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38"/>
  </p:notesMasterIdLst>
  <p:handoutMasterIdLst>
    <p:handoutMasterId r:id="rId39"/>
  </p:handoutMasterIdLst>
  <p:sldIdLst>
    <p:sldId id="258" r:id="rId2"/>
    <p:sldId id="329" r:id="rId3"/>
    <p:sldId id="284" r:id="rId4"/>
    <p:sldId id="285" r:id="rId5"/>
    <p:sldId id="290" r:id="rId6"/>
    <p:sldId id="291" r:id="rId7"/>
    <p:sldId id="330" r:id="rId8"/>
    <p:sldId id="331" r:id="rId9"/>
    <p:sldId id="332" r:id="rId10"/>
    <p:sldId id="328" r:id="rId11"/>
    <p:sldId id="333" r:id="rId12"/>
    <p:sldId id="334" r:id="rId13"/>
    <p:sldId id="335" r:id="rId14"/>
    <p:sldId id="336" r:id="rId15"/>
    <p:sldId id="337" r:id="rId16"/>
    <p:sldId id="338" r:id="rId17"/>
    <p:sldId id="339" r:id="rId18"/>
    <p:sldId id="340" r:id="rId19"/>
    <p:sldId id="309" r:id="rId20"/>
    <p:sldId id="310" r:id="rId21"/>
    <p:sldId id="311" r:id="rId22"/>
    <p:sldId id="312" r:id="rId23"/>
    <p:sldId id="343" r:id="rId24"/>
    <p:sldId id="342" r:id="rId25"/>
    <p:sldId id="344" r:id="rId26"/>
    <p:sldId id="327" r:id="rId27"/>
    <p:sldId id="341" r:id="rId28"/>
    <p:sldId id="345" r:id="rId29"/>
    <p:sldId id="346" r:id="rId30"/>
    <p:sldId id="349" r:id="rId31"/>
    <p:sldId id="353" r:id="rId32"/>
    <p:sldId id="354" r:id="rId33"/>
    <p:sldId id="350" r:id="rId34"/>
    <p:sldId id="351" r:id="rId35"/>
    <p:sldId id="352" r:id="rId36"/>
    <p:sldId id="316" r:id="rId3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8" autoAdjust="0"/>
    <p:restoredTop sz="94675" autoAdjust="0"/>
  </p:normalViewPr>
  <p:slideViewPr>
    <p:cSldViewPr>
      <p:cViewPr varScale="1">
        <p:scale>
          <a:sx n="108" d="100"/>
          <a:sy n="108" d="100"/>
        </p:scale>
        <p:origin x="-900" y="-84"/>
      </p:cViewPr>
      <p:guideLst>
        <p:guide orient="horz" pos="2160"/>
        <p:guide pos="2880"/>
      </p:guideLst>
    </p:cSldViewPr>
  </p:slideViewPr>
  <p:outlineViewPr>
    <p:cViewPr>
      <p:scale>
        <a:sx n="33" d="100"/>
        <a:sy n="33" d="100"/>
      </p:scale>
      <p:origin x="0" y="5412"/>
    </p:cViewPr>
  </p:outlineViewPr>
  <p:notesTextViewPr>
    <p:cViewPr>
      <p:scale>
        <a:sx n="100" d="100"/>
        <a:sy n="100" d="100"/>
      </p:scale>
      <p:origin x="0" y="0"/>
    </p:cViewPr>
  </p:notesTextViewPr>
  <p:sorterViewPr>
    <p:cViewPr>
      <p:scale>
        <a:sx n="100" d="100"/>
        <a:sy n="100" d="100"/>
      </p:scale>
      <p:origin x="0" y="2748"/>
    </p:cViewPr>
  </p:sorterViewPr>
  <p:notesViewPr>
    <p:cSldViewPr>
      <p:cViewPr varScale="1">
        <p:scale>
          <a:sx n="84" d="100"/>
          <a:sy n="84" d="100"/>
        </p:scale>
        <p:origin x="-3126"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L-FIL2\Projects\10Projects\10063cmc\RCx\VERIFICATION%20PHASE\2012-02-10%20OR%20Verification\AHU%20Trend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IL-FIL2\Projects\10Projects\10063cmc\RCx\VERIFICATION%20PHASE\2012-02-10%20OR%20Verification\AHU%20Trend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L-FIL2\Projects\11Projects\11092ucmc\RCx\Trend%20Data\Checkout%2003-13-2012\Final%20graph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D41.6</a:t>
            </a:r>
            <a:r>
              <a:rPr lang="en-US" sz="1400" baseline="0" dirty="0"/>
              <a:t> Supply Fan Operation</a:t>
            </a:r>
            <a:endParaRPr lang="en-US" sz="1400" dirty="0"/>
          </a:p>
        </c:rich>
      </c:tx>
      <c:layout/>
      <c:overlay val="0"/>
    </c:title>
    <c:autoTitleDeleted val="0"/>
    <c:plotArea>
      <c:layout>
        <c:manualLayout>
          <c:layoutTarget val="inner"/>
          <c:xMode val="edge"/>
          <c:yMode val="edge"/>
          <c:x val="0.10230557794448936"/>
          <c:y val="0.51324567796063703"/>
          <c:w val="0.81540951081902169"/>
          <c:h val="0.34195429767204694"/>
        </c:manualLayout>
      </c:layout>
      <c:scatterChart>
        <c:scatterStyle val="lineMarker"/>
        <c:varyColors val="0"/>
        <c:ser>
          <c:idx val="1"/>
          <c:order val="1"/>
          <c:tx>
            <c:strRef>
              <c:f>'D41-6'!$C$1</c:f>
              <c:strCache>
                <c:ptCount val="1"/>
                <c:pt idx="0">
                  <c:v>AH.D416.SVFD</c:v>
                </c:pt>
              </c:strCache>
            </c:strRef>
          </c:tx>
          <c:marker>
            <c:symbol val="none"/>
          </c:marker>
          <c:xVal>
            <c:numRef>
              <c:f>'D41-6'!$A$2:$A$1298</c:f>
              <c:numCache>
                <c:formatCode>m/d/yyyy\ h:mm</c:formatCode>
                <c:ptCount val="1297"/>
                <c:pt idx="0">
                  <c:v>40947.291666666664</c:v>
                </c:pt>
                <c:pt idx="1">
                  <c:v>40947.284722222219</c:v>
                </c:pt>
                <c:pt idx="2">
                  <c:v>40947.277777777781</c:v>
                </c:pt>
                <c:pt idx="3">
                  <c:v>40947.270833333336</c:v>
                </c:pt>
                <c:pt idx="4">
                  <c:v>40947.263888888891</c:v>
                </c:pt>
                <c:pt idx="5">
                  <c:v>40947.256944444445</c:v>
                </c:pt>
                <c:pt idx="6">
                  <c:v>40947.25</c:v>
                </c:pt>
                <c:pt idx="7">
                  <c:v>40947.243055555555</c:v>
                </c:pt>
                <c:pt idx="8">
                  <c:v>40947.236111111109</c:v>
                </c:pt>
                <c:pt idx="9">
                  <c:v>40947.229166666664</c:v>
                </c:pt>
                <c:pt idx="10">
                  <c:v>40947.222222222219</c:v>
                </c:pt>
                <c:pt idx="11">
                  <c:v>40947.215277777781</c:v>
                </c:pt>
                <c:pt idx="12">
                  <c:v>40947.208333333336</c:v>
                </c:pt>
                <c:pt idx="13">
                  <c:v>40947.201388888891</c:v>
                </c:pt>
                <c:pt idx="14">
                  <c:v>40947.194444444445</c:v>
                </c:pt>
                <c:pt idx="15">
                  <c:v>40947.1875</c:v>
                </c:pt>
                <c:pt idx="16">
                  <c:v>40947.180555555555</c:v>
                </c:pt>
                <c:pt idx="17">
                  <c:v>40947.173611111109</c:v>
                </c:pt>
                <c:pt idx="18">
                  <c:v>40947.166666666664</c:v>
                </c:pt>
                <c:pt idx="19">
                  <c:v>40947.159722222219</c:v>
                </c:pt>
                <c:pt idx="20">
                  <c:v>40947.152777777781</c:v>
                </c:pt>
                <c:pt idx="21">
                  <c:v>40947.145833333336</c:v>
                </c:pt>
                <c:pt idx="22">
                  <c:v>40947.138888888891</c:v>
                </c:pt>
                <c:pt idx="23">
                  <c:v>40947.131944444445</c:v>
                </c:pt>
                <c:pt idx="24">
                  <c:v>40947.125</c:v>
                </c:pt>
                <c:pt idx="25">
                  <c:v>40947.118055555555</c:v>
                </c:pt>
                <c:pt idx="26">
                  <c:v>40947.111111111109</c:v>
                </c:pt>
                <c:pt idx="27">
                  <c:v>40947.104166666664</c:v>
                </c:pt>
                <c:pt idx="28">
                  <c:v>40947.097222222219</c:v>
                </c:pt>
                <c:pt idx="29">
                  <c:v>40947.090277777781</c:v>
                </c:pt>
                <c:pt idx="30">
                  <c:v>40947.083333333336</c:v>
                </c:pt>
                <c:pt idx="31">
                  <c:v>40947.076388888891</c:v>
                </c:pt>
                <c:pt idx="32">
                  <c:v>40947.069444444445</c:v>
                </c:pt>
                <c:pt idx="33">
                  <c:v>40947.0625</c:v>
                </c:pt>
                <c:pt idx="34">
                  <c:v>40947.055555555555</c:v>
                </c:pt>
                <c:pt idx="35">
                  <c:v>40947.048611111109</c:v>
                </c:pt>
                <c:pt idx="36">
                  <c:v>40947.041666666664</c:v>
                </c:pt>
                <c:pt idx="37">
                  <c:v>40947.034722222219</c:v>
                </c:pt>
                <c:pt idx="38">
                  <c:v>40947.027777777781</c:v>
                </c:pt>
                <c:pt idx="39">
                  <c:v>40947.020833333336</c:v>
                </c:pt>
                <c:pt idx="40">
                  <c:v>40947.013888888891</c:v>
                </c:pt>
                <c:pt idx="41">
                  <c:v>40947.006944444445</c:v>
                </c:pt>
                <c:pt idx="42" formatCode="m/d/yyyy">
                  <c:v>40947</c:v>
                </c:pt>
                <c:pt idx="43">
                  <c:v>40946.993055555555</c:v>
                </c:pt>
                <c:pt idx="44">
                  <c:v>40946.986111111109</c:v>
                </c:pt>
                <c:pt idx="45">
                  <c:v>40946.979166666664</c:v>
                </c:pt>
                <c:pt idx="46">
                  <c:v>40946.972222222219</c:v>
                </c:pt>
                <c:pt idx="47">
                  <c:v>40946.965277777781</c:v>
                </c:pt>
                <c:pt idx="48">
                  <c:v>40946.958333333336</c:v>
                </c:pt>
                <c:pt idx="49">
                  <c:v>40946.951388888891</c:v>
                </c:pt>
                <c:pt idx="50">
                  <c:v>40946.944444444445</c:v>
                </c:pt>
                <c:pt idx="51">
                  <c:v>40946.9375</c:v>
                </c:pt>
                <c:pt idx="52">
                  <c:v>40946.930555555555</c:v>
                </c:pt>
                <c:pt idx="53">
                  <c:v>40946.923611111109</c:v>
                </c:pt>
                <c:pt idx="54">
                  <c:v>40946.916666666664</c:v>
                </c:pt>
                <c:pt idx="55">
                  <c:v>40946.909722222219</c:v>
                </c:pt>
                <c:pt idx="56">
                  <c:v>40946.902777777781</c:v>
                </c:pt>
                <c:pt idx="57">
                  <c:v>40946.895833333336</c:v>
                </c:pt>
                <c:pt idx="58">
                  <c:v>40946.888888888891</c:v>
                </c:pt>
                <c:pt idx="59">
                  <c:v>40946.881944444445</c:v>
                </c:pt>
                <c:pt idx="60">
                  <c:v>40946.875</c:v>
                </c:pt>
                <c:pt idx="61">
                  <c:v>40946.868055555555</c:v>
                </c:pt>
                <c:pt idx="62">
                  <c:v>40946.861111111109</c:v>
                </c:pt>
                <c:pt idx="63">
                  <c:v>40946.854166666664</c:v>
                </c:pt>
                <c:pt idx="64">
                  <c:v>40946.847222222219</c:v>
                </c:pt>
                <c:pt idx="65">
                  <c:v>40946.840277777781</c:v>
                </c:pt>
                <c:pt idx="66">
                  <c:v>40946.833333333336</c:v>
                </c:pt>
                <c:pt idx="67">
                  <c:v>40946.826388888891</c:v>
                </c:pt>
                <c:pt idx="68">
                  <c:v>40946.819444444445</c:v>
                </c:pt>
                <c:pt idx="69">
                  <c:v>40946.8125</c:v>
                </c:pt>
                <c:pt idx="70">
                  <c:v>40946.805555555555</c:v>
                </c:pt>
                <c:pt idx="71">
                  <c:v>40946.798611111109</c:v>
                </c:pt>
                <c:pt idx="72">
                  <c:v>40946.791666666664</c:v>
                </c:pt>
                <c:pt idx="73">
                  <c:v>40946.784722222219</c:v>
                </c:pt>
                <c:pt idx="74">
                  <c:v>40946.777777777781</c:v>
                </c:pt>
                <c:pt idx="75">
                  <c:v>40946.770833333336</c:v>
                </c:pt>
                <c:pt idx="76">
                  <c:v>40946.763888888891</c:v>
                </c:pt>
                <c:pt idx="77">
                  <c:v>40946.756944444445</c:v>
                </c:pt>
                <c:pt idx="78">
                  <c:v>40946.75</c:v>
                </c:pt>
                <c:pt idx="79">
                  <c:v>40946.743055555555</c:v>
                </c:pt>
                <c:pt idx="80">
                  <c:v>40946.736111111109</c:v>
                </c:pt>
                <c:pt idx="81">
                  <c:v>40946.729166666664</c:v>
                </c:pt>
                <c:pt idx="82">
                  <c:v>40946.722222222219</c:v>
                </c:pt>
                <c:pt idx="83">
                  <c:v>40946.715277777781</c:v>
                </c:pt>
                <c:pt idx="84">
                  <c:v>40946.708333333336</c:v>
                </c:pt>
                <c:pt idx="85">
                  <c:v>40946.701388888891</c:v>
                </c:pt>
                <c:pt idx="86">
                  <c:v>40946.694444444445</c:v>
                </c:pt>
                <c:pt idx="87">
                  <c:v>40946.6875</c:v>
                </c:pt>
                <c:pt idx="88">
                  <c:v>40946.680555555555</c:v>
                </c:pt>
                <c:pt idx="89">
                  <c:v>40946.673611111109</c:v>
                </c:pt>
                <c:pt idx="90">
                  <c:v>40946.666666666664</c:v>
                </c:pt>
                <c:pt idx="91">
                  <c:v>40946.659722222219</c:v>
                </c:pt>
                <c:pt idx="92">
                  <c:v>40946.652777777781</c:v>
                </c:pt>
                <c:pt idx="93">
                  <c:v>40946.645833333336</c:v>
                </c:pt>
                <c:pt idx="94">
                  <c:v>40946.638888888891</c:v>
                </c:pt>
                <c:pt idx="95">
                  <c:v>40946.631944444445</c:v>
                </c:pt>
                <c:pt idx="96">
                  <c:v>40946.625</c:v>
                </c:pt>
                <c:pt idx="97">
                  <c:v>40946.618055555555</c:v>
                </c:pt>
                <c:pt idx="98">
                  <c:v>40946.611111111109</c:v>
                </c:pt>
                <c:pt idx="99">
                  <c:v>40946.604166666664</c:v>
                </c:pt>
                <c:pt idx="100">
                  <c:v>40946.597222222219</c:v>
                </c:pt>
                <c:pt idx="101">
                  <c:v>40946.590277777781</c:v>
                </c:pt>
                <c:pt idx="102">
                  <c:v>40946.583333333336</c:v>
                </c:pt>
                <c:pt idx="103">
                  <c:v>40946.576388888891</c:v>
                </c:pt>
                <c:pt idx="104">
                  <c:v>40946.569444444445</c:v>
                </c:pt>
                <c:pt idx="105">
                  <c:v>40946.5625</c:v>
                </c:pt>
                <c:pt idx="106">
                  <c:v>40946.555555555555</c:v>
                </c:pt>
                <c:pt idx="107">
                  <c:v>40946.548611111109</c:v>
                </c:pt>
                <c:pt idx="108">
                  <c:v>40946.541666666664</c:v>
                </c:pt>
                <c:pt idx="109">
                  <c:v>40946.534722222219</c:v>
                </c:pt>
                <c:pt idx="110">
                  <c:v>40946.527777777781</c:v>
                </c:pt>
                <c:pt idx="111">
                  <c:v>40946.520833333336</c:v>
                </c:pt>
                <c:pt idx="112">
                  <c:v>40946.513888888891</c:v>
                </c:pt>
                <c:pt idx="113">
                  <c:v>40946.506944444445</c:v>
                </c:pt>
                <c:pt idx="114">
                  <c:v>40946.5</c:v>
                </c:pt>
                <c:pt idx="115">
                  <c:v>40946.493055555555</c:v>
                </c:pt>
                <c:pt idx="116">
                  <c:v>40946.486111111109</c:v>
                </c:pt>
                <c:pt idx="117">
                  <c:v>40946.479166666664</c:v>
                </c:pt>
                <c:pt idx="118">
                  <c:v>40946.472222222219</c:v>
                </c:pt>
                <c:pt idx="119">
                  <c:v>40946.465277777781</c:v>
                </c:pt>
                <c:pt idx="120">
                  <c:v>40946.458333333336</c:v>
                </c:pt>
                <c:pt idx="121">
                  <c:v>40946.451388888891</c:v>
                </c:pt>
                <c:pt idx="122">
                  <c:v>40946.444444444445</c:v>
                </c:pt>
                <c:pt idx="123">
                  <c:v>40946.4375</c:v>
                </c:pt>
                <c:pt idx="124">
                  <c:v>40946.430555555555</c:v>
                </c:pt>
                <c:pt idx="125">
                  <c:v>40946.423611111109</c:v>
                </c:pt>
                <c:pt idx="126">
                  <c:v>40946.416666666664</c:v>
                </c:pt>
                <c:pt idx="127">
                  <c:v>40946.409722222219</c:v>
                </c:pt>
                <c:pt idx="128">
                  <c:v>40946.402777777781</c:v>
                </c:pt>
                <c:pt idx="129">
                  <c:v>40946.395833333336</c:v>
                </c:pt>
                <c:pt idx="130">
                  <c:v>40946.388888888891</c:v>
                </c:pt>
                <c:pt idx="131">
                  <c:v>40946.381944444445</c:v>
                </c:pt>
                <c:pt idx="132">
                  <c:v>40946.375</c:v>
                </c:pt>
                <c:pt idx="133">
                  <c:v>40946.368055555555</c:v>
                </c:pt>
                <c:pt idx="134">
                  <c:v>40946.361111111109</c:v>
                </c:pt>
                <c:pt idx="135">
                  <c:v>40946.354166666664</c:v>
                </c:pt>
                <c:pt idx="136">
                  <c:v>40946.347222222219</c:v>
                </c:pt>
                <c:pt idx="137">
                  <c:v>40946.340277777781</c:v>
                </c:pt>
                <c:pt idx="138">
                  <c:v>40946.333333333336</c:v>
                </c:pt>
                <c:pt idx="139">
                  <c:v>40946.326388888891</c:v>
                </c:pt>
                <c:pt idx="140">
                  <c:v>40946.319444444445</c:v>
                </c:pt>
                <c:pt idx="141">
                  <c:v>40946.3125</c:v>
                </c:pt>
                <c:pt idx="142">
                  <c:v>40946.305555555555</c:v>
                </c:pt>
                <c:pt idx="143">
                  <c:v>40946.298611111109</c:v>
                </c:pt>
                <c:pt idx="144">
                  <c:v>40946.291666666664</c:v>
                </c:pt>
                <c:pt idx="145">
                  <c:v>40946.284722222219</c:v>
                </c:pt>
                <c:pt idx="146">
                  <c:v>40946.277777777781</c:v>
                </c:pt>
                <c:pt idx="147">
                  <c:v>40946.270833333336</c:v>
                </c:pt>
                <c:pt idx="148">
                  <c:v>40946.263888888891</c:v>
                </c:pt>
                <c:pt idx="149">
                  <c:v>40946.256944444445</c:v>
                </c:pt>
                <c:pt idx="150">
                  <c:v>40946.25</c:v>
                </c:pt>
                <c:pt idx="151">
                  <c:v>40946.243055555555</c:v>
                </c:pt>
                <c:pt idx="152">
                  <c:v>40946.236111111109</c:v>
                </c:pt>
                <c:pt idx="153">
                  <c:v>40946.229166666664</c:v>
                </c:pt>
                <c:pt idx="154">
                  <c:v>40946.222222222219</c:v>
                </c:pt>
                <c:pt idx="155">
                  <c:v>40946.215277777781</c:v>
                </c:pt>
                <c:pt idx="156">
                  <c:v>40946.208333333336</c:v>
                </c:pt>
                <c:pt idx="157">
                  <c:v>40946.201388888891</c:v>
                </c:pt>
                <c:pt idx="158">
                  <c:v>40946.194444444445</c:v>
                </c:pt>
                <c:pt idx="159">
                  <c:v>40946.1875</c:v>
                </c:pt>
                <c:pt idx="160">
                  <c:v>40946.180555555555</c:v>
                </c:pt>
                <c:pt idx="161">
                  <c:v>40946.173611111109</c:v>
                </c:pt>
                <c:pt idx="162">
                  <c:v>40946.166666666664</c:v>
                </c:pt>
                <c:pt idx="163">
                  <c:v>40946.159722222219</c:v>
                </c:pt>
                <c:pt idx="164">
                  <c:v>40946.152777777781</c:v>
                </c:pt>
                <c:pt idx="165">
                  <c:v>40946.145833333336</c:v>
                </c:pt>
                <c:pt idx="166">
                  <c:v>40946.138888888891</c:v>
                </c:pt>
                <c:pt idx="167">
                  <c:v>40946.131944444445</c:v>
                </c:pt>
                <c:pt idx="168">
                  <c:v>40946.125</c:v>
                </c:pt>
                <c:pt idx="169">
                  <c:v>40946.118055555555</c:v>
                </c:pt>
                <c:pt idx="170">
                  <c:v>40946.111111111109</c:v>
                </c:pt>
                <c:pt idx="171">
                  <c:v>40946.104166666664</c:v>
                </c:pt>
                <c:pt idx="172">
                  <c:v>40946.097222222219</c:v>
                </c:pt>
                <c:pt idx="173">
                  <c:v>40946.090277777781</c:v>
                </c:pt>
                <c:pt idx="174">
                  <c:v>40946.083333333336</c:v>
                </c:pt>
                <c:pt idx="175">
                  <c:v>40946.076388888891</c:v>
                </c:pt>
                <c:pt idx="176">
                  <c:v>40946.069444444445</c:v>
                </c:pt>
                <c:pt idx="177">
                  <c:v>40946.0625</c:v>
                </c:pt>
                <c:pt idx="178">
                  <c:v>40946.055555555555</c:v>
                </c:pt>
                <c:pt idx="179">
                  <c:v>40946.048611111109</c:v>
                </c:pt>
                <c:pt idx="180">
                  <c:v>40946.041666666664</c:v>
                </c:pt>
                <c:pt idx="181">
                  <c:v>40946.034722222219</c:v>
                </c:pt>
                <c:pt idx="182">
                  <c:v>40946.027777777781</c:v>
                </c:pt>
                <c:pt idx="183">
                  <c:v>40946.020833333336</c:v>
                </c:pt>
                <c:pt idx="184">
                  <c:v>40946.013888888891</c:v>
                </c:pt>
                <c:pt idx="185">
                  <c:v>40946.006944444445</c:v>
                </c:pt>
                <c:pt idx="186" formatCode="m/d/yyyy">
                  <c:v>40946</c:v>
                </c:pt>
                <c:pt idx="187">
                  <c:v>40945.993055555555</c:v>
                </c:pt>
                <c:pt idx="188">
                  <c:v>40945.986111111109</c:v>
                </c:pt>
                <c:pt idx="189">
                  <c:v>40945.979166666664</c:v>
                </c:pt>
                <c:pt idx="190">
                  <c:v>40945.972222222219</c:v>
                </c:pt>
                <c:pt idx="191">
                  <c:v>40945.965277777781</c:v>
                </c:pt>
                <c:pt idx="192">
                  <c:v>40945.958333333336</c:v>
                </c:pt>
                <c:pt idx="193">
                  <c:v>40945.951388888891</c:v>
                </c:pt>
                <c:pt idx="194">
                  <c:v>40945.944444444445</c:v>
                </c:pt>
                <c:pt idx="195">
                  <c:v>40945.9375</c:v>
                </c:pt>
                <c:pt idx="196">
                  <c:v>40945.930555555555</c:v>
                </c:pt>
                <c:pt idx="197">
                  <c:v>40945.923611111109</c:v>
                </c:pt>
                <c:pt idx="198">
                  <c:v>40945.916666666664</c:v>
                </c:pt>
                <c:pt idx="199">
                  <c:v>40945.909722222219</c:v>
                </c:pt>
                <c:pt idx="200">
                  <c:v>40945.902777777781</c:v>
                </c:pt>
                <c:pt idx="201">
                  <c:v>40945.895833333336</c:v>
                </c:pt>
                <c:pt idx="202">
                  <c:v>40945.888888888891</c:v>
                </c:pt>
                <c:pt idx="203">
                  <c:v>40945.881944444445</c:v>
                </c:pt>
                <c:pt idx="204">
                  <c:v>40945.875</c:v>
                </c:pt>
                <c:pt idx="205">
                  <c:v>40945.868055555555</c:v>
                </c:pt>
                <c:pt idx="206">
                  <c:v>40945.861111111109</c:v>
                </c:pt>
                <c:pt idx="207">
                  <c:v>40945.854166666664</c:v>
                </c:pt>
                <c:pt idx="208">
                  <c:v>40945.847222222219</c:v>
                </c:pt>
                <c:pt idx="209">
                  <c:v>40945.840277777781</c:v>
                </c:pt>
                <c:pt idx="210">
                  <c:v>40945.833333333336</c:v>
                </c:pt>
                <c:pt idx="211">
                  <c:v>40945.826388888891</c:v>
                </c:pt>
                <c:pt idx="212">
                  <c:v>40945.819444444445</c:v>
                </c:pt>
                <c:pt idx="213">
                  <c:v>40945.8125</c:v>
                </c:pt>
                <c:pt idx="214">
                  <c:v>40945.805555555555</c:v>
                </c:pt>
                <c:pt idx="215">
                  <c:v>40945.798611111109</c:v>
                </c:pt>
                <c:pt idx="216">
                  <c:v>40945.791666666664</c:v>
                </c:pt>
                <c:pt idx="217">
                  <c:v>40945.784722222219</c:v>
                </c:pt>
                <c:pt idx="218">
                  <c:v>40945.777777777781</c:v>
                </c:pt>
                <c:pt idx="219">
                  <c:v>40945.770833333336</c:v>
                </c:pt>
                <c:pt idx="220">
                  <c:v>40945.763888888891</c:v>
                </c:pt>
                <c:pt idx="221">
                  <c:v>40945.756944444445</c:v>
                </c:pt>
                <c:pt idx="222">
                  <c:v>40945.75</c:v>
                </c:pt>
                <c:pt idx="223">
                  <c:v>40945.743055555555</c:v>
                </c:pt>
                <c:pt idx="224">
                  <c:v>40945.736111111109</c:v>
                </c:pt>
                <c:pt idx="225">
                  <c:v>40945.729166666664</c:v>
                </c:pt>
                <c:pt idx="226">
                  <c:v>40945.722222222219</c:v>
                </c:pt>
                <c:pt idx="227">
                  <c:v>40945.715277777781</c:v>
                </c:pt>
                <c:pt idx="228">
                  <c:v>40945.708333333336</c:v>
                </c:pt>
                <c:pt idx="229">
                  <c:v>40945.701388888891</c:v>
                </c:pt>
                <c:pt idx="230">
                  <c:v>40945.694444444445</c:v>
                </c:pt>
                <c:pt idx="231">
                  <c:v>40945.6875</c:v>
                </c:pt>
                <c:pt idx="232">
                  <c:v>40945.680555555555</c:v>
                </c:pt>
                <c:pt idx="233">
                  <c:v>40945.673611111109</c:v>
                </c:pt>
                <c:pt idx="234">
                  <c:v>40945.666666666664</c:v>
                </c:pt>
                <c:pt idx="235">
                  <c:v>40945.659722222219</c:v>
                </c:pt>
                <c:pt idx="236">
                  <c:v>40945.652777777781</c:v>
                </c:pt>
                <c:pt idx="237">
                  <c:v>40945.645833333336</c:v>
                </c:pt>
                <c:pt idx="238">
                  <c:v>40945.638888888891</c:v>
                </c:pt>
                <c:pt idx="239">
                  <c:v>40945.631944444445</c:v>
                </c:pt>
                <c:pt idx="240">
                  <c:v>40945.625</c:v>
                </c:pt>
                <c:pt idx="241">
                  <c:v>40945.618055555555</c:v>
                </c:pt>
                <c:pt idx="242">
                  <c:v>40945.611111111109</c:v>
                </c:pt>
                <c:pt idx="243">
                  <c:v>40945.604166666664</c:v>
                </c:pt>
                <c:pt idx="244">
                  <c:v>40945.597222222219</c:v>
                </c:pt>
                <c:pt idx="245">
                  <c:v>40945.590277777781</c:v>
                </c:pt>
                <c:pt idx="246">
                  <c:v>40945.583333333336</c:v>
                </c:pt>
                <c:pt idx="247">
                  <c:v>40945.576388888891</c:v>
                </c:pt>
                <c:pt idx="248">
                  <c:v>40945.569444444445</c:v>
                </c:pt>
                <c:pt idx="249">
                  <c:v>40945.5625</c:v>
                </c:pt>
                <c:pt idx="250">
                  <c:v>40945.555555555555</c:v>
                </c:pt>
                <c:pt idx="251">
                  <c:v>40945.548611111109</c:v>
                </c:pt>
                <c:pt idx="252">
                  <c:v>40945.541666666664</c:v>
                </c:pt>
                <c:pt idx="253">
                  <c:v>40945.534722222219</c:v>
                </c:pt>
                <c:pt idx="254">
                  <c:v>40945.527777777781</c:v>
                </c:pt>
                <c:pt idx="255">
                  <c:v>40945.520833333336</c:v>
                </c:pt>
                <c:pt idx="256">
                  <c:v>40945.513888888891</c:v>
                </c:pt>
                <c:pt idx="257">
                  <c:v>40945.506944444445</c:v>
                </c:pt>
                <c:pt idx="258">
                  <c:v>40945.5</c:v>
                </c:pt>
                <c:pt idx="259">
                  <c:v>40945.493055555555</c:v>
                </c:pt>
                <c:pt idx="260">
                  <c:v>40945.486111111109</c:v>
                </c:pt>
                <c:pt idx="261">
                  <c:v>40945.479166666664</c:v>
                </c:pt>
                <c:pt idx="262">
                  <c:v>40945.472222222219</c:v>
                </c:pt>
                <c:pt idx="263">
                  <c:v>40945.465277777781</c:v>
                </c:pt>
                <c:pt idx="264">
                  <c:v>40945.458333333336</c:v>
                </c:pt>
                <c:pt idx="265">
                  <c:v>40945.451388888891</c:v>
                </c:pt>
                <c:pt idx="266">
                  <c:v>40945.444444444445</c:v>
                </c:pt>
                <c:pt idx="267">
                  <c:v>40945.4375</c:v>
                </c:pt>
                <c:pt idx="268">
                  <c:v>40945.430555555555</c:v>
                </c:pt>
                <c:pt idx="269">
                  <c:v>40945.423611111109</c:v>
                </c:pt>
                <c:pt idx="270">
                  <c:v>40945.416666666664</c:v>
                </c:pt>
                <c:pt idx="271">
                  <c:v>40945.409722222219</c:v>
                </c:pt>
                <c:pt idx="272">
                  <c:v>40945.402777777781</c:v>
                </c:pt>
                <c:pt idx="273">
                  <c:v>40945.395833333336</c:v>
                </c:pt>
                <c:pt idx="274">
                  <c:v>40945.388888888891</c:v>
                </c:pt>
                <c:pt idx="275">
                  <c:v>40945.381944444445</c:v>
                </c:pt>
                <c:pt idx="276">
                  <c:v>40945.375</c:v>
                </c:pt>
                <c:pt idx="277">
                  <c:v>40945.368055555555</c:v>
                </c:pt>
                <c:pt idx="278">
                  <c:v>40945.361111111109</c:v>
                </c:pt>
                <c:pt idx="279">
                  <c:v>40945.354166666664</c:v>
                </c:pt>
                <c:pt idx="280">
                  <c:v>40945.347222222219</c:v>
                </c:pt>
                <c:pt idx="281">
                  <c:v>40945.340277777781</c:v>
                </c:pt>
                <c:pt idx="282">
                  <c:v>40945.333333333336</c:v>
                </c:pt>
                <c:pt idx="283">
                  <c:v>40945.326388888891</c:v>
                </c:pt>
                <c:pt idx="284">
                  <c:v>40945.319444444445</c:v>
                </c:pt>
                <c:pt idx="285">
                  <c:v>40945.3125</c:v>
                </c:pt>
                <c:pt idx="286">
                  <c:v>40945.305555555555</c:v>
                </c:pt>
                <c:pt idx="287">
                  <c:v>40945.298611111109</c:v>
                </c:pt>
                <c:pt idx="288">
                  <c:v>40945.291666666664</c:v>
                </c:pt>
                <c:pt idx="289">
                  <c:v>40945.284722222219</c:v>
                </c:pt>
                <c:pt idx="290">
                  <c:v>40945.277777777781</c:v>
                </c:pt>
                <c:pt idx="291">
                  <c:v>40945.270833333336</c:v>
                </c:pt>
                <c:pt idx="292">
                  <c:v>40945.263888888891</c:v>
                </c:pt>
                <c:pt idx="293">
                  <c:v>40945.256944444445</c:v>
                </c:pt>
                <c:pt idx="294">
                  <c:v>40945.25</c:v>
                </c:pt>
                <c:pt idx="295">
                  <c:v>40945.243055555555</c:v>
                </c:pt>
                <c:pt idx="296">
                  <c:v>40945.236111111109</c:v>
                </c:pt>
                <c:pt idx="297">
                  <c:v>40945.229166666664</c:v>
                </c:pt>
                <c:pt idx="298">
                  <c:v>40945.222222222219</c:v>
                </c:pt>
                <c:pt idx="299">
                  <c:v>40945.215277777781</c:v>
                </c:pt>
                <c:pt idx="300">
                  <c:v>40945.208333333336</c:v>
                </c:pt>
                <c:pt idx="301">
                  <c:v>40945.201388888891</c:v>
                </c:pt>
                <c:pt idx="302">
                  <c:v>40945.194444444445</c:v>
                </c:pt>
                <c:pt idx="303">
                  <c:v>40945.1875</c:v>
                </c:pt>
                <c:pt idx="304">
                  <c:v>40945.180555555555</c:v>
                </c:pt>
                <c:pt idx="305">
                  <c:v>40945.173611111109</c:v>
                </c:pt>
                <c:pt idx="306">
                  <c:v>40945.166666666664</c:v>
                </c:pt>
                <c:pt idx="307">
                  <c:v>40945.159722222219</c:v>
                </c:pt>
                <c:pt idx="308">
                  <c:v>40945.152777777781</c:v>
                </c:pt>
                <c:pt idx="309">
                  <c:v>40945.145833333336</c:v>
                </c:pt>
                <c:pt idx="310">
                  <c:v>40945.138888888891</c:v>
                </c:pt>
                <c:pt idx="311">
                  <c:v>40945.131944444445</c:v>
                </c:pt>
                <c:pt idx="312">
                  <c:v>40945.125</c:v>
                </c:pt>
                <c:pt idx="313">
                  <c:v>40945.118055555555</c:v>
                </c:pt>
                <c:pt idx="314">
                  <c:v>40945.111111111109</c:v>
                </c:pt>
                <c:pt idx="315">
                  <c:v>40945.104166666664</c:v>
                </c:pt>
                <c:pt idx="316">
                  <c:v>40945.097222222219</c:v>
                </c:pt>
                <c:pt idx="317">
                  <c:v>40945.090277777781</c:v>
                </c:pt>
                <c:pt idx="318">
                  <c:v>40945.083333333336</c:v>
                </c:pt>
                <c:pt idx="319">
                  <c:v>40945.076388888891</c:v>
                </c:pt>
                <c:pt idx="320">
                  <c:v>40945.069444444445</c:v>
                </c:pt>
                <c:pt idx="321">
                  <c:v>40945.0625</c:v>
                </c:pt>
                <c:pt idx="322">
                  <c:v>40945.055555555555</c:v>
                </c:pt>
                <c:pt idx="323">
                  <c:v>40945.048611111109</c:v>
                </c:pt>
                <c:pt idx="324">
                  <c:v>40945.041666666664</c:v>
                </c:pt>
                <c:pt idx="325">
                  <c:v>40945.034722222219</c:v>
                </c:pt>
                <c:pt idx="326">
                  <c:v>40945.027777777781</c:v>
                </c:pt>
                <c:pt idx="327">
                  <c:v>40945.020833333336</c:v>
                </c:pt>
                <c:pt idx="328">
                  <c:v>40945.013888888891</c:v>
                </c:pt>
                <c:pt idx="329">
                  <c:v>40945.006944444445</c:v>
                </c:pt>
                <c:pt idx="330" formatCode="m/d/yyyy">
                  <c:v>40945</c:v>
                </c:pt>
                <c:pt idx="331">
                  <c:v>40944.993055555555</c:v>
                </c:pt>
                <c:pt idx="332">
                  <c:v>40944.986111111109</c:v>
                </c:pt>
                <c:pt idx="333">
                  <c:v>40944.979166666664</c:v>
                </c:pt>
                <c:pt idx="334">
                  <c:v>40944.972222222219</c:v>
                </c:pt>
                <c:pt idx="335">
                  <c:v>40944.965277777781</c:v>
                </c:pt>
                <c:pt idx="336">
                  <c:v>40944.958333333336</c:v>
                </c:pt>
                <c:pt idx="337">
                  <c:v>40944.951388888891</c:v>
                </c:pt>
                <c:pt idx="338">
                  <c:v>40944.944444444445</c:v>
                </c:pt>
                <c:pt idx="339">
                  <c:v>40944.9375</c:v>
                </c:pt>
                <c:pt idx="340">
                  <c:v>40944.930555555555</c:v>
                </c:pt>
                <c:pt idx="341">
                  <c:v>40944.923611111109</c:v>
                </c:pt>
                <c:pt idx="342">
                  <c:v>40944.916666666664</c:v>
                </c:pt>
                <c:pt idx="343">
                  <c:v>40944.909722222219</c:v>
                </c:pt>
                <c:pt idx="344">
                  <c:v>40944.902777777781</c:v>
                </c:pt>
                <c:pt idx="345">
                  <c:v>40944.895833333336</c:v>
                </c:pt>
                <c:pt idx="346">
                  <c:v>40944.888888888891</c:v>
                </c:pt>
                <c:pt idx="347">
                  <c:v>40944.881944444445</c:v>
                </c:pt>
                <c:pt idx="348">
                  <c:v>40944.875</c:v>
                </c:pt>
                <c:pt idx="349">
                  <c:v>40944.868055555555</c:v>
                </c:pt>
                <c:pt idx="350">
                  <c:v>40944.861111111109</c:v>
                </c:pt>
                <c:pt idx="351">
                  <c:v>40944.854166666664</c:v>
                </c:pt>
                <c:pt idx="352">
                  <c:v>40944.847222222219</c:v>
                </c:pt>
                <c:pt idx="353">
                  <c:v>40944.840277777781</c:v>
                </c:pt>
                <c:pt idx="354">
                  <c:v>40944.833333333336</c:v>
                </c:pt>
                <c:pt idx="355">
                  <c:v>40944.826388888891</c:v>
                </c:pt>
                <c:pt idx="356">
                  <c:v>40944.819444444445</c:v>
                </c:pt>
                <c:pt idx="357">
                  <c:v>40944.8125</c:v>
                </c:pt>
                <c:pt idx="358">
                  <c:v>40944.805555555555</c:v>
                </c:pt>
                <c:pt idx="359">
                  <c:v>40944.798611111109</c:v>
                </c:pt>
                <c:pt idx="360">
                  <c:v>40944.791666666664</c:v>
                </c:pt>
                <c:pt idx="361">
                  <c:v>40944.784722222219</c:v>
                </c:pt>
                <c:pt idx="362">
                  <c:v>40944.777777777781</c:v>
                </c:pt>
                <c:pt idx="363">
                  <c:v>40944.770833333336</c:v>
                </c:pt>
                <c:pt idx="364">
                  <c:v>40944.763888888891</c:v>
                </c:pt>
                <c:pt idx="365">
                  <c:v>40944.756944444445</c:v>
                </c:pt>
                <c:pt idx="366">
                  <c:v>40944.75</c:v>
                </c:pt>
                <c:pt idx="367">
                  <c:v>40944.743055555555</c:v>
                </c:pt>
                <c:pt idx="368">
                  <c:v>40944.736111111109</c:v>
                </c:pt>
                <c:pt idx="369">
                  <c:v>40944.729166666664</c:v>
                </c:pt>
                <c:pt idx="370">
                  <c:v>40944.722222222219</c:v>
                </c:pt>
                <c:pt idx="371">
                  <c:v>40944.715277777781</c:v>
                </c:pt>
                <c:pt idx="372">
                  <c:v>40944.708333333336</c:v>
                </c:pt>
                <c:pt idx="373">
                  <c:v>40944.701388888891</c:v>
                </c:pt>
                <c:pt idx="374">
                  <c:v>40944.694444444445</c:v>
                </c:pt>
                <c:pt idx="375">
                  <c:v>40944.6875</c:v>
                </c:pt>
                <c:pt idx="376">
                  <c:v>40944.680555555555</c:v>
                </c:pt>
                <c:pt idx="377">
                  <c:v>40944.673611111109</c:v>
                </c:pt>
                <c:pt idx="378">
                  <c:v>40944.666666666664</c:v>
                </c:pt>
                <c:pt idx="379">
                  <c:v>40944.659722222219</c:v>
                </c:pt>
                <c:pt idx="380">
                  <c:v>40944.652777777781</c:v>
                </c:pt>
                <c:pt idx="381">
                  <c:v>40944.645833333336</c:v>
                </c:pt>
                <c:pt idx="382">
                  <c:v>40944.638888888891</c:v>
                </c:pt>
                <c:pt idx="383">
                  <c:v>40944.631944444445</c:v>
                </c:pt>
                <c:pt idx="384">
                  <c:v>40944.625</c:v>
                </c:pt>
                <c:pt idx="385">
                  <c:v>40944.618055555555</c:v>
                </c:pt>
                <c:pt idx="386">
                  <c:v>40944.611111111109</c:v>
                </c:pt>
                <c:pt idx="387">
                  <c:v>40944.604166666664</c:v>
                </c:pt>
                <c:pt idx="388">
                  <c:v>40944.597222222219</c:v>
                </c:pt>
                <c:pt idx="389">
                  <c:v>40944.590277777781</c:v>
                </c:pt>
                <c:pt idx="390">
                  <c:v>40944.583333333336</c:v>
                </c:pt>
                <c:pt idx="391">
                  <c:v>40944.576388888891</c:v>
                </c:pt>
                <c:pt idx="392">
                  <c:v>40944.569444444445</c:v>
                </c:pt>
                <c:pt idx="393">
                  <c:v>40944.5625</c:v>
                </c:pt>
                <c:pt idx="394">
                  <c:v>40944.555555555555</c:v>
                </c:pt>
                <c:pt idx="395">
                  <c:v>40944.548611111109</c:v>
                </c:pt>
                <c:pt idx="396">
                  <c:v>40944.541666666664</c:v>
                </c:pt>
                <c:pt idx="397">
                  <c:v>40944.534722222219</c:v>
                </c:pt>
                <c:pt idx="398">
                  <c:v>40944.527777777781</c:v>
                </c:pt>
                <c:pt idx="399">
                  <c:v>40944.520833333336</c:v>
                </c:pt>
                <c:pt idx="400">
                  <c:v>40944.513888888891</c:v>
                </c:pt>
                <c:pt idx="401">
                  <c:v>40944.506944444445</c:v>
                </c:pt>
                <c:pt idx="402">
                  <c:v>40944.5</c:v>
                </c:pt>
                <c:pt idx="403">
                  <c:v>40944.493055555555</c:v>
                </c:pt>
                <c:pt idx="404">
                  <c:v>40944.486111111109</c:v>
                </c:pt>
                <c:pt idx="405">
                  <c:v>40944.479166666664</c:v>
                </c:pt>
                <c:pt idx="406">
                  <c:v>40944.472222222219</c:v>
                </c:pt>
                <c:pt idx="407">
                  <c:v>40944.465277777781</c:v>
                </c:pt>
                <c:pt idx="408">
                  <c:v>40944.458333333336</c:v>
                </c:pt>
                <c:pt idx="409">
                  <c:v>40944.451388888891</c:v>
                </c:pt>
                <c:pt idx="410">
                  <c:v>40944.444444444445</c:v>
                </c:pt>
                <c:pt idx="411">
                  <c:v>40944.4375</c:v>
                </c:pt>
                <c:pt idx="412">
                  <c:v>40944.430555555555</c:v>
                </c:pt>
                <c:pt idx="413">
                  <c:v>40944.423611111109</c:v>
                </c:pt>
                <c:pt idx="414">
                  <c:v>40944.416666666664</c:v>
                </c:pt>
                <c:pt idx="415">
                  <c:v>40944.409722222219</c:v>
                </c:pt>
                <c:pt idx="416">
                  <c:v>40944.402777777781</c:v>
                </c:pt>
                <c:pt idx="417">
                  <c:v>40944.395833333336</c:v>
                </c:pt>
                <c:pt idx="418">
                  <c:v>40944.388888888891</c:v>
                </c:pt>
                <c:pt idx="419">
                  <c:v>40944.381944444445</c:v>
                </c:pt>
                <c:pt idx="420">
                  <c:v>40944.375</c:v>
                </c:pt>
                <c:pt idx="421">
                  <c:v>40944.368055555555</c:v>
                </c:pt>
                <c:pt idx="422">
                  <c:v>40944.361111111109</c:v>
                </c:pt>
                <c:pt idx="423">
                  <c:v>40944.354166666664</c:v>
                </c:pt>
                <c:pt idx="424">
                  <c:v>40944.347222222219</c:v>
                </c:pt>
                <c:pt idx="425">
                  <c:v>40944.340277777781</c:v>
                </c:pt>
                <c:pt idx="426">
                  <c:v>40944.333333333336</c:v>
                </c:pt>
                <c:pt idx="427">
                  <c:v>40944.326388888891</c:v>
                </c:pt>
                <c:pt idx="428">
                  <c:v>40944.319444444445</c:v>
                </c:pt>
                <c:pt idx="429">
                  <c:v>40944.3125</c:v>
                </c:pt>
                <c:pt idx="430">
                  <c:v>40944.305555555555</c:v>
                </c:pt>
                <c:pt idx="431">
                  <c:v>40944.298611111109</c:v>
                </c:pt>
                <c:pt idx="432">
                  <c:v>40944.291666666664</c:v>
                </c:pt>
                <c:pt idx="433">
                  <c:v>40944.284722222219</c:v>
                </c:pt>
                <c:pt idx="434">
                  <c:v>40944.277777777781</c:v>
                </c:pt>
                <c:pt idx="435">
                  <c:v>40944.270833333336</c:v>
                </c:pt>
                <c:pt idx="436">
                  <c:v>40944.263888888891</c:v>
                </c:pt>
                <c:pt idx="437">
                  <c:v>40944.256944444445</c:v>
                </c:pt>
                <c:pt idx="438">
                  <c:v>40944.25</c:v>
                </c:pt>
                <c:pt idx="439">
                  <c:v>40944.243055555555</c:v>
                </c:pt>
                <c:pt idx="440">
                  <c:v>40944.236111111109</c:v>
                </c:pt>
                <c:pt idx="441">
                  <c:v>40944.229166666664</c:v>
                </c:pt>
                <c:pt idx="442">
                  <c:v>40944.222222222219</c:v>
                </c:pt>
                <c:pt idx="443">
                  <c:v>40944.215277777781</c:v>
                </c:pt>
                <c:pt idx="444">
                  <c:v>40944.208333333336</c:v>
                </c:pt>
                <c:pt idx="445">
                  <c:v>40944.201388888891</c:v>
                </c:pt>
                <c:pt idx="446">
                  <c:v>40944.194444444445</c:v>
                </c:pt>
                <c:pt idx="447">
                  <c:v>40944.1875</c:v>
                </c:pt>
                <c:pt idx="448">
                  <c:v>40944.180555555555</c:v>
                </c:pt>
                <c:pt idx="449">
                  <c:v>40944.173611111109</c:v>
                </c:pt>
                <c:pt idx="450">
                  <c:v>40944.166666666664</c:v>
                </c:pt>
                <c:pt idx="451">
                  <c:v>40944.159722222219</c:v>
                </c:pt>
                <c:pt idx="452">
                  <c:v>40944.152777777781</c:v>
                </c:pt>
                <c:pt idx="453">
                  <c:v>40944.145833333336</c:v>
                </c:pt>
                <c:pt idx="454">
                  <c:v>40944.138888888891</c:v>
                </c:pt>
                <c:pt idx="455">
                  <c:v>40944.131944444445</c:v>
                </c:pt>
                <c:pt idx="456">
                  <c:v>40944.125</c:v>
                </c:pt>
                <c:pt idx="457">
                  <c:v>40944.118055555555</c:v>
                </c:pt>
                <c:pt idx="458">
                  <c:v>40944.111111111109</c:v>
                </c:pt>
                <c:pt idx="459">
                  <c:v>40944.104166666664</c:v>
                </c:pt>
                <c:pt idx="460">
                  <c:v>40944.097222222219</c:v>
                </c:pt>
                <c:pt idx="461">
                  <c:v>40944.090277777781</c:v>
                </c:pt>
                <c:pt idx="462">
                  <c:v>40944.083333333336</c:v>
                </c:pt>
                <c:pt idx="463">
                  <c:v>40944.076388888891</c:v>
                </c:pt>
                <c:pt idx="464">
                  <c:v>40944.069444444445</c:v>
                </c:pt>
                <c:pt idx="465">
                  <c:v>40944.0625</c:v>
                </c:pt>
                <c:pt idx="466">
                  <c:v>40944.055555555555</c:v>
                </c:pt>
                <c:pt idx="467">
                  <c:v>40944.048611111109</c:v>
                </c:pt>
                <c:pt idx="468">
                  <c:v>40944.041666666664</c:v>
                </c:pt>
                <c:pt idx="469">
                  <c:v>40944.034722222219</c:v>
                </c:pt>
                <c:pt idx="470">
                  <c:v>40944.027777777781</c:v>
                </c:pt>
                <c:pt idx="471">
                  <c:v>40944.020833333336</c:v>
                </c:pt>
                <c:pt idx="472">
                  <c:v>40944.013888888891</c:v>
                </c:pt>
                <c:pt idx="473">
                  <c:v>40944.006944444445</c:v>
                </c:pt>
                <c:pt idx="474" formatCode="m/d/yyyy">
                  <c:v>40944</c:v>
                </c:pt>
                <c:pt idx="475">
                  <c:v>40943.993055555555</c:v>
                </c:pt>
                <c:pt idx="476">
                  <c:v>40943.986111111109</c:v>
                </c:pt>
                <c:pt idx="477">
                  <c:v>40943.979166666664</c:v>
                </c:pt>
                <c:pt idx="478">
                  <c:v>40943.972222222219</c:v>
                </c:pt>
                <c:pt idx="479">
                  <c:v>40943.965277777781</c:v>
                </c:pt>
                <c:pt idx="480">
                  <c:v>40943.958333333336</c:v>
                </c:pt>
                <c:pt idx="481">
                  <c:v>40943.951388888891</c:v>
                </c:pt>
                <c:pt idx="482">
                  <c:v>40943.944444444445</c:v>
                </c:pt>
                <c:pt idx="483">
                  <c:v>40943.9375</c:v>
                </c:pt>
                <c:pt idx="484">
                  <c:v>40943.930555555555</c:v>
                </c:pt>
                <c:pt idx="485">
                  <c:v>40943.923611111109</c:v>
                </c:pt>
                <c:pt idx="486">
                  <c:v>40943.916666666664</c:v>
                </c:pt>
                <c:pt idx="487">
                  <c:v>40943.909722222219</c:v>
                </c:pt>
                <c:pt idx="488">
                  <c:v>40943.902777777781</c:v>
                </c:pt>
                <c:pt idx="489">
                  <c:v>40943.895833333336</c:v>
                </c:pt>
                <c:pt idx="490">
                  <c:v>40943.888888888891</c:v>
                </c:pt>
                <c:pt idx="491">
                  <c:v>40943.881944444445</c:v>
                </c:pt>
                <c:pt idx="492">
                  <c:v>40943.875</c:v>
                </c:pt>
                <c:pt idx="493">
                  <c:v>40943.868055555555</c:v>
                </c:pt>
                <c:pt idx="494">
                  <c:v>40943.861111111109</c:v>
                </c:pt>
                <c:pt idx="495">
                  <c:v>40943.854166666664</c:v>
                </c:pt>
                <c:pt idx="496">
                  <c:v>40943.847222222219</c:v>
                </c:pt>
                <c:pt idx="497">
                  <c:v>40943.840277777781</c:v>
                </c:pt>
                <c:pt idx="498">
                  <c:v>40943.833333333336</c:v>
                </c:pt>
                <c:pt idx="499">
                  <c:v>40943.826388888891</c:v>
                </c:pt>
                <c:pt idx="500">
                  <c:v>40943.819444444445</c:v>
                </c:pt>
                <c:pt idx="501">
                  <c:v>40943.8125</c:v>
                </c:pt>
                <c:pt idx="502">
                  <c:v>40943.805555555555</c:v>
                </c:pt>
                <c:pt idx="503">
                  <c:v>40943.798611111109</c:v>
                </c:pt>
                <c:pt idx="504">
                  <c:v>40943.791666666664</c:v>
                </c:pt>
                <c:pt idx="505">
                  <c:v>40943.784722222219</c:v>
                </c:pt>
                <c:pt idx="506">
                  <c:v>40943.777777777781</c:v>
                </c:pt>
                <c:pt idx="507">
                  <c:v>40943.770833333336</c:v>
                </c:pt>
                <c:pt idx="508">
                  <c:v>40943.763888888891</c:v>
                </c:pt>
                <c:pt idx="509">
                  <c:v>40943.756944444445</c:v>
                </c:pt>
                <c:pt idx="510">
                  <c:v>40943.75</c:v>
                </c:pt>
                <c:pt idx="511">
                  <c:v>40943.743055555555</c:v>
                </c:pt>
                <c:pt idx="512">
                  <c:v>40943.736111111109</c:v>
                </c:pt>
                <c:pt idx="513">
                  <c:v>40943.729166666664</c:v>
                </c:pt>
                <c:pt idx="514">
                  <c:v>40943.722222222219</c:v>
                </c:pt>
                <c:pt idx="515">
                  <c:v>40943.715277777781</c:v>
                </c:pt>
                <c:pt idx="516">
                  <c:v>40943.708333333336</c:v>
                </c:pt>
                <c:pt idx="517">
                  <c:v>40943.701388888891</c:v>
                </c:pt>
                <c:pt idx="518">
                  <c:v>40943.694444444445</c:v>
                </c:pt>
                <c:pt idx="519">
                  <c:v>40943.6875</c:v>
                </c:pt>
                <c:pt idx="520">
                  <c:v>40943.680555555555</c:v>
                </c:pt>
                <c:pt idx="521">
                  <c:v>40943.673611111109</c:v>
                </c:pt>
                <c:pt idx="522">
                  <c:v>40943.666666666664</c:v>
                </c:pt>
                <c:pt idx="523">
                  <c:v>40943.659722222219</c:v>
                </c:pt>
                <c:pt idx="524">
                  <c:v>40943.652777777781</c:v>
                </c:pt>
                <c:pt idx="525">
                  <c:v>40943.645833333336</c:v>
                </c:pt>
                <c:pt idx="526">
                  <c:v>40943.638888888891</c:v>
                </c:pt>
                <c:pt idx="527">
                  <c:v>40943.631944444445</c:v>
                </c:pt>
                <c:pt idx="528">
                  <c:v>40943.625</c:v>
                </c:pt>
                <c:pt idx="529">
                  <c:v>40943.618055555555</c:v>
                </c:pt>
                <c:pt idx="530">
                  <c:v>40943.611111111109</c:v>
                </c:pt>
                <c:pt idx="531">
                  <c:v>40943.604166666664</c:v>
                </c:pt>
                <c:pt idx="532">
                  <c:v>40943.597222222219</c:v>
                </c:pt>
                <c:pt idx="533">
                  <c:v>40943.590277777781</c:v>
                </c:pt>
                <c:pt idx="534">
                  <c:v>40943.583333333336</c:v>
                </c:pt>
                <c:pt idx="535">
                  <c:v>40943.576388888891</c:v>
                </c:pt>
                <c:pt idx="536">
                  <c:v>40943.569444444445</c:v>
                </c:pt>
                <c:pt idx="537">
                  <c:v>40943.5625</c:v>
                </c:pt>
                <c:pt idx="538">
                  <c:v>40943.555555555555</c:v>
                </c:pt>
                <c:pt idx="539">
                  <c:v>40943.548611111109</c:v>
                </c:pt>
                <c:pt idx="540">
                  <c:v>40943.541666666664</c:v>
                </c:pt>
                <c:pt idx="541">
                  <c:v>40943.534722222219</c:v>
                </c:pt>
                <c:pt idx="542">
                  <c:v>40943.527777777781</c:v>
                </c:pt>
                <c:pt idx="543">
                  <c:v>40943.520833333336</c:v>
                </c:pt>
                <c:pt idx="544">
                  <c:v>40943.513888888891</c:v>
                </c:pt>
                <c:pt idx="545">
                  <c:v>40943.506944444445</c:v>
                </c:pt>
                <c:pt idx="546">
                  <c:v>40943.5</c:v>
                </c:pt>
                <c:pt idx="547">
                  <c:v>40943.493055555555</c:v>
                </c:pt>
                <c:pt idx="548">
                  <c:v>40943.486111111109</c:v>
                </c:pt>
                <c:pt idx="549">
                  <c:v>40943.479166666664</c:v>
                </c:pt>
                <c:pt idx="550">
                  <c:v>40943.472222222219</c:v>
                </c:pt>
                <c:pt idx="551">
                  <c:v>40943.465277777781</c:v>
                </c:pt>
                <c:pt idx="552">
                  <c:v>40943.458333333336</c:v>
                </c:pt>
                <c:pt idx="553">
                  <c:v>40943.451388888891</c:v>
                </c:pt>
                <c:pt idx="554">
                  <c:v>40943.444444444445</c:v>
                </c:pt>
                <c:pt idx="555">
                  <c:v>40943.4375</c:v>
                </c:pt>
                <c:pt idx="556">
                  <c:v>40943.430555555555</c:v>
                </c:pt>
                <c:pt idx="557">
                  <c:v>40943.423611111109</c:v>
                </c:pt>
                <c:pt idx="558">
                  <c:v>40943.416666666664</c:v>
                </c:pt>
                <c:pt idx="559">
                  <c:v>40943.409722222219</c:v>
                </c:pt>
                <c:pt idx="560">
                  <c:v>40943.402777777781</c:v>
                </c:pt>
                <c:pt idx="561">
                  <c:v>40943.395833333336</c:v>
                </c:pt>
                <c:pt idx="562">
                  <c:v>40943.388888888891</c:v>
                </c:pt>
                <c:pt idx="563">
                  <c:v>40943.381944444445</c:v>
                </c:pt>
                <c:pt idx="564">
                  <c:v>40943.375</c:v>
                </c:pt>
                <c:pt idx="565">
                  <c:v>40943.368055555555</c:v>
                </c:pt>
                <c:pt idx="566">
                  <c:v>40943.361111111109</c:v>
                </c:pt>
                <c:pt idx="567">
                  <c:v>40943.354166666664</c:v>
                </c:pt>
                <c:pt idx="568">
                  <c:v>40943.347222222219</c:v>
                </c:pt>
                <c:pt idx="569">
                  <c:v>40943.340277777781</c:v>
                </c:pt>
                <c:pt idx="570">
                  <c:v>40943.333333333336</c:v>
                </c:pt>
                <c:pt idx="571">
                  <c:v>40943.326388888891</c:v>
                </c:pt>
                <c:pt idx="572">
                  <c:v>40943.319444444445</c:v>
                </c:pt>
                <c:pt idx="573">
                  <c:v>40943.3125</c:v>
                </c:pt>
                <c:pt idx="574">
                  <c:v>40943.305555555555</c:v>
                </c:pt>
                <c:pt idx="575">
                  <c:v>40943.298611111109</c:v>
                </c:pt>
                <c:pt idx="576">
                  <c:v>40943.291666666664</c:v>
                </c:pt>
                <c:pt idx="577">
                  <c:v>40943.284722222219</c:v>
                </c:pt>
                <c:pt idx="578">
                  <c:v>40943.277777777781</c:v>
                </c:pt>
                <c:pt idx="579">
                  <c:v>40943.270833333336</c:v>
                </c:pt>
                <c:pt idx="580">
                  <c:v>40943.263888888891</c:v>
                </c:pt>
                <c:pt idx="581">
                  <c:v>40943.256944444445</c:v>
                </c:pt>
                <c:pt idx="582">
                  <c:v>40943.25</c:v>
                </c:pt>
                <c:pt idx="583">
                  <c:v>40943.243055555555</c:v>
                </c:pt>
                <c:pt idx="584">
                  <c:v>40943.236111111109</c:v>
                </c:pt>
                <c:pt idx="585">
                  <c:v>40943.229166666664</c:v>
                </c:pt>
                <c:pt idx="586">
                  <c:v>40943.222222222219</c:v>
                </c:pt>
                <c:pt idx="587">
                  <c:v>40943.215277777781</c:v>
                </c:pt>
                <c:pt idx="588">
                  <c:v>40943.208333333336</c:v>
                </c:pt>
                <c:pt idx="589">
                  <c:v>40943.201388888891</c:v>
                </c:pt>
                <c:pt idx="590">
                  <c:v>40943.194444444445</c:v>
                </c:pt>
                <c:pt idx="591">
                  <c:v>40943.1875</c:v>
                </c:pt>
                <c:pt idx="592">
                  <c:v>40943.180555555555</c:v>
                </c:pt>
                <c:pt idx="593">
                  <c:v>40943.173611111109</c:v>
                </c:pt>
                <c:pt idx="594">
                  <c:v>40943.166666666664</c:v>
                </c:pt>
                <c:pt idx="595">
                  <c:v>40943.159722222219</c:v>
                </c:pt>
                <c:pt idx="596">
                  <c:v>40943.152777777781</c:v>
                </c:pt>
                <c:pt idx="597">
                  <c:v>40943.145833333336</c:v>
                </c:pt>
                <c:pt idx="598">
                  <c:v>40943.138888888891</c:v>
                </c:pt>
                <c:pt idx="599">
                  <c:v>40943.131944444445</c:v>
                </c:pt>
                <c:pt idx="600">
                  <c:v>40943.125</c:v>
                </c:pt>
                <c:pt idx="601">
                  <c:v>40943.118055555555</c:v>
                </c:pt>
                <c:pt idx="602">
                  <c:v>40943.111111111109</c:v>
                </c:pt>
                <c:pt idx="603">
                  <c:v>40943.104166666664</c:v>
                </c:pt>
                <c:pt idx="604">
                  <c:v>40943.097222222219</c:v>
                </c:pt>
                <c:pt idx="605">
                  <c:v>40943.090277777781</c:v>
                </c:pt>
                <c:pt idx="606">
                  <c:v>40943.083333333336</c:v>
                </c:pt>
                <c:pt idx="607">
                  <c:v>40943.076388888891</c:v>
                </c:pt>
                <c:pt idx="608">
                  <c:v>40943.069444444445</c:v>
                </c:pt>
                <c:pt idx="609">
                  <c:v>40943.0625</c:v>
                </c:pt>
                <c:pt idx="610">
                  <c:v>40943.055555555555</c:v>
                </c:pt>
                <c:pt idx="611">
                  <c:v>40943.048611111109</c:v>
                </c:pt>
                <c:pt idx="612">
                  <c:v>40943.041666666664</c:v>
                </c:pt>
                <c:pt idx="613">
                  <c:v>40943.034722222219</c:v>
                </c:pt>
                <c:pt idx="614">
                  <c:v>40943.027777777781</c:v>
                </c:pt>
                <c:pt idx="615">
                  <c:v>40943.020833333336</c:v>
                </c:pt>
                <c:pt idx="616">
                  <c:v>40943.013888888891</c:v>
                </c:pt>
                <c:pt idx="617">
                  <c:v>40943.006944444445</c:v>
                </c:pt>
                <c:pt idx="618" formatCode="m/d/yyyy">
                  <c:v>40943</c:v>
                </c:pt>
                <c:pt idx="619">
                  <c:v>40942.993055555555</c:v>
                </c:pt>
                <c:pt idx="620">
                  <c:v>40942.986111111109</c:v>
                </c:pt>
                <c:pt idx="621">
                  <c:v>40942.979166666664</c:v>
                </c:pt>
                <c:pt idx="622">
                  <c:v>40942.972222222219</c:v>
                </c:pt>
                <c:pt idx="623">
                  <c:v>40942.965277777781</c:v>
                </c:pt>
                <c:pt idx="624">
                  <c:v>40942.958333333336</c:v>
                </c:pt>
                <c:pt idx="625">
                  <c:v>40942.951388888891</c:v>
                </c:pt>
                <c:pt idx="626">
                  <c:v>40942.944444444445</c:v>
                </c:pt>
                <c:pt idx="627">
                  <c:v>40942.9375</c:v>
                </c:pt>
                <c:pt idx="628">
                  <c:v>40942.930555555555</c:v>
                </c:pt>
                <c:pt idx="629">
                  <c:v>40942.923611111109</c:v>
                </c:pt>
                <c:pt idx="630">
                  <c:v>40942.916666666664</c:v>
                </c:pt>
                <c:pt idx="631">
                  <c:v>40942.909722222219</c:v>
                </c:pt>
                <c:pt idx="632">
                  <c:v>40942.902777777781</c:v>
                </c:pt>
                <c:pt idx="633">
                  <c:v>40942.895833333336</c:v>
                </c:pt>
                <c:pt idx="634">
                  <c:v>40942.888888888891</c:v>
                </c:pt>
                <c:pt idx="635">
                  <c:v>40942.881944444445</c:v>
                </c:pt>
                <c:pt idx="636">
                  <c:v>40942.875</c:v>
                </c:pt>
                <c:pt idx="637">
                  <c:v>40942.868055555555</c:v>
                </c:pt>
                <c:pt idx="638">
                  <c:v>40942.861111111109</c:v>
                </c:pt>
                <c:pt idx="639">
                  <c:v>40942.854166666664</c:v>
                </c:pt>
                <c:pt idx="640">
                  <c:v>40942.847222222219</c:v>
                </c:pt>
                <c:pt idx="641">
                  <c:v>40942.840277777781</c:v>
                </c:pt>
                <c:pt idx="642">
                  <c:v>40942.833333333336</c:v>
                </c:pt>
                <c:pt idx="643">
                  <c:v>40942.826388888891</c:v>
                </c:pt>
                <c:pt idx="644">
                  <c:v>40942.819444444445</c:v>
                </c:pt>
                <c:pt idx="645">
                  <c:v>40942.8125</c:v>
                </c:pt>
                <c:pt idx="646">
                  <c:v>40942.805555555555</c:v>
                </c:pt>
                <c:pt idx="647">
                  <c:v>40942.798611111109</c:v>
                </c:pt>
                <c:pt idx="648">
                  <c:v>40942.791666666664</c:v>
                </c:pt>
                <c:pt idx="649">
                  <c:v>40942.784722222219</c:v>
                </c:pt>
                <c:pt idx="650">
                  <c:v>40942.777777777781</c:v>
                </c:pt>
                <c:pt idx="651">
                  <c:v>40942.770833333336</c:v>
                </c:pt>
                <c:pt idx="652">
                  <c:v>40942.763888888891</c:v>
                </c:pt>
                <c:pt idx="653">
                  <c:v>40942.756944444445</c:v>
                </c:pt>
                <c:pt idx="654">
                  <c:v>40942.75</c:v>
                </c:pt>
                <c:pt idx="655">
                  <c:v>40942.743055555555</c:v>
                </c:pt>
                <c:pt idx="656">
                  <c:v>40942.736111111109</c:v>
                </c:pt>
                <c:pt idx="657">
                  <c:v>40942.729166666664</c:v>
                </c:pt>
                <c:pt idx="658">
                  <c:v>40942.722222222219</c:v>
                </c:pt>
                <c:pt idx="659">
                  <c:v>40942.715277777781</c:v>
                </c:pt>
                <c:pt idx="660">
                  <c:v>40942.708333333336</c:v>
                </c:pt>
                <c:pt idx="661">
                  <c:v>40942.701388888891</c:v>
                </c:pt>
                <c:pt idx="662">
                  <c:v>40942.694444444445</c:v>
                </c:pt>
                <c:pt idx="663">
                  <c:v>40942.6875</c:v>
                </c:pt>
                <c:pt idx="664">
                  <c:v>40942.680555555555</c:v>
                </c:pt>
                <c:pt idx="665">
                  <c:v>40942.673611111109</c:v>
                </c:pt>
                <c:pt idx="666">
                  <c:v>40942.666666666664</c:v>
                </c:pt>
                <c:pt idx="667">
                  <c:v>40942.659722222219</c:v>
                </c:pt>
                <c:pt idx="668">
                  <c:v>40942.652777777781</c:v>
                </c:pt>
                <c:pt idx="669">
                  <c:v>40942.645833333336</c:v>
                </c:pt>
                <c:pt idx="670">
                  <c:v>40942.638888888891</c:v>
                </c:pt>
                <c:pt idx="671">
                  <c:v>40942.631944444445</c:v>
                </c:pt>
                <c:pt idx="672">
                  <c:v>40942.625</c:v>
                </c:pt>
                <c:pt idx="673">
                  <c:v>40942.618055555555</c:v>
                </c:pt>
                <c:pt idx="674">
                  <c:v>40942.611111111109</c:v>
                </c:pt>
                <c:pt idx="675">
                  <c:v>40942.604166666664</c:v>
                </c:pt>
                <c:pt idx="676">
                  <c:v>40942.597222222219</c:v>
                </c:pt>
                <c:pt idx="677">
                  <c:v>40942.590277777781</c:v>
                </c:pt>
                <c:pt idx="678">
                  <c:v>40942.583333333336</c:v>
                </c:pt>
                <c:pt idx="679">
                  <c:v>40942.576388888891</c:v>
                </c:pt>
                <c:pt idx="680">
                  <c:v>40942.569444444445</c:v>
                </c:pt>
                <c:pt idx="681">
                  <c:v>40942.5625</c:v>
                </c:pt>
                <c:pt idx="682">
                  <c:v>40942.555555555555</c:v>
                </c:pt>
                <c:pt idx="683">
                  <c:v>40942.548611111109</c:v>
                </c:pt>
                <c:pt idx="684">
                  <c:v>40942.541666666664</c:v>
                </c:pt>
                <c:pt idx="685">
                  <c:v>40942.534722222219</c:v>
                </c:pt>
                <c:pt idx="686">
                  <c:v>40942.527777777781</c:v>
                </c:pt>
                <c:pt idx="687">
                  <c:v>40942.520833333336</c:v>
                </c:pt>
                <c:pt idx="688">
                  <c:v>40942.513888888891</c:v>
                </c:pt>
                <c:pt idx="689">
                  <c:v>40942.506944444445</c:v>
                </c:pt>
                <c:pt idx="690">
                  <c:v>40942.5</c:v>
                </c:pt>
                <c:pt idx="691">
                  <c:v>40942.493055555555</c:v>
                </c:pt>
                <c:pt idx="692">
                  <c:v>40942.486111111109</c:v>
                </c:pt>
                <c:pt idx="693">
                  <c:v>40942.479166666664</c:v>
                </c:pt>
                <c:pt idx="694">
                  <c:v>40942.472222222219</c:v>
                </c:pt>
                <c:pt idx="695">
                  <c:v>40942.465277777781</c:v>
                </c:pt>
                <c:pt idx="696">
                  <c:v>40942.458333333336</c:v>
                </c:pt>
                <c:pt idx="697">
                  <c:v>40942.451388888891</c:v>
                </c:pt>
                <c:pt idx="698">
                  <c:v>40942.444444444445</c:v>
                </c:pt>
                <c:pt idx="699">
                  <c:v>40942.4375</c:v>
                </c:pt>
                <c:pt idx="700">
                  <c:v>40942.430555555555</c:v>
                </c:pt>
                <c:pt idx="701">
                  <c:v>40942.423611111109</c:v>
                </c:pt>
                <c:pt idx="702">
                  <c:v>40942.416666666664</c:v>
                </c:pt>
                <c:pt idx="703">
                  <c:v>40942.409722222219</c:v>
                </c:pt>
                <c:pt idx="704">
                  <c:v>40942.402777777781</c:v>
                </c:pt>
                <c:pt idx="705">
                  <c:v>40942.395833333336</c:v>
                </c:pt>
                <c:pt idx="706">
                  <c:v>40942.388888888891</c:v>
                </c:pt>
                <c:pt idx="707">
                  <c:v>40942.381944444445</c:v>
                </c:pt>
                <c:pt idx="708">
                  <c:v>40942.375</c:v>
                </c:pt>
                <c:pt idx="709">
                  <c:v>40942.368055555555</c:v>
                </c:pt>
                <c:pt idx="710">
                  <c:v>40942.361111111109</c:v>
                </c:pt>
                <c:pt idx="711">
                  <c:v>40942.354166666664</c:v>
                </c:pt>
                <c:pt idx="712">
                  <c:v>40942.347222222219</c:v>
                </c:pt>
                <c:pt idx="713">
                  <c:v>40942.340277777781</c:v>
                </c:pt>
                <c:pt idx="714">
                  <c:v>40942.333333333336</c:v>
                </c:pt>
                <c:pt idx="715">
                  <c:v>40942.326388888891</c:v>
                </c:pt>
                <c:pt idx="716">
                  <c:v>40942.319444444445</c:v>
                </c:pt>
                <c:pt idx="717">
                  <c:v>40942.3125</c:v>
                </c:pt>
                <c:pt idx="718">
                  <c:v>40942.305555555555</c:v>
                </c:pt>
                <c:pt idx="719">
                  <c:v>40942.298611111109</c:v>
                </c:pt>
                <c:pt idx="720">
                  <c:v>40942.291666666664</c:v>
                </c:pt>
                <c:pt idx="721">
                  <c:v>40942.284722222219</c:v>
                </c:pt>
                <c:pt idx="722">
                  <c:v>40942.277777777781</c:v>
                </c:pt>
                <c:pt idx="723">
                  <c:v>40942.270833333336</c:v>
                </c:pt>
                <c:pt idx="724">
                  <c:v>40942.263888888891</c:v>
                </c:pt>
                <c:pt idx="725">
                  <c:v>40942.256944444445</c:v>
                </c:pt>
                <c:pt idx="726">
                  <c:v>40942.25</c:v>
                </c:pt>
                <c:pt idx="727">
                  <c:v>40942.243055555555</c:v>
                </c:pt>
                <c:pt idx="728">
                  <c:v>40942.236111111109</c:v>
                </c:pt>
                <c:pt idx="729">
                  <c:v>40942.229166666664</c:v>
                </c:pt>
                <c:pt idx="730">
                  <c:v>40942.222222222219</c:v>
                </c:pt>
                <c:pt idx="731">
                  <c:v>40942.215277777781</c:v>
                </c:pt>
                <c:pt idx="732">
                  <c:v>40942.208333333336</c:v>
                </c:pt>
                <c:pt idx="733">
                  <c:v>40942.201388888891</c:v>
                </c:pt>
                <c:pt idx="734">
                  <c:v>40942.194444444445</c:v>
                </c:pt>
                <c:pt idx="735">
                  <c:v>40942.1875</c:v>
                </c:pt>
                <c:pt idx="736">
                  <c:v>40942.180555555555</c:v>
                </c:pt>
                <c:pt idx="737">
                  <c:v>40942.173611111109</c:v>
                </c:pt>
                <c:pt idx="738">
                  <c:v>40942.166666666664</c:v>
                </c:pt>
                <c:pt idx="739">
                  <c:v>40942.159722222219</c:v>
                </c:pt>
                <c:pt idx="740">
                  <c:v>40942.152777777781</c:v>
                </c:pt>
                <c:pt idx="741">
                  <c:v>40942.145833333336</c:v>
                </c:pt>
                <c:pt idx="742">
                  <c:v>40942.138888888891</c:v>
                </c:pt>
                <c:pt idx="743">
                  <c:v>40942.131944444445</c:v>
                </c:pt>
                <c:pt idx="744">
                  <c:v>40942.125</c:v>
                </c:pt>
                <c:pt idx="745">
                  <c:v>40942.118055555555</c:v>
                </c:pt>
                <c:pt idx="746">
                  <c:v>40942.111111111109</c:v>
                </c:pt>
                <c:pt idx="747">
                  <c:v>40942.104166666664</c:v>
                </c:pt>
                <c:pt idx="748">
                  <c:v>40942.097222222219</c:v>
                </c:pt>
                <c:pt idx="749">
                  <c:v>40942.090277777781</c:v>
                </c:pt>
                <c:pt idx="750">
                  <c:v>40942.083333333336</c:v>
                </c:pt>
                <c:pt idx="751">
                  <c:v>40942.076388888891</c:v>
                </c:pt>
                <c:pt idx="752">
                  <c:v>40942.069444444445</c:v>
                </c:pt>
                <c:pt idx="753">
                  <c:v>40942.0625</c:v>
                </c:pt>
                <c:pt idx="754">
                  <c:v>40942.055555555555</c:v>
                </c:pt>
                <c:pt idx="755">
                  <c:v>40942.048611111109</c:v>
                </c:pt>
                <c:pt idx="756">
                  <c:v>40942.041666666664</c:v>
                </c:pt>
                <c:pt idx="757">
                  <c:v>40942.034722222219</c:v>
                </c:pt>
                <c:pt idx="758">
                  <c:v>40942.027777777781</c:v>
                </c:pt>
                <c:pt idx="759">
                  <c:v>40942.020833333336</c:v>
                </c:pt>
                <c:pt idx="760">
                  <c:v>40942.013888888891</c:v>
                </c:pt>
                <c:pt idx="761">
                  <c:v>40942.006944444445</c:v>
                </c:pt>
                <c:pt idx="762" formatCode="m/d/yyyy">
                  <c:v>40942</c:v>
                </c:pt>
                <c:pt idx="763">
                  <c:v>40941.993055555555</c:v>
                </c:pt>
                <c:pt idx="764">
                  <c:v>40941.986111111109</c:v>
                </c:pt>
                <c:pt idx="765">
                  <c:v>40941.979166666664</c:v>
                </c:pt>
                <c:pt idx="766">
                  <c:v>40941.972222222219</c:v>
                </c:pt>
                <c:pt idx="767">
                  <c:v>40941.965277777781</c:v>
                </c:pt>
                <c:pt idx="768">
                  <c:v>40941.958333333336</c:v>
                </c:pt>
                <c:pt idx="769">
                  <c:v>40941.951388888891</c:v>
                </c:pt>
                <c:pt idx="770">
                  <c:v>40941.944444444445</c:v>
                </c:pt>
                <c:pt idx="771">
                  <c:v>40941.9375</c:v>
                </c:pt>
                <c:pt idx="772">
                  <c:v>40941.930555555555</c:v>
                </c:pt>
                <c:pt idx="773">
                  <c:v>40941.923611111109</c:v>
                </c:pt>
                <c:pt idx="774">
                  <c:v>40941.916666666664</c:v>
                </c:pt>
                <c:pt idx="775">
                  <c:v>40941.909722222219</c:v>
                </c:pt>
                <c:pt idx="776">
                  <c:v>40941.902777777781</c:v>
                </c:pt>
                <c:pt idx="777">
                  <c:v>40941.895833333336</c:v>
                </c:pt>
                <c:pt idx="778">
                  <c:v>40941.888888888891</c:v>
                </c:pt>
                <c:pt idx="779">
                  <c:v>40941.881944444445</c:v>
                </c:pt>
                <c:pt idx="780">
                  <c:v>40941.875</c:v>
                </c:pt>
                <c:pt idx="781">
                  <c:v>40941.868055555555</c:v>
                </c:pt>
                <c:pt idx="782">
                  <c:v>40941.861111111109</c:v>
                </c:pt>
                <c:pt idx="783">
                  <c:v>40941.854166666664</c:v>
                </c:pt>
                <c:pt idx="784">
                  <c:v>40941.847222222219</c:v>
                </c:pt>
                <c:pt idx="785">
                  <c:v>40941.840277777781</c:v>
                </c:pt>
                <c:pt idx="786">
                  <c:v>40941.833333333336</c:v>
                </c:pt>
                <c:pt idx="787">
                  <c:v>40941.826388888891</c:v>
                </c:pt>
                <c:pt idx="788">
                  <c:v>40941.819444444445</c:v>
                </c:pt>
                <c:pt idx="789">
                  <c:v>40941.8125</c:v>
                </c:pt>
                <c:pt idx="790">
                  <c:v>40941.805555555555</c:v>
                </c:pt>
                <c:pt idx="791">
                  <c:v>40941.798611111109</c:v>
                </c:pt>
                <c:pt idx="792">
                  <c:v>40941.791666666664</c:v>
                </c:pt>
                <c:pt idx="793">
                  <c:v>40941.784722222219</c:v>
                </c:pt>
                <c:pt idx="794">
                  <c:v>40941.777777777781</c:v>
                </c:pt>
                <c:pt idx="795">
                  <c:v>40941.770833333336</c:v>
                </c:pt>
                <c:pt idx="796">
                  <c:v>40941.763888888891</c:v>
                </c:pt>
                <c:pt idx="797">
                  <c:v>40941.756944444445</c:v>
                </c:pt>
                <c:pt idx="798">
                  <c:v>40941.75</c:v>
                </c:pt>
                <c:pt idx="799">
                  <c:v>40941.743055555555</c:v>
                </c:pt>
                <c:pt idx="800">
                  <c:v>40941.736111111109</c:v>
                </c:pt>
                <c:pt idx="801">
                  <c:v>40941.729166666664</c:v>
                </c:pt>
                <c:pt idx="802">
                  <c:v>40941.722222222219</c:v>
                </c:pt>
                <c:pt idx="803">
                  <c:v>40941.715277777781</c:v>
                </c:pt>
                <c:pt idx="804">
                  <c:v>40941.708333333336</c:v>
                </c:pt>
                <c:pt idx="805">
                  <c:v>40941.701388888891</c:v>
                </c:pt>
                <c:pt idx="806">
                  <c:v>40941.694444444445</c:v>
                </c:pt>
                <c:pt idx="807">
                  <c:v>40941.6875</c:v>
                </c:pt>
                <c:pt idx="808">
                  <c:v>40941.680555555555</c:v>
                </c:pt>
                <c:pt idx="809">
                  <c:v>40941.673611111109</c:v>
                </c:pt>
                <c:pt idx="810">
                  <c:v>40941.666666666664</c:v>
                </c:pt>
                <c:pt idx="811">
                  <c:v>40941.659722222219</c:v>
                </c:pt>
                <c:pt idx="812">
                  <c:v>40941.652777777781</c:v>
                </c:pt>
                <c:pt idx="813">
                  <c:v>40941.645833333336</c:v>
                </c:pt>
                <c:pt idx="814">
                  <c:v>40941.638888888891</c:v>
                </c:pt>
                <c:pt idx="815">
                  <c:v>40941.631944444445</c:v>
                </c:pt>
                <c:pt idx="816">
                  <c:v>40941.625</c:v>
                </c:pt>
                <c:pt idx="817">
                  <c:v>40941.618055555555</c:v>
                </c:pt>
                <c:pt idx="818">
                  <c:v>40941.611111111109</c:v>
                </c:pt>
                <c:pt idx="819">
                  <c:v>40941.604166666664</c:v>
                </c:pt>
                <c:pt idx="820">
                  <c:v>40941.597222222219</c:v>
                </c:pt>
                <c:pt idx="821">
                  <c:v>40941.590277777781</c:v>
                </c:pt>
                <c:pt idx="822">
                  <c:v>40941.583333333336</c:v>
                </c:pt>
                <c:pt idx="823">
                  <c:v>40941.576388888891</c:v>
                </c:pt>
                <c:pt idx="824">
                  <c:v>40941.569444444445</c:v>
                </c:pt>
                <c:pt idx="825">
                  <c:v>40941.5625</c:v>
                </c:pt>
                <c:pt idx="826">
                  <c:v>40941.555555555555</c:v>
                </c:pt>
                <c:pt idx="827">
                  <c:v>40941.548611111109</c:v>
                </c:pt>
                <c:pt idx="828">
                  <c:v>40941.541666666664</c:v>
                </c:pt>
                <c:pt idx="829">
                  <c:v>40941.534722222219</c:v>
                </c:pt>
                <c:pt idx="830">
                  <c:v>40941.527777777781</c:v>
                </c:pt>
                <c:pt idx="831">
                  <c:v>40941.520833333336</c:v>
                </c:pt>
                <c:pt idx="832">
                  <c:v>40941.513888888891</c:v>
                </c:pt>
                <c:pt idx="833">
                  <c:v>40941.506944444445</c:v>
                </c:pt>
                <c:pt idx="834">
                  <c:v>40941.5</c:v>
                </c:pt>
                <c:pt idx="835">
                  <c:v>40941.493055555555</c:v>
                </c:pt>
                <c:pt idx="836">
                  <c:v>40941.486111111109</c:v>
                </c:pt>
                <c:pt idx="837">
                  <c:v>40941.479166666664</c:v>
                </c:pt>
                <c:pt idx="838">
                  <c:v>40941.472222222219</c:v>
                </c:pt>
                <c:pt idx="839">
                  <c:v>40941.465277777781</c:v>
                </c:pt>
                <c:pt idx="840">
                  <c:v>40941.458333333336</c:v>
                </c:pt>
                <c:pt idx="841">
                  <c:v>40941.451388888891</c:v>
                </c:pt>
                <c:pt idx="842">
                  <c:v>40941.444444444445</c:v>
                </c:pt>
                <c:pt idx="843">
                  <c:v>40941.4375</c:v>
                </c:pt>
                <c:pt idx="844">
                  <c:v>40941.430555555555</c:v>
                </c:pt>
                <c:pt idx="845">
                  <c:v>40941.423611111109</c:v>
                </c:pt>
                <c:pt idx="846">
                  <c:v>40941.416666666664</c:v>
                </c:pt>
                <c:pt idx="847">
                  <c:v>40941.409722222219</c:v>
                </c:pt>
                <c:pt idx="848">
                  <c:v>40941.402777777781</c:v>
                </c:pt>
                <c:pt idx="849">
                  <c:v>40941.395833333336</c:v>
                </c:pt>
                <c:pt idx="850">
                  <c:v>40941.388888888891</c:v>
                </c:pt>
                <c:pt idx="851">
                  <c:v>40941.381944444445</c:v>
                </c:pt>
                <c:pt idx="852">
                  <c:v>40941.375</c:v>
                </c:pt>
                <c:pt idx="853">
                  <c:v>40941.368055555555</c:v>
                </c:pt>
                <c:pt idx="854">
                  <c:v>40941.361111111109</c:v>
                </c:pt>
                <c:pt idx="855">
                  <c:v>40941.354166666664</c:v>
                </c:pt>
                <c:pt idx="856">
                  <c:v>40941.347222222219</c:v>
                </c:pt>
                <c:pt idx="857">
                  <c:v>40941.340277777781</c:v>
                </c:pt>
                <c:pt idx="858">
                  <c:v>40941.333333333336</c:v>
                </c:pt>
                <c:pt idx="859">
                  <c:v>40941.326388888891</c:v>
                </c:pt>
                <c:pt idx="860">
                  <c:v>40941.319444444445</c:v>
                </c:pt>
                <c:pt idx="861">
                  <c:v>40941.3125</c:v>
                </c:pt>
                <c:pt idx="862">
                  <c:v>40941.305555555555</c:v>
                </c:pt>
                <c:pt idx="863">
                  <c:v>40941.298611111109</c:v>
                </c:pt>
                <c:pt idx="864">
                  <c:v>40941.291666666664</c:v>
                </c:pt>
                <c:pt idx="865">
                  <c:v>40941.284722222219</c:v>
                </c:pt>
                <c:pt idx="866">
                  <c:v>40941.277777777781</c:v>
                </c:pt>
                <c:pt idx="867">
                  <c:v>40941.270833333336</c:v>
                </c:pt>
                <c:pt idx="868">
                  <c:v>40941.263888888891</c:v>
                </c:pt>
                <c:pt idx="869">
                  <c:v>40941.256944444445</c:v>
                </c:pt>
                <c:pt idx="870">
                  <c:v>40941.25</c:v>
                </c:pt>
                <c:pt idx="871">
                  <c:v>40941.243055555555</c:v>
                </c:pt>
                <c:pt idx="872">
                  <c:v>40941.236111111109</c:v>
                </c:pt>
                <c:pt idx="873">
                  <c:v>40941.229166666664</c:v>
                </c:pt>
                <c:pt idx="874">
                  <c:v>40941.222222222219</c:v>
                </c:pt>
                <c:pt idx="875">
                  <c:v>40941.215277777781</c:v>
                </c:pt>
                <c:pt idx="876">
                  <c:v>40941.208333333336</c:v>
                </c:pt>
                <c:pt idx="877">
                  <c:v>40941.201388888891</c:v>
                </c:pt>
                <c:pt idx="878">
                  <c:v>40941.194444444445</c:v>
                </c:pt>
                <c:pt idx="879">
                  <c:v>40941.1875</c:v>
                </c:pt>
                <c:pt idx="880">
                  <c:v>40941.180555555555</c:v>
                </c:pt>
                <c:pt idx="881">
                  <c:v>40941.173611111109</c:v>
                </c:pt>
                <c:pt idx="882">
                  <c:v>40941.166666666664</c:v>
                </c:pt>
                <c:pt idx="883">
                  <c:v>40941.159722222219</c:v>
                </c:pt>
                <c:pt idx="884">
                  <c:v>40941.152777777781</c:v>
                </c:pt>
                <c:pt idx="885">
                  <c:v>40941.145833333336</c:v>
                </c:pt>
                <c:pt idx="886">
                  <c:v>40941.138888888891</c:v>
                </c:pt>
                <c:pt idx="887">
                  <c:v>40941.131944444445</c:v>
                </c:pt>
                <c:pt idx="888">
                  <c:v>40941.125</c:v>
                </c:pt>
                <c:pt idx="889">
                  <c:v>40941.118055555555</c:v>
                </c:pt>
                <c:pt idx="890">
                  <c:v>40941.111111111109</c:v>
                </c:pt>
                <c:pt idx="891">
                  <c:v>40941.104166666664</c:v>
                </c:pt>
                <c:pt idx="892">
                  <c:v>40941.097222222219</c:v>
                </c:pt>
                <c:pt idx="893">
                  <c:v>40941.090277777781</c:v>
                </c:pt>
                <c:pt idx="894">
                  <c:v>40941.083333333336</c:v>
                </c:pt>
                <c:pt idx="895">
                  <c:v>40941.076388888891</c:v>
                </c:pt>
                <c:pt idx="896">
                  <c:v>40941.069444444445</c:v>
                </c:pt>
                <c:pt idx="897">
                  <c:v>40941.0625</c:v>
                </c:pt>
                <c:pt idx="898">
                  <c:v>40941.055555555555</c:v>
                </c:pt>
                <c:pt idx="899">
                  <c:v>40941.048611111109</c:v>
                </c:pt>
                <c:pt idx="900">
                  <c:v>40941.041666666664</c:v>
                </c:pt>
                <c:pt idx="901">
                  <c:v>40941.034722222219</c:v>
                </c:pt>
                <c:pt idx="902">
                  <c:v>40941.027777777781</c:v>
                </c:pt>
                <c:pt idx="903">
                  <c:v>40941.020833333336</c:v>
                </c:pt>
                <c:pt idx="904">
                  <c:v>40941.013888888891</c:v>
                </c:pt>
                <c:pt idx="905">
                  <c:v>40941.006944444445</c:v>
                </c:pt>
                <c:pt idx="906" formatCode="m/d/yyyy">
                  <c:v>40941</c:v>
                </c:pt>
                <c:pt idx="907">
                  <c:v>40940.993055555555</c:v>
                </c:pt>
                <c:pt idx="908">
                  <c:v>40940.986111111109</c:v>
                </c:pt>
                <c:pt idx="909">
                  <c:v>40940.979166666664</c:v>
                </c:pt>
                <c:pt idx="910">
                  <c:v>40940.972222222219</c:v>
                </c:pt>
                <c:pt idx="911">
                  <c:v>40940.965277777781</c:v>
                </c:pt>
                <c:pt idx="912">
                  <c:v>40940.958333333336</c:v>
                </c:pt>
                <c:pt idx="913">
                  <c:v>40940.951388888891</c:v>
                </c:pt>
                <c:pt idx="914">
                  <c:v>40940.944444444445</c:v>
                </c:pt>
                <c:pt idx="915">
                  <c:v>40940.9375</c:v>
                </c:pt>
                <c:pt idx="916">
                  <c:v>40940.930555555555</c:v>
                </c:pt>
                <c:pt idx="917">
                  <c:v>40940.923611111109</c:v>
                </c:pt>
                <c:pt idx="918">
                  <c:v>40940.916666666664</c:v>
                </c:pt>
                <c:pt idx="919">
                  <c:v>40940.909722222219</c:v>
                </c:pt>
                <c:pt idx="920">
                  <c:v>40940.902777777781</c:v>
                </c:pt>
                <c:pt idx="921">
                  <c:v>40940.895833333336</c:v>
                </c:pt>
                <c:pt idx="922">
                  <c:v>40940.888888888891</c:v>
                </c:pt>
                <c:pt idx="923">
                  <c:v>40940.881944444445</c:v>
                </c:pt>
                <c:pt idx="924">
                  <c:v>40940.875</c:v>
                </c:pt>
                <c:pt idx="925">
                  <c:v>40940.868055555555</c:v>
                </c:pt>
                <c:pt idx="926">
                  <c:v>40940.861111111109</c:v>
                </c:pt>
                <c:pt idx="927">
                  <c:v>40940.854166666664</c:v>
                </c:pt>
                <c:pt idx="928">
                  <c:v>40940.847222222219</c:v>
                </c:pt>
                <c:pt idx="929">
                  <c:v>40940.840277777781</c:v>
                </c:pt>
                <c:pt idx="930">
                  <c:v>40940.833333333336</c:v>
                </c:pt>
                <c:pt idx="931">
                  <c:v>40940.826388888891</c:v>
                </c:pt>
                <c:pt idx="932">
                  <c:v>40940.819444444445</c:v>
                </c:pt>
                <c:pt idx="933">
                  <c:v>40940.8125</c:v>
                </c:pt>
                <c:pt idx="934">
                  <c:v>40940.805555555555</c:v>
                </c:pt>
                <c:pt idx="935">
                  <c:v>40940.798611111109</c:v>
                </c:pt>
                <c:pt idx="936">
                  <c:v>40940.791666666664</c:v>
                </c:pt>
                <c:pt idx="937">
                  <c:v>40940.784722222219</c:v>
                </c:pt>
                <c:pt idx="938">
                  <c:v>40940.777777777781</c:v>
                </c:pt>
                <c:pt idx="939">
                  <c:v>40940.770833333336</c:v>
                </c:pt>
                <c:pt idx="940">
                  <c:v>40940.763888888891</c:v>
                </c:pt>
                <c:pt idx="941">
                  <c:v>40940.756944444445</c:v>
                </c:pt>
                <c:pt idx="942">
                  <c:v>40940.75</c:v>
                </c:pt>
                <c:pt idx="943">
                  <c:v>40940.743055555555</c:v>
                </c:pt>
                <c:pt idx="944">
                  <c:v>40940.736111111109</c:v>
                </c:pt>
                <c:pt idx="945">
                  <c:v>40940.729166666664</c:v>
                </c:pt>
                <c:pt idx="946">
                  <c:v>40940.722222222219</c:v>
                </c:pt>
                <c:pt idx="947">
                  <c:v>40940.715277777781</c:v>
                </c:pt>
                <c:pt idx="948">
                  <c:v>40940.708333333336</c:v>
                </c:pt>
                <c:pt idx="949">
                  <c:v>40940.701388888891</c:v>
                </c:pt>
                <c:pt idx="950">
                  <c:v>40940.694444444445</c:v>
                </c:pt>
                <c:pt idx="951">
                  <c:v>40940.6875</c:v>
                </c:pt>
                <c:pt idx="952">
                  <c:v>40940.680555555555</c:v>
                </c:pt>
                <c:pt idx="953">
                  <c:v>40940.673611111109</c:v>
                </c:pt>
                <c:pt idx="954">
                  <c:v>40940.666666666664</c:v>
                </c:pt>
                <c:pt idx="955">
                  <c:v>40940.659722222219</c:v>
                </c:pt>
                <c:pt idx="956">
                  <c:v>40940.652777777781</c:v>
                </c:pt>
                <c:pt idx="957">
                  <c:v>40940.645833333336</c:v>
                </c:pt>
                <c:pt idx="958">
                  <c:v>40940.638888888891</c:v>
                </c:pt>
                <c:pt idx="959">
                  <c:v>40940.631944444445</c:v>
                </c:pt>
                <c:pt idx="960">
                  <c:v>40940.625</c:v>
                </c:pt>
                <c:pt idx="961">
                  <c:v>40940.618055555555</c:v>
                </c:pt>
                <c:pt idx="962">
                  <c:v>40940.611111111109</c:v>
                </c:pt>
                <c:pt idx="963">
                  <c:v>40940.604166666664</c:v>
                </c:pt>
                <c:pt idx="964">
                  <c:v>40940.597222222219</c:v>
                </c:pt>
                <c:pt idx="965">
                  <c:v>40940.590277777781</c:v>
                </c:pt>
                <c:pt idx="966">
                  <c:v>40940.583333333336</c:v>
                </c:pt>
                <c:pt idx="967">
                  <c:v>40940.576388888891</c:v>
                </c:pt>
                <c:pt idx="968">
                  <c:v>40940.569444444445</c:v>
                </c:pt>
                <c:pt idx="969">
                  <c:v>40940.5625</c:v>
                </c:pt>
                <c:pt idx="970">
                  <c:v>40940.555555555555</c:v>
                </c:pt>
                <c:pt idx="971">
                  <c:v>40940.548611111109</c:v>
                </c:pt>
                <c:pt idx="972">
                  <c:v>40940.541666666664</c:v>
                </c:pt>
                <c:pt idx="973">
                  <c:v>40940.534722222219</c:v>
                </c:pt>
                <c:pt idx="974">
                  <c:v>40940.527777777781</c:v>
                </c:pt>
                <c:pt idx="975">
                  <c:v>40940.520833333336</c:v>
                </c:pt>
                <c:pt idx="976">
                  <c:v>40940.513888888891</c:v>
                </c:pt>
                <c:pt idx="977">
                  <c:v>40940.506944444445</c:v>
                </c:pt>
                <c:pt idx="978">
                  <c:v>40940.5</c:v>
                </c:pt>
                <c:pt idx="979">
                  <c:v>40940.493055555555</c:v>
                </c:pt>
                <c:pt idx="980">
                  <c:v>40940.486111111109</c:v>
                </c:pt>
                <c:pt idx="981">
                  <c:v>40940.479166666664</c:v>
                </c:pt>
                <c:pt idx="982">
                  <c:v>40940.472222222219</c:v>
                </c:pt>
                <c:pt idx="983">
                  <c:v>40940.465277777781</c:v>
                </c:pt>
                <c:pt idx="984">
                  <c:v>40940.458333333336</c:v>
                </c:pt>
                <c:pt idx="985">
                  <c:v>40940.451388888891</c:v>
                </c:pt>
                <c:pt idx="986">
                  <c:v>40940.444444444445</c:v>
                </c:pt>
                <c:pt idx="987">
                  <c:v>40940.4375</c:v>
                </c:pt>
                <c:pt idx="988">
                  <c:v>40940.430555555555</c:v>
                </c:pt>
                <c:pt idx="989">
                  <c:v>40940.423611111109</c:v>
                </c:pt>
                <c:pt idx="990">
                  <c:v>40940.416666666664</c:v>
                </c:pt>
                <c:pt idx="991">
                  <c:v>40940.409722222219</c:v>
                </c:pt>
                <c:pt idx="992">
                  <c:v>40940.402777777781</c:v>
                </c:pt>
                <c:pt idx="993">
                  <c:v>40940.395833333336</c:v>
                </c:pt>
                <c:pt idx="994">
                  <c:v>40940.388888888891</c:v>
                </c:pt>
                <c:pt idx="995">
                  <c:v>40940.381944444445</c:v>
                </c:pt>
                <c:pt idx="996">
                  <c:v>40940.375</c:v>
                </c:pt>
                <c:pt idx="997">
                  <c:v>40940.368055555555</c:v>
                </c:pt>
                <c:pt idx="998">
                  <c:v>40940.361111111109</c:v>
                </c:pt>
                <c:pt idx="999">
                  <c:v>40940.354166666664</c:v>
                </c:pt>
                <c:pt idx="1000">
                  <c:v>40940.347222222219</c:v>
                </c:pt>
                <c:pt idx="1001">
                  <c:v>40940.340277777781</c:v>
                </c:pt>
                <c:pt idx="1002">
                  <c:v>40940.333333333336</c:v>
                </c:pt>
                <c:pt idx="1003">
                  <c:v>40940.326388888891</c:v>
                </c:pt>
                <c:pt idx="1004">
                  <c:v>40940.319444444445</c:v>
                </c:pt>
                <c:pt idx="1005">
                  <c:v>40940.3125</c:v>
                </c:pt>
                <c:pt idx="1006">
                  <c:v>40940.305555555555</c:v>
                </c:pt>
                <c:pt idx="1007">
                  <c:v>40940.298611111109</c:v>
                </c:pt>
                <c:pt idx="1008">
                  <c:v>40940.291666666664</c:v>
                </c:pt>
                <c:pt idx="1009">
                  <c:v>40940.284722222219</c:v>
                </c:pt>
                <c:pt idx="1010">
                  <c:v>40940.277777777781</c:v>
                </c:pt>
                <c:pt idx="1011">
                  <c:v>40940.270833333336</c:v>
                </c:pt>
                <c:pt idx="1012">
                  <c:v>40940.263888888891</c:v>
                </c:pt>
                <c:pt idx="1013">
                  <c:v>40940.256944444445</c:v>
                </c:pt>
                <c:pt idx="1014">
                  <c:v>40940.25</c:v>
                </c:pt>
                <c:pt idx="1015">
                  <c:v>40940.243055555555</c:v>
                </c:pt>
                <c:pt idx="1016">
                  <c:v>40940.236111111109</c:v>
                </c:pt>
                <c:pt idx="1017">
                  <c:v>40940.229166666664</c:v>
                </c:pt>
                <c:pt idx="1018">
                  <c:v>40940.222222222219</c:v>
                </c:pt>
                <c:pt idx="1019">
                  <c:v>40940.215277777781</c:v>
                </c:pt>
                <c:pt idx="1020">
                  <c:v>40940.208333333336</c:v>
                </c:pt>
                <c:pt idx="1021">
                  <c:v>40940.201388888891</c:v>
                </c:pt>
                <c:pt idx="1022">
                  <c:v>40940.194444444445</c:v>
                </c:pt>
                <c:pt idx="1023">
                  <c:v>40940.1875</c:v>
                </c:pt>
                <c:pt idx="1024">
                  <c:v>40940.180555555555</c:v>
                </c:pt>
                <c:pt idx="1025">
                  <c:v>40940.173611111109</c:v>
                </c:pt>
                <c:pt idx="1026">
                  <c:v>40940.166666666664</c:v>
                </c:pt>
                <c:pt idx="1027">
                  <c:v>40940.159722222219</c:v>
                </c:pt>
                <c:pt idx="1028">
                  <c:v>40940.152777777781</c:v>
                </c:pt>
                <c:pt idx="1029">
                  <c:v>40940.145833333336</c:v>
                </c:pt>
                <c:pt idx="1030">
                  <c:v>40940.138888888891</c:v>
                </c:pt>
                <c:pt idx="1031">
                  <c:v>40940.131944444445</c:v>
                </c:pt>
                <c:pt idx="1032">
                  <c:v>40940.125</c:v>
                </c:pt>
                <c:pt idx="1033">
                  <c:v>40940.118055555555</c:v>
                </c:pt>
                <c:pt idx="1034">
                  <c:v>40940.111111111109</c:v>
                </c:pt>
                <c:pt idx="1035">
                  <c:v>40940.104166666664</c:v>
                </c:pt>
                <c:pt idx="1036">
                  <c:v>40940.097222222219</c:v>
                </c:pt>
                <c:pt idx="1037">
                  <c:v>40940.090277777781</c:v>
                </c:pt>
                <c:pt idx="1038">
                  <c:v>40940.083333333336</c:v>
                </c:pt>
                <c:pt idx="1039">
                  <c:v>40940.076388888891</c:v>
                </c:pt>
                <c:pt idx="1040">
                  <c:v>40940.069444444445</c:v>
                </c:pt>
                <c:pt idx="1041">
                  <c:v>40940.0625</c:v>
                </c:pt>
                <c:pt idx="1042">
                  <c:v>40940.055555555555</c:v>
                </c:pt>
                <c:pt idx="1043">
                  <c:v>40940.048611111109</c:v>
                </c:pt>
                <c:pt idx="1044">
                  <c:v>40940.041666666664</c:v>
                </c:pt>
                <c:pt idx="1045">
                  <c:v>40940.034722222219</c:v>
                </c:pt>
                <c:pt idx="1046">
                  <c:v>40940.027777777781</c:v>
                </c:pt>
                <c:pt idx="1047">
                  <c:v>40940.020833333336</c:v>
                </c:pt>
                <c:pt idx="1048">
                  <c:v>40940.013888888891</c:v>
                </c:pt>
                <c:pt idx="1049">
                  <c:v>40940.006944444445</c:v>
                </c:pt>
                <c:pt idx="1050" formatCode="m/d/yyyy">
                  <c:v>40940</c:v>
                </c:pt>
                <c:pt idx="1051">
                  <c:v>40939.993055555555</c:v>
                </c:pt>
                <c:pt idx="1052">
                  <c:v>40939.986111111109</c:v>
                </c:pt>
                <c:pt idx="1053">
                  <c:v>40939.979166666664</c:v>
                </c:pt>
                <c:pt idx="1054">
                  <c:v>40939.972222222219</c:v>
                </c:pt>
                <c:pt idx="1055">
                  <c:v>40939.965277777781</c:v>
                </c:pt>
                <c:pt idx="1056">
                  <c:v>40939.958333333336</c:v>
                </c:pt>
                <c:pt idx="1057">
                  <c:v>40939.951388888891</c:v>
                </c:pt>
                <c:pt idx="1058">
                  <c:v>40939.944444444445</c:v>
                </c:pt>
                <c:pt idx="1059">
                  <c:v>40939.9375</c:v>
                </c:pt>
                <c:pt idx="1060">
                  <c:v>40939.930555555555</c:v>
                </c:pt>
                <c:pt idx="1061">
                  <c:v>40939.923611111109</c:v>
                </c:pt>
                <c:pt idx="1062">
                  <c:v>40939.916666666664</c:v>
                </c:pt>
                <c:pt idx="1063">
                  <c:v>40939.909722222219</c:v>
                </c:pt>
                <c:pt idx="1064">
                  <c:v>40939.902777777781</c:v>
                </c:pt>
                <c:pt idx="1065">
                  <c:v>40939.895833333336</c:v>
                </c:pt>
                <c:pt idx="1066">
                  <c:v>40939.888888888891</c:v>
                </c:pt>
                <c:pt idx="1067">
                  <c:v>40939.881944444445</c:v>
                </c:pt>
                <c:pt idx="1068">
                  <c:v>40939.875</c:v>
                </c:pt>
                <c:pt idx="1069">
                  <c:v>40939.868055555555</c:v>
                </c:pt>
                <c:pt idx="1070">
                  <c:v>40939.861111111109</c:v>
                </c:pt>
                <c:pt idx="1071">
                  <c:v>40939.854166666664</c:v>
                </c:pt>
                <c:pt idx="1072">
                  <c:v>40939.847222222219</c:v>
                </c:pt>
                <c:pt idx="1073">
                  <c:v>40939.840277777781</c:v>
                </c:pt>
                <c:pt idx="1074">
                  <c:v>40939.833333333336</c:v>
                </c:pt>
                <c:pt idx="1075">
                  <c:v>40939.826388888891</c:v>
                </c:pt>
                <c:pt idx="1076">
                  <c:v>40939.819444444445</c:v>
                </c:pt>
                <c:pt idx="1077">
                  <c:v>40939.8125</c:v>
                </c:pt>
                <c:pt idx="1078">
                  <c:v>40939.805555555555</c:v>
                </c:pt>
                <c:pt idx="1079">
                  <c:v>40939.798611111109</c:v>
                </c:pt>
                <c:pt idx="1080">
                  <c:v>40939.791666666664</c:v>
                </c:pt>
                <c:pt idx="1081">
                  <c:v>40939.784722222219</c:v>
                </c:pt>
                <c:pt idx="1082">
                  <c:v>40939.777777777781</c:v>
                </c:pt>
                <c:pt idx="1083">
                  <c:v>40939.770833333336</c:v>
                </c:pt>
                <c:pt idx="1084">
                  <c:v>40939.763888888891</c:v>
                </c:pt>
                <c:pt idx="1085">
                  <c:v>40939.756944444445</c:v>
                </c:pt>
                <c:pt idx="1086">
                  <c:v>40939.75</c:v>
                </c:pt>
                <c:pt idx="1087">
                  <c:v>40939.743055555555</c:v>
                </c:pt>
                <c:pt idx="1088">
                  <c:v>40939.736111111109</c:v>
                </c:pt>
                <c:pt idx="1089">
                  <c:v>40939.729166666664</c:v>
                </c:pt>
                <c:pt idx="1090">
                  <c:v>40939.722222222219</c:v>
                </c:pt>
                <c:pt idx="1091">
                  <c:v>40939.715277777781</c:v>
                </c:pt>
                <c:pt idx="1092">
                  <c:v>40939.708333333336</c:v>
                </c:pt>
                <c:pt idx="1093">
                  <c:v>40939.701388888891</c:v>
                </c:pt>
                <c:pt idx="1094">
                  <c:v>40939.694444444445</c:v>
                </c:pt>
                <c:pt idx="1095">
                  <c:v>40939.6875</c:v>
                </c:pt>
                <c:pt idx="1096">
                  <c:v>40939.680555555555</c:v>
                </c:pt>
                <c:pt idx="1097">
                  <c:v>40939.673611111109</c:v>
                </c:pt>
                <c:pt idx="1098">
                  <c:v>40939.666666666664</c:v>
                </c:pt>
                <c:pt idx="1099">
                  <c:v>40939.659722222219</c:v>
                </c:pt>
                <c:pt idx="1100">
                  <c:v>40939.652777777781</c:v>
                </c:pt>
                <c:pt idx="1101">
                  <c:v>40939.645833333336</c:v>
                </c:pt>
                <c:pt idx="1102">
                  <c:v>40939.638888888891</c:v>
                </c:pt>
                <c:pt idx="1103">
                  <c:v>40939.631944444445</c:v>
                </c:pt>
                <c:pt idx="1104">
                  <c:v>40939.625</c:v>
                </c:pt>
                <c:pt idx="1105">
                  <c:v>40939.618055555555</c:v>
                </c:pt>
                <c:pt idx="1106">
                  <c:v>40939.611111111109</c:v>
                </c:pt>
                <c:pt idx="1107">
                  <c:v>40939.604166666664</c:v>
                </c:pt>
                <c:pt idx="1108">
                  <c:v>40939.597222222219</c:v>
                </c:pt>
                <c:pt idx="1109">
                  <c:v>40939.590277777781</c:v>
                </c:pt>
                <c:pt idx="1110">
                  <c:v>40939.583333333336</c:v>
                </c:pt>
                <c:pt idx="1111">
                  <c:v>40939.576388888891</c:v>
                </c:pt>
                <c:pt idx="1112">
                  <c:v>40939.569444444445</c:v>
                </c:pt>
                <c:pt idx="1113">
                  <c:v>40939.5625</c:v>
                </c:pt>
                <c:pt idx="1114">
                  <c:v>40939.555555555555</c:v>
                </c:pt>
                <c:pt idx="1115">
                  <c:v>40939.548611111109</c:v>
                </c:pt>
                <c:pt idx="1116">
                  <c:v>40939.541666666664</c:v>
                </c:pt>
                <c:pt idx="1117">
                  <c:v>40939.534722222219</c:v>
                </c:pt>
                <c:pt idx="1118">
                  <c:v>40939.527777777781</c:v>
                </c:pt>
                <c:pt idx="1119">
                  <c:v>40939.520833333336</c:v>
                </c:pt>
                <c:pt idx="1120">
                  <c:v>40939.513888888891</c:v>
                </c:pt>
                <c:pt idx="1121">
                  <c:v>40939.506944444445</c:v>
                </c:pt>
                <c:pt idx="1122">
                  <c:v>40939.5</c:v>
                </c:pt>
                <c:pt idx="1123">
                  <c:v>40939.493055555555</c:v>
                </c:pt>
                <c:pt idx="1124">
                  <c:v>40939.486111111109</c:v>
                </c:pt>
                <c:pt idx="1125">
                  <c:v>40939.479166666664</c:v>
                </c:pt>
                <c:pt idx="1126">
                  <c:v>40939.472222222219</c:v>
                </c:pt>
                <c:pt idx="1127">
                  <c:v>40939.465277777781</c:v>
                </c:pt>
                <c:pt idx="1128">
                  <c:v>40939.458333333336</c:v>
                </c:pt>
                <c:pt idx="1129">
                  <c:v>40939.451388888891</c:v>
                </c:pt>
                <c:pt idx="1130">
                  <c:v>40939.444444444445</c:v>
                </c:pt>
                <c:pt idx="1131">
                  <c:v>40939.4375</c:v>
                </c:pt>
                <c:pt idx="1132">
                  <c:v>40939.430555555555</c:v>
                </c:pt>
                <c:pt idx="1133">
                  <c:v>40939.423611111109</c:v>
                </c:pt>
                <c:pt idx="1134">
                  <c:v>40939.416666666664</c:v>
                </c:pt>
                <c:pt idx="1135">
                  <c:v>40939.409722222219</c:v>
                </c:pt>
                <c:pt idx="1136">
                  <c:v>40939.402777777781</c:v>
                </c:pt>
                <c:pt idx="1137">
                  <c:v>40939.395833333336</c:v>
                </c:pt>
                <c:pt idx="1138">
                  <c:v>40939.388888888891</c:v>
                </c:pt>
                <c:pt idx="1139">
                  <c:v>40939.381944444445</c:v>
                </c:pt>
                <c:pt idx="1140">
                  <c:v>40939.375</c:v>
                </c:pt>
                <c:pt idx="1141">
                  <c:v>40939.368055555555</c:v>
                </c:pt>
                <c:pt idx="1142">
                  <c:v>40939.361111111109</c:v>
                </c:pt>
                <c:pt idx="1143">
                  <c:v>40939.354166666664</c:v>
                </c:pt>
                <c:pt idx="1144">
                  <c:v>40939.347222222219</c:v>
                </c:pt>
                <c:pt idx="1145">
                  <c:v>40939.340277777781</c:v>
                </c:pt>
                <c:pt idx="1146">
                  <c:v>40939.333333333336</c:v>
                </c:pt>
                <c:pt idx="1147">
                  <c:v>40939.326388888891</c:v>
                </c:pt>
                <c:pt idx="1148">
                  <c:v>40939.319444444445</c:v>
                </c:pt>
                <c:pt idx="1149">
                  <c:v>40939.3125</c:v>
                </c:pt>
                <c:pt idx="1150">
                  <c:v>40939.305555555555</c:v>
                </c:pt>
                <c:pt idx="1151">
                  <c:v>40939.298611111109</c:v>
                </c:pt>
                <c:pt idx="1152">
                  <c:v>40939.291666666664</c:v>
                </c:pt>
                <c:pt idx="1153">
                  <c:v>40939.284722222219</c:v>
                </c:pt>
                <c:pt idx="1154">
                  <c:v>40939.277777777781</c:v>
                </c:pt>
                <c:pt idx="1155">
                  <c:v>40939.270833333336</c:v>
                </c:pt>
                <c:pt idx="1156">
                  <c:v>40939.263888888891</c:v>
                </c:pt>
                <c:pt idx="1157">
                  <c:v>40939.256944444445</c:v>
                </c:pt>
                <c:pt idx="1158">
                  <c:v>40939.25</c:v>
                </c:pt>
                <c:pt idx="1159">
                  <c:v>40939.243055555555</c:v>
                </c:pt>
                <c:pt idx="1160">
                  <c:v>40939.236111111109</c:v>
                </c:pt>
                <c:pt idx="1161">
                  <c:v>40939.229166666664</c:v>
                </c:pt>
                <c:pt idx="1162">
                  <c:v>40939.222222222219</c:v>
                </c:pt>
                <c:pt idx="1163">
                  <c:v>40939.215277777781</c:v>
                </c:pt>
                <c:pt idx="1164">
                  <c:v>40939.208333333336</c:v>
                </c:pt>
                <c:pt idx="1165">
                  <c:v>40939.201388888891</c:v>
                </c:pt>
                <c:pt idx="1166">
                  <c:v>40939.194444444445</c:v>
                </c:pt>
                <c:pt idx="1167">
                  <c:v>40939.1875</c:v>
                </c:pt>
                <c:pt idx="1168">
                  <c:v>40939.180555555555</c:v>
                </c:pt>
                <c:pt idx="1169">
                  <c:v>40939.173611111109</c:v>
                </c:pt>
                <c:pt idx="1170">
                  <c:v>40939.166666666664</c:v>
                </c:pt>
                <c:pt idx="1171">
                  <c:v>40939.159722222219</c:v>
                </c:pt>
                <c:pt idx="1172">
                  <c:v>40939.152777777781</c:v>
                </c:pt>
                <c:pt idx="1173">
                  <c:v>40939.145833333336</c:v>
                </c:pt>
                <c:pt idx="1174">
                  <c:v>40939.138888888891</c:v>
                </c:pt>
                <c:pt idx="1175">
                  <c:v>40939.131944444445</c:v>
                </c:pt>
                <c:pt idx="1176">
                  <c:v>40939.125</c:v>
                </c:pt>
                <c:pt idx="1177">
                  <c:v>40939.118055555555</c:v>
                </c:pt>
                <c:pt idx="1178">
                  <c:v>40939.111111111109</c:v>
                </c:pt>
                <c:pt idx="1179">
                  <c:v>40939.104166666664</c:v>
                </c:pt>
                <c:pt idx="1180">
                  <c:v>40939.097222222219</c:v>
                </c:pt>
                <c:pt idx="1181">
                  <c:v>40939.090277777781</c:v>
                </c:pt>
                <c:pt idx="1182">
                  <c:v>40939.083333333336</c:v>
                </c:pt>
                <c:pt idx="1183">
                  <c:v>40939.076388888891</c:v>
                </c:pt>
                <c:pt idx="1184">
                  <c:v>40939.069444444445</c:v>
                </c:pt>
                <c:pt idx="1185">
                  <c:v>40939.0625</c:v>
                </c:pt>
                <c:pt idx="1186">
                  <c:v>40939.055555555555</c:v>
                </c:pt>
                <c:pt idx="1187">
                  <c:v>40939.048611111109</c:v>
                </c:pt>
                <c:pt idx="1188">
                  <c:v>40939.041666666664</c:v>
                </c:pt>
                <c:pt idx="1189">
                  <c:v>40939.034722222219</c:v>
                </c:pt>
                <c:pt idx="1190">
                  <c:v>40939.027777777781</c:v>
                </c:pt>
                <c:pt idx="1191">
                  <c:v>40939.020833333336</c:v>
                </c:pt>
                <c:pt idx="1192">
                  <c:v>40939.013888888891</c:v>
                </c:pt>
                <c:pt idx="1193">
                  <c:v>40939.006944444445</c:v>
                </c:pt>
                <c:pt idx="1194" formatCode="m/d/yyyy">
                  <c:v>40939</c:v>
                </c:pt>
                <c:pt idx="1195">
                  <c:v>40938.993055555555</c:v>
                </c:pt>
                <c:pt idx="1196">
                  <c:v>40938.986111111109</c:v>
                </c:pt>
                <c:pt idx="1197">
                  <c:v>40938.979166666664</c:v>
                </c:pt>
                <c:pt idx="1198">
                  <c:v>40938.972222222219</c:v>
                </c:pt>
                <c:pt idx="1199">
                  <c:v>40938.965277777781</c:v>
                </c:pt>
                <c:pt idx="1200">
                  <c:v>40938.958333333336</c:v>
                </c:pt>
                <c:pt idx="1201">
                  <c:v>40938.951388888891</c:v>
                </c:pt>
                <c:pt idx="1202">
                  <c:v>40938.944444444445</c:v>
                </c:pt>
                <c:pt idx="1203">
                  <c:v>40938.9375</c:v>
                </c:pt>
                <c:pt idx="1204">
                  <c:v>40938.930555555555</c:v>
                </c:pt>
                <c:pt idx="1205">
                  <c:v>40938.923611111109</c:v>
                </c:pt>
                <c:pt idx="1206">
                  <c:v>40938.916666666664</c:v>
                </c:pt>
                <c:pt idx="1207">
                  <c:v>40938.909722222219</c:v>
                </c:pt>
                <c:pt idx="1208">
                  <c:v>40938.902777777781</c:v>
                </c:pt>
                <c:pt idx="1209">
                  <c:v>40938.895833333336</c:v>
                </c:pt>
                <c:pt idx="1210">
                  <c:v>40938.888888888891</c:v>
                </c:pt>
                <c:pt idx="1211">
                  <c:v>40938.881944444445</c:v>
                </c:pt>
                <c:pt idx="1212">
                  <c:v>40938.875</c:v>
                </c:pt>
                <c:pt idx="1213">
                  <c:v>40938.868055555555</c:v>
                </c:pt>
                <c:pt idx="1214">
                  <c:v>40938.861111111109</c:v>
                </c:pt>
                <c:pt idx="1215">
                  <c:v>40938.854166666664</c:v>
                </c:pt>
                <c:pt idx="1216">
                  <c:v>40938.847222222219</c:v>
                </c:pt>
                <c:pt idx="1217">
                  <c:v>40938.840277777781</c:v>
                </c:pt>
                <c:pt idx="1218">
                  <c:v>40938.833333333336</c:v>
                </c:pt>
                <c:pt idx="1219">
                  <c:v>40938.826388888891</c:v>
                </c:pt>
                <c:pt idx="1220">
                  <c:v>40938.819444444445</c:v>
                </c:pt>
                <c:pt idx="1221">
                  <c:v>40938.8125</c:v>
                </c:pt>
                <c:pt idx="1222">
                  <c:v>40938.805555555555</c:v>
                </c:pt>
                <c:pt idx="1223">
                  <c:v>40938.798611111109</c:v>
                </c:pt>
                <c:pt idx="1224">
                  <c:v>40938.791666666664</c:v>
                </c:pt>
                <c:pt idx="1225">
                  <c:v>40938.784722222219</c:v>
                </c:pt>
                <c:pt idx="1226">
                  <c:v>40938.777777777781</c:v>
                </c:pt>
                <c:pt idx="1227">
                  <c:v>40938.770833333336</c:v>
                </c:pt>
                <c:pt idx="1228">
                  <c:v>40938.763888888891</c:v>
                </c:pt>
                <c:pt idx="1229">
                  <c:v>40938.756944444445</c:v>
                </c:pt>
                <c:pt idx="1230">
                  <c:v>40938.75</c:v>
                </c:pt>
                <c:pt idx="1231">
                  <c:v>40938.743055555555</c:v>
                </c:pt>
                <c:pt idx="1232">
                  <c:v>40938.736111111109</c:v>
                </c:pt>
                <c:pt idx="1233">
                  <c:v>40938.729166666664</c:v>
                </c:pt>
                <c:pt idx="1234">
                  <c:v>40938.722222222219</c:v>
                </c:pt>
                <c:pt idx="1235">
                  <c:v>40938.715277777781</c:v>
                </c:pt>
                <c:pt idx="1236">
                  <c:v>40938.708333333336</c:v>
                </c:pt>
                <c:pt idx="1237">
                  <c:v>40938.701388888891</c:v>
                </c:pt>
                <c:pt idx="1238">
                  <c:v>40938.694444444445</c:v>
                </c:pt>
                <c:pt idx="1239">
                  <c:v>40938.6875</c:v>
                </c:pt>
                <c:pt idx="1240">
                  <c:v>40938.680555555555</c:v>
                </c:pt>
                <c:pt idx="1241">
                  <c:v>40938.673611111109</c:v>
                </c:pt>
                <c:pt idx="1242">
                  <c:v>40938.666666666664</c:v>
                </c:pt>
                <c:pt idx="1243">
                  <c:v>40938.659722222219</c:v>
                </c:pt>
                <c:pt idx="1244">
                  <c:v>40938.652777777781</c:v>
                </c:pt>
                <c:pt idx="1245">
                  <c:v>40938.645833333336</c:v>
                </c:pt>
                <c:pt idx="1246">
                  <c:v>40938.638888888891</c:v>
                </c:pt>
                <c:pt idx="1247">
                  <c:v>40938.631944444445</c:v>
                </c:pt>
                <c:pt idx="1248">
                  <c:v>40938.625</c:v>
                </c:pt>
                <c:pt idx="1249">
                  <c:v>40938.618055555555</c:v>
                </c:pt>
                <c:pt idx="1250">
                  <c:v>40938.611111111109</c:v>
                </c:pt>
                <c:pt idx="1251">
                  <c:v>40938.604166666664</c:v>
                </c:pt>
                <c:pt idx="1252">
                  <c:v>40938.597222222219</c:v>
                </c:pt>
                <c:pt idx="1253">
                  <c:v>40938.590277777781</c:v>
                </c:pt>
                <c:pt idx="1254">
                  <c:v>40938.583333333336</c:v>
                </c:pt>
                <c:pt idx="1255">
                  <c:v>40938.576388888891</c:v>
                </c:pt>
                <c:pt idx="1256">
                  <c:v>40938.569444444445</c:v>
                </c:pt>
                <c:pt idx="1257">
                  <c:v>40938.5625</c:v>
                </c:pt>
                <c:pt idx="1258">
                  <c:v>40938.555555555555</c:v>
                </c:pt>
                <c:pt idx="1259">
                  <c:v>40938.548611111109</c:v>
                </c:pt>
                <c:pt idx="1260">
                  <c:v>40938.541666666664</c:v>
                </c:pt>
                <c:pt idx="1261">
                  <c:v>40938.534722222219</c:v>
                </c:pt>
                <c:pt idx="1262">
                  <c:v>40938.527777777781</c:v>
                </c:pt>
                <c:pt idx="1263">
                  <c:v>40938.520833333336</c:v>
                </c:pt>
                <c:pt idx="1264">
                  <c:v>40938.513888888891</c:v>
                </c:pt>
                <c:pt idx="1265">
                  <c:v>40938.506944444445</c:v>
                </c:pt>
                <c:pt idx="1266">
                  <c:v>40938.5</c:v>
                </c:pt>
                <c:pt idx="1267">
                  <c:v>40938.493055555555</c:v>
                </c:pt>
                <c:pt idx="1268">
                  <c:v>40938.486111111109</c:v>
                </c:pt>
                <c:pt idx="1269">
                  <c:v>40938.479166666664</c:v>
                </c:pt>
                <c:pt idx="1270">
                  <c:v>40938.472222222219</c:v>
                </c:pt>
                <c:pt idx="1271">
                  <c:v>40938.465277777781</c:v>
                </c:pt>
                <c:pt idx="1272">
                  <c:v>40938.458333333336</c:v>
                </c:pt>
                <c:pt idx="1273">
                  <c:v>40938.451388888891</c:v>
                </c:pt>
                <c:pt idx="1274">
                  <c:v>40938.444444444445</c:v>
                </c:pt>
                <c:pt idx="1275">
                  <c:v>40938.4375</c:v>
                </c:pt>
                <c:pt idx="1276">
                  <c:v>40938.430555555555</c:v>
                </c:pt>
                <c:pt idx="1277">
                  <c:v>40938.423611111109</c:v>
                </c:pt>
                <c:pt idx="1278">
                  <c:v>40938.416666666664</c:v>
                </c:pt>
                <c:pt idx="1279">
                  <c:v>40938.409722222219</c:v>
                </c:pt>
                <c:pt idx="1280">
                  <c:v>40938.402777777781</c:v>
                </c:pt>
                <c:pt idx="1281">
                  <c:v>40938.395833333336</c:v>
                </c:pt>
                <c:pt idx="1282">
                  <c:v>40938.388888888891</c:v>
                </c:pt>
                <c:pt idx="1283">
                  <c:v>40938.381944444445</c:v>
                </c:pt>
                <c:pt idx="1284">
                  <c:v>40938.375</c:v>
                </c:pt>
                <c:pt idx="1285">
                  <c:v>40938.368055555555</c:v>
                </c:pt>
                <c:pt idx="1286">
                  <c:v>40938.361111111109</c:v>
                </c:pt>
                <c:pt idx="1287">
                  <c:v>40938.354166666664</c:v>
                </c:pt>
                <c:pt idx="1288">
                  <c:v>40938.347222222219</c:v>
                </c:pt>
                <c:pt idx="1289">
                  <c:v>40938.340277777781</c:v>
                </c:pt>
                <c:pt idx="1290">
                  <c:v>40938.333333333336</c:v>
                </c:pt>
                <c:pt idx="1291">
                  <c:v>40938.326388888891</c:v>
                </c:pt>
                <c:pt idx="1292">
                  <c:v>40938.319444444445</c:v>
                </c:pt>
                <c:pt idx="1293">
                  <c:v>40938.3125</c:v>
                </c:pt>
                <c:pt idx="1294">
                  <c:v>40938.305555555555</c:v>
                </c:pt>
                <c:pt idx="1295">
                  <c:v>40938.298611111109</c:v>
                </c:pt>
                <c:pt idx="1296">
                  <c:v>40938.291666666664</c:v>
                </c:pt>
              </c:numCache>
            </c:numRef>
          </c:xVal>
          <c:yVal>
            <c:numRef>
              <c:f>'D41-6'!$C$2:$C$1298</c:f>
              <c:numCache>
                <c:formatCode>General</c:formatCode>
                <c:ptCount val="1297"/>
                <c:pt idx="0">
                  <c:v>77.138999999999996</c:v>
                </c:pt>
                <c:pt idx="1">
                  <c:v>77.480999999999995</c:v>
                </c:pt>
                <c:pt idx="2">
                  <c:v>76.998000000000005</c:v>
                </c:pt>
                <c:pt idx="3">
                  <c:v>77.322999999999993</c:v>
                </c:pt>
                <c:pt idx="4">
                  <c:v>76.751000000000005</c:v>
                </c:pt>
                <c:pt idx="5">
                  <c:v>71.81</c:v>
                </c:pt>
                <c:pt idx="6">
                  <c:v>28.931999999999999</c:v>
                </c:pt>
                <c:pt idx="7">
                  <c:v>29.018000000000001</c:v>
                </c:pt>
                <c:pt idx="8">
                  <c:v>28.87</c:v>
                </c:pt>
                <c:pt idx="9">
                  <c:v>28.876000000000001</c:v>
                </c:pt>
                <c:pt idx="10">
                  <c:v>28.864999999999998</c:v>
                </c:pt>
                <c:pt idx="11">
                  <c:v>28.681999999999999</c:v>
                </c:pt>
                <c:pt idx="12">
                  <c:v>28.745000000000001</c:v>
                </c:pt>
                <c:pt idx="13">
                  <c:v>28.718</c:v>
                </c:pt>
                <c:pt idx="14">
                  <c:v>28.773</c:v>
                </c:pt>
                <c:pt idx="15">
                  <c:v>28.913</c:v>
                </c:pt>
                <c:pt idx="16">
                  <c:v>28.619</c:v>
                </c:pt>
                <c:pt idx="17">
                  <c:v>28.744</c:v>
                </c:pt>
                <c:pt idx="18">
                  <c:v>28.773</c:v>
                </c:pt>
                <c:pt idx="19">
                  <c:v>28.885999999999999</c:v>
                </c:pt>
                <c:pt idx="20">
                  <c:v>28.943999999999999</c:v>
                </c:pt>
                <c:pt idx="21">
                  <c:v>28.635000000000002</c:v>
                </c:pt>
                <c:pt idx="22">
                  <c:v>28.457999999999998</c:v>
                </c:pt>
                <c:pt idx="23">
                  <c:v>28.581</c:v>
                </c:pt>
                <c:pt idx="24">
                  <c:v>28.702000000000002</c:v>
                </c:pt>
                <c:pt idx="25">
                  <c:v>28.766999999999999</c:v>
                </c:pt>
                <c:pt idx="26">
                  <c:v>28.678000000000001</c:v>
                </c:pt>
                <c:pt idx="27">
                  <c:v>28.722000000000001</c:v>
                </c:pt>
                <c:pt idx="28">
                  <c:v>28.707000000000001</c:v>
                </c:pt>
                <c:pt idx="29">
                  <c:v>28.745999999999999</c:v>
                </c:pt>
                <c:pt idx="30">
                  <c:v>28.745999999999999</c:v>
                </c:pt>
                <c:pt idx="31">
                  <c:v>28.745000000000001</c:v>
                </c:pt>
                <c:pt idx="32">
                  <c:v>28.885999999999999</c:v>
                </c:pt>
                <c:pt idx="33">
                  <c:v>28.835000000000001</c:v>
                </c:pt>
                <c:pt idx="34">
                  <c:v>29.024999999999999</c:v>
                </c:pt>
                <c:pt idx="35">
                  <c:v>28.908000000000001</c:v>
                </c:pt>
                <c:pt idx="36">
                  <c:v>28.869</c:v>
                </c:pt>
                <c:pt idx="37">
                  <c:v>28.725000000000001</c:v>
                </c:pt>
                <c:pt idx="38">
                  <c:v>28.9</c:v>
                </c:pt>
                <c:pt idx="39">
                  <c:v>28.827999999999999</c:v>
                </c:pt>
                <c:pt idx="40">
                  <c:v>28.908999999999999</c:v>
                </c:pt>
                <c:pt idx="41">
                  <c:v>28.649000000000001</c:v>
                </c:pt>
                <c:pt idx="42">
                  <c:v>28.834</c:v>
                </c:pt>
                <c:pt idx="43">
                  <c:v>28.687999999999999</c:v>
                </c:pt>
                <c:pt idx="44">
                  <c:v>28.806000000000001</c:v>
                </c:pt>
                <c:pt idx="45">
                  <c:v>35.265999999999998</c:v>
                </c:pt>
                <c:pt idx="46">
                  <c:v>51.768999999999998</c:v>
                </c:pt>
                <c:pt idx="47">
                  <c:v>70.021000000000001</c:v>
                </c:pt>
                <c:pt idx="48">
                  <c:v>77.012</c:v>
                </c:pt>
                <c:pt idx="49">
                  <c:v>77.090999999999994</c:v>
                </c:pt>
                <c:pt idx="50">
                  <c:v>76.382000000000005</c:v>
                </c:pt>
                <c:pt idx="51">
                  <c:v>77.012</c:v>
                </c:pt>
                <c:pt idx="52">
                  <c:v>76.59</c:v>
                </c:pt>
                <c:pt idx="53">
                  <c:v>76.040000000000006</c:v>
                </c:pt>
                <c:pt idx="54">
                  <c:v>76.027000000000001</c:v>
                </c:pt>
                <c:pt idx="55">
                  <c:v>76.301000000000002</c:v>
                </c:pt>
                <c:pt idx="56">
                  <c:v>76.256</c:v>
                </c:pt>
                <c:pt idx="57">
                  <c:v>76.326999999999998</c:v>
                </c:pt>
                <c:pt idx="58">
                  <c:v>76.097999999999999</c:v>
                </c:pt>
                <c:pt idx="59">
                  <c:v>76.147999999999996</c:v>
                </c:pt>
                <c:pt idx="60">
                  <c:v>76.665000000000006</c:v>
                </c:pt>
                <c:pt idx="61">
                  <c:v>76.412000000000006</c:v>
                </c:pt>
                <c:pt idx="62">
                  <c:v>76.23</c:v>
                </c:pt>
                <c:pt idx="63">
                  <c:v>76.777000000000001</c:v>
                </c:pt>
                <c:pt idx="64">
                  <c:v>76.168000000000006</c:v>
                </c:pt>
                <c:pt idx="65">
                  <c:v>76.992999999999995</c:v>
                </c:pt>
                <c:pt idx="66">
                  <c:v>75.671000000000006</c:v>
                </c:pt>
                <c:pt idx="67">
                  <c:v>76.289000000000001</c:v>
                </c:pt>
                <c:pt idx="68">
                  <c:v>77.149000000000001</c:v>
                </c:pt>
                <c:pt idx="69">
                  <c:v>78.103999999999999</c:v>
                </c:pt>
                <c:pt idx="70">
                  <c:v>77.067999999999998</c:v>
                </c:pt>
                <c:pt idx="71">
                  <c:v>77.034999999999997</c:v>
                </c:pt>
                <c:pt idx="72">
                  <c:v>77.317999999999998</c:v>
                </c:pt>
                <c:pt idx="73">
                  <c:v>76.573999999999998</c:v>
                </c:pt>
                <c:pt idx="74">
                  <c:v>76.819999999999993</c:v>
                </c:pt>
                <c:pt idx="75">
                  <c:v>76.856999999999999</c:v>
                </c:pt>
                <c:pt idx="76">
                  <c:v>76.991</c:v>
                </c:pt>
                <c:pt idx="77">
                  <c:v>76.498000000000005</c:v>
                </c:pt>
                <c:pt idx="78">
                  <c:v>76.457999999999998</c:v>
                </c:pt>
                <c:pt idx="79">
                  <c:v>76.661000000000001</c:v>
                </c:pt>
                <c:pt idx="80">
                  <c:v>76.695999999999998</c:v>
                </c:pt>
                <c:pt idx="81">
                  <c:v>77.099000000000004</c:v>
                </c:pt>
                <c:pt idx="82">
                  <c:v>76.951999999999998</c:v>
                </c:pt>
                <c:pt idx="83">
                  <c:v>76.790000000000006</c:v>
                </c:pt>
                <c:pt idx="84">
                  <c:v>77.781000000000006</c:v>
                </c:pt>
                <c:pt idx="85">
                  <c:v>77.111000000000004</c:v>
                </c:pt>
                <c:pt idx="86">
                  <c:v>76.915000000000006</c:v>
                </c:pt>
                <c:pt idx="87">
                  <c:v>77.447999999999993</c:v>
                </c:pt>
                <c:pt idx="88">
                  <c:v>76.867000000000004</c:v>
                </c:pt>
                <c:pt idx="89">
                  <c:v>77.411000000000001</c:v>
                </c:pt>
                <c:pt idx="90">
                  <c:v>76.718999999999994</c:v>
                </c:pt>
                <c:pt idx="91">
                  <c:v>76.695999999999998</c:v>
                </c:pt>
                <c:pt idx="92">
                  <c:v>77.123999999999995</c:v>
                </c:pt>
                <c:pt idx="93">
                  <c:v>77.102999999999994</c:v>
                </c:pt>
                <c:pt idx="94">
                  <c:v>76.853999999999999</c:v>
                </c:pt>
                <c:pt idx="95">
                  <c:v>76.852000000000004</c:v>
                </c:pt>
                <c:pt idx="96">
                  <c:v>77.162000000000006</c:v>
                </c:pt>
                <c:pt idx="97">
                  <c:v>77.134</c:v>
                </c:pt>
                <c:pt idx="98">
                  <c:v>77.283000000000001</c:v>
                </c:pt>
                <c:pt idx="99">
                  <c:v>77.391000000000005</c:v>
                </c:pt>
                <c:pt idx="100">
                  <c:v>76.855999999999995</c:v>
                </c:pt>
                <c:pt idx="101">
                  <c:v>78.242999999999995</c:v>
                </c:pt>
                <c:pt idx="102">
                  <c:v>77.430999999999997</c:v>
                </c:pt>
                <c:pt idx="103">
                  <c:v>77.745999999999995</c:v>
                </c:pt>
                <c:pt idx="104">
                  <c:v>77.313000000000002</c:v>
                </c:pt>
                <c:pt idx="105">
                  <c:v>77.355999999999995</c:v>
                </c:pt>
                <c:pt idx="106">
                  <c:v>77.563999999999993</c:v>
                </c:pt>
                <c:pt idx="107">
                  <c:v>78.036000000000001</c:v>
                </c:pt>
                <c:pt idx="108">
                  <c:v>78.399000000000001</c:v>
                </c:pt>
                <c:pt idx="109">
                  <c:v>77.617000000000004</c:v>
                </c:pt>
                <c:pt idx="110">
                  <c:v>76.680000000000007</c:v>
                </c:pt>
                <c:pt idx="111">
                  <c:v>78.010999999999996</c:v>
                </c:pt>
                <c:pt idx="112">
                  <c:v>77.292000000000002</c:v>
                </c:pt>
                <c:pt idx="113">
                  <c:v>77.575999999999993</c:v>
                </c:pt>
                <c:pt idx="114">
                  <c:v>77.697999999999993</c:v>
                </c:pt>
                <c:pt idx="115">
                  <c:v>77.739999999999995</c:v>
                </c:pt>
                <c:pt idx="116">
                  <c:v>77.674000000000007</c:v>
                </c:pt>
                <c:pt idx="117">
                  <c:v>77.382000000000005</c:v>
                </c:pt>
                <c:pt idx="118">
                  <c:v>78.070999999999998</c:v>
                </c:pt>
                <c:pt idx="119">
                  <c:v>77.644999999999996</c:v>
                </c:pt>
                <c:pt idx="120">
                  <c:v>77.025999999999996</c:v>
                </c:pt>
                <c:pt idx="121">
                  <c:v>77.153999999999996</c:v>
                </c:pt>
                <c:pt idx="122">
                  <c:v>77.619</c:v>
                </c:pt>
                <c:pt idx="123">
                  <c:v>76.867999999999995</c:v>
                </c:pt>
                <c:pt idx="124">
                  <c:v>78.301000000000002</c:v>
                </c:pt>
                <c:pt idx="125">
                  <c:v>77.271000000000001</c:v>
                </c:pt>
                <c:pt idx="126">
                  <c:v>77.046000000000006</c:v>
                </c:pt>
                <c:pt idx="127">
                  <c:v>77.459000000000003</c:v>
                </c:pt>
                <c:pt idx="128">
                  <c:v>76.682000000000002</c:v>
                </c:pt>
                <c:pt idx="129">
                  <c:v>78.647000000000006</c:v>
                </c:pt>
                <c:pt idx="130">
                  <c:v>77.849000000000004</c:v>
                </c:pt>
                <c:pt idx="131">
                  <c:v>78.097999999999999</c:v>
                </c:pt>
                <c:pt idx="132">
                  <c:v>78.52</c:v>
                </c:pt>
                <c:pt idx="133">
                  <c:v>77.153000000000006</c:v>
                </c:pt>
                <c:pt idx="134">
                  <c:v>78.341999999999999</c:v>
                </c:pt>
                <c:pt idx="135">
                  <c:v>77.400999999999996</c:v>
                </c:pt>
                <c:pt idx="136">
                  <c:v>77.763000000000005</c:v>
                </c:pt>
                <c:pt idx="137">
                  <c:v>77.893000000000001</c:v>
                </c:pt>
                <c:pt idx="138">
                  <c:v>77.233000000000004</c:v>
                </c:pt>
                <c:pt idx="139">
                  <c:v>78.441000000000003</c:v>
                </c:pt>
                <c:pt idx="140">
                  <c:v>77.977000000000004</c:v>
                </c:pt>
                <c:pt idx="141">
                  <c:v>78.290000000000006</c:v>
                </c:pt>
                <c:pt idx="142">
                  <c:v>78.474000000000004</c:v>
                </c:pt>
                <c:pt idx="143">
                  <c:v>78.433000000000007</c:v>
                </c:pt>
                <c:pt idx="144">
                  <c:v>78.447000000000003</c:v>
                </c:pt>
                <c:pt idx="145">
                  <c:v>78.611000000000004</c:v>
                </c:pt>
                <c:pt idx="146">
                  <c:v>78.412999999999997</c:v>
                </c:pt>
                <c:pt idx="147">
                  <c:v>77.325999999999993</c:v>
                </c:pt>
                <c:pt idx="148">
                  <c:v>77.540999999999997</c:v>
                </c:pt>
                <c:pt idx="149">
                  <c:v>71.900999999999996</c:v>
                </c:pt>
                <c:pt idx="150">
                  <c:v>28.774000000000001</c:v>
                </c:pt>
                <c:pt idx="151">
                  <c:v>29.372</c:v>
                </c:pt>
                <c:pt idx="152">
                  <c:v>29.233000000000001</c:v>
                </c:pt>
                <c:pt idx="153">
                  <c:v>28.942</c:v>
                </c:pt>
                <c:pt idx="154">
                  <c:v>29.367999999999999</c:v>
                </c:pt>
                <c:pt idx="155">
                  <c:v>29.248999999999999</c:v>
                </c:pt>
                <c:pt idx="156">
                  <c:v>29.224</c:v>
                </c:pt>
                <c:pt idx="157">
                  <c:v>30.068000000000001</c:v>
                </c:pt>
                <c:pt idx="158">
                  <c:v>30.222999999999999</c:v>
                </c:pt>
                <c:pt idx="159">
                  <c:v>31.18</c:v>
                </c:pt>
                <c:pt idx="160">
                  <c:v>32.25</c:v>
                </c:pt>
                <c:pt idx="161">
                  <c:v>32.277999999999999</c:v>
                </c:pt>
                <c:pt idx="162">
                  <c:v>33.628</c:v>
                </c:pt>
                <c:pt idx="163">
                  <c:v>35.045000000000002</c:v>
                </c:pt>
                <c:pt idx="164">
                  <c:v>34.273000000000003</c:v>
                </c:pt>
                <c:pt idx="165">
                  <c:v>34.164999999999999</c:v>
                </c:pt>
                <c:pt idx="166">
                  <c:v>33.276000000000003</c:v>
                </c:pt>
                <c:pt idx="167">
                  <c:v>32.424999999999997</c:v>
                </c:pt>
                <c:pt idx="168">
                  <c:v>32.164999999999999</c:v>
                </c:pt>
                <c:pt idx="169">
                  <c:v>31.25</c:v>
                </c:pt>
                <c:pt idx="170">
                  <c:v>30.215</c:v>
                </c:pt>
                <c:pt idx="171">
                  <c:v>30.373999999999999</c:v>
                </c:pt>
                <c:pt idx="172">
                  <c:v>29.974</c:v>
                </c:pt>
                <c:pt idx="173">
                  <c:v>30.1</c:v>
                </c:pt>
                <c:pt idx="174">
                  <c:v>30.042000000000002</c:v>
                </c:pt>
                <c:pt idx="175">
                  <c:v>29.181999999999999</c:v>
                </c:pt>
                <c:pt idx="176">
                  <c:v>29.163</c:v>
                </c:pt>
                <c:pt idx="177">
                  <c:v>29.013999999999999</c:v>
                </c:pt>
                <c:pt idx="178">
                  <c:v>28.771000000000001</c:v>
                </c:pt>
                <c:pt idx="179">
                  <c:v>28.968</c:v>
                </c:pt>
                <c:pt idx="180">
                  <c:v>28.791</c:v>
                </c:pt>
                <c:pt idx="181">
                  <c:v>28.959</c:v>
                </c:pt>
                <c:pt idx="182">
                  <c:v>29.1</c:v>
                </c:pt>
                <c:pt idx="183">
                  <c:v>28.709</c:v>
                </c:pt>
                <c:pt idx="184">
                  <c:v>29.01</c:v>
                </c:pt>
                <c:pt idx="185">
                  <c:v>29.097999999999999</c:v>
                </c:pt>
                <c:pt idx="186">
                  <c:v>28.734000000000002</c:v>
                </c:pt>
                <c:pt idx="187">
                  <c:v>29.012</c:v>
                </c:pt>
                <c:pt idx="188">
                  <c:v>28.841999999999999</c:v>
                </c:pt>
                <c:pt idx="189">
                  <c:v>35.4</c:v>
                </c:pt>
                <c:pt idx="190">
                  <c:v>52.362000000000002</c:v>
                </c:pt>
                <c:pt idx="191">
                  <c:v>70.48</c:v>
                </c:pt>
                <c:pt idx="192">
                  <c:v>77.948999999999998</c:v>
                </c:pt>
                <c:pt idx="193">
                  <c:v>77.518000000000001</c:v>
                </c:pt>
                <c:pt idx="194">
                  <c:v>77.692999999999998</c:v>
                </c:pt>
                <c:pt idx="195">
                  <c:v>77.790999999999997</c:v>
                </c:pt>
                <c:pt idx="196">
                  <c:v>77.504000000000005</c:v>
                </c:pt>
                <c:pt idx="197">
                  <c:v>77.436000000000007</c:v>
                </c:pt>
                <c:pt idx="198">
                  <c:v>77.588999999999999</c:v>
                </c:pt>
                <c:pt idx="199">
                  <c:v>77.635999999999996</c:v>
                </c:pt>
                <c:pt idx="200">
                  <c:v>76.965000000000003</c:v>
                </c:pt>
                <c:pt idx="201">
                  <c:v>77.941999999999993</c:v>
                </c:pt>
                <c:pt idx="202">
                  <c:v>77.007000000000005</c:v>
                </c:pt>
                <c:pt idx="203">
                  <c:v>77.722999999999999</c:v>
                </c:pt>
                <c:pt idx="204">
                  <c:v>77.87</c:v>
                </c:pt>
                <c:pt idx="205">
                  <c:v>77.361000000000004</c:v>
                </c:pt>
                <c:pt idx="206">
                  <c:v>78.256</c:v>
                </c:pt>
                <c:pt idx="207">
                  <c:v>77.694999999999993</c:v>
                </c:pt>
                <c:pt idx="208">
                  <c:v>76.838999999999999</c:v>
                </c:pt>
                <c:pt idx="209">
                  <c:v>78.248999999999995</c:v>
                </c:pt>
                <c:pt idx="210">
                  <c:v>77.772999999999996</c:v>
                </c:pt>
                <c:pt idx="211">
                  <c:v>77.518000000000001</c:v>
                </c:pt>
                <c:pt idx="212">
                  <c:v>78.122</c:v>
                </c:pt>
                <c:pt idx="213">
                  <c:v>77.856999999999999</c:v>
                </c:pt>
                <c:pt idx="214">
                  <c:v>78.212999999999994</c:v>
                </c:pt>
                <c:pt idx="215">
                  <c:v>77.838999999999999</c:v>
                </c:pt>
                <c:pt idx="216">
                  <c:v>77.462999999999994</c:v>
                </c:pt>
                <c:pt idx="217">
                  <c:v>78.334999999999994</c:v>
                </c:pt>
                <c:pt idx="218">
                  <c:v>77.932000000000002</c:v>
                </c:pt>
                <c:pt idx="219">
                  <c:v>77.293999999999997</c:v>
                </c:pt>
                <c:pt idx="220">
                  <c:v>78.41</c:v>
                </c:pt>
                <c:pt idx="221">
                  <c:v>78.052999999999997</c:v>
                </c:pt>
                <c:pt idx="222">
                  <c:v>77.798000000000002</c:v>
                </c:pt>
                <c:pt idx="223">
                  <c:v>78.117999999999995</c:v>
                </c:pt>
                <c:pt idx="224">
                  <c:v>78.48</c:v>
                </c:pt>
                <c:pt idx="225">
                  <c:v>78.403999999999996</c:v>
                </c:pt>
                <c:pt idx="226">
                  <c:v>78.67</c:v>
                </c:pt>
                <c:pt idx="227">
                  <c:v>77.887</c:v>
                </c:pt>
                <c:pt idx="228">
                  <c:v>78.093999999999994</c:v>
                </c:pt>
                <c:pt idx="229">
                  <c:v>78.117000000000004</c:v>
                </c:pt>
                <c:pt idx="230">
                  <c:v>77.513999999999996</c:v>
                </c:pt>
                <c:pt idx="231">
                  <c:v>77.373000000000005</c:v>
                </c:pt>
                <c:pt idx="232">
                  <c:v>78.739999999999995</c:v>
                </c:pt>
                <c:pt idx="233">
                  <c:v>77.811000000000007</c:v>
                </c:pt>
                <c:pt idx="234">
                  <c:v>78.260999999999996</c:v>
                </c:pt>
                <c:pt idx="235">
                  <c:v>78.004999999999995</c:v>
                </c:pt>
                <c:pt idx="236">
                  <c:v>78.37</c:v>
                </c:pt>
                <c:pt idx="237">
                  <c:v>78.287999999999997</c:v>
                </c:pt>
                <c:pt idx="238">
                  <c:v>77.841999999999999</c:v>
                </c:pt>
                <c:pt idx="239">
                  <c:v>78.012</c:v>
                </c:pt>
                <c:pt idx="240">
                  <c:v>78.326999999999998</c:v>
                </c:pt>
                <c:pt idx="241">
                  <c:v>77.549000000000007</c:v>
                </c:pt>
                <c:pt idx="242">
                  <c:v>77.953000000000003</c:v>
                </c:pt>
                <c:pt idx="243">
                  <c:v>78.138999999999996</c:v>
                </c:pt>
                <c:pt idx="244">
                  <c:v>78.051000000000002</c:v>
                </c:pt>
                <c:pt idx="245">
                  <c:v>79.138999999999996</c:v>
                </c:pt>
                <c:pt idx="246">
                  <c:v>77.697000000000003</c:v>
                </c:pt>
                <c:pt idx="247">
                  <c:v>78.122</c:v>
                </c:pt>
                <c:pt idx="248">
                  <c:v>79.010999999999996</c:v>
                </c:pt>
                <c:pt idx="249">
                  <c:v>77.578999999999994</c:v>
                </c:pt>
                <c:pt idx="250">
                  <c:v>78.23</c:v>
                </c:pt>
                <c:pt idx="251">
                  <c:v>78.442999999999998</c:v>
                </c:pt>
                <c:pt idx="252">
                  <c:v>78.194999999999993</c:v>
                </c:pt>
                <c:pt idx="253">
                  <c:v>78.991</c:v>
                </c:pt>
                <c:pt idx="254">
                  <c:v>77.882999999999996</c:v>
                </c:pt>
                <c:pt idx="255">
                  <c:v>77.894999999999996</c:v>
                </c:pt>
                <c:pt idx="256">
                  <c:v>78.102999999999994</c:v>
                </c:pt>
                <c:pt idx="257">
                  <c:v>78.040000000000006</c:v>
                </c:pt>
                <c:pt idx="258">
                  <c:v>78.534999999999997</c:v>
                </c:pt>
                <c:pt idx="259">
                  <c:v>78.307000000000002</c:v>
                </c:pt>
                <c:pt idx="260">
                  <c:v>77.91</c:v>
                </c:pt>
                <c:pt idx="261">
                  <c:v>77.64</c:v>
                </c:pt>
                <c:pt idx="262">
                  <c:v>77.423000000000002</c:v>
                </c:pt>
                <c:pt idx="263">
                  <c:v>78.123000000000005</c:v>
                </c:pt>
                <c:pt idx="264">
                  <c:v>78.418000000000006</c:v>
                </c:pt>
                <c:pt idx="265">
                  <c:v>78</c:v>
                </c:pt>
                <c:pt idx="266">
                  <c:v>77.575999999999993</c:v>
                </c:pt>
                <c:pt idx="267">
                  <c:v>77.614000000000004</c:v>
                </c:pt>
                <c:pt idx="268">
                  <c:v>77.53</c:v>
                </c:pt>
                <c:pt idx="269">
                  <c:v>77.126000000000005</c:v>
                </c:pt>
                <c:pt idx="270">
                  <c:v>78.841999999999999</c:v>
                </c:pt>
                <c:pt idx="271">
                  <c:v>76.855999999999995</c:v>
                </c:pt>
                <c:pt idx="272">
                  <c:v>77.933999999999997</c:v>
                </c:pt>
                <c:pt idx="273">
                  <c:v>78.162000000000006</c:v>
                </c:pt>
                <c:pt idx="274">
                  <c:v>77.936999999999998</c:v>
                </c:pt>
                <c:pt idx="275">
                  <c:v>78.088999999999999</c:v>
                </c:pt>
                <c:pt idx="276">
                  <c:v>78.668000000000006</c:v>
                </c:pt>
                <c:pt idx="277">
                  <c:v>77.435000000000002</c:v>
                </c:pt>
                <c:pt idx="278">
                  <c:v>77.596000000000004</c:v>
                </c:pt>
                <c:pt idx="279">
                  <c:v>78.227000000000004</c:v>
                </c:pt>
                <c:pt idx="280">
                  <c:v>77.218000000000004</c:v>
                </c:pt>
                <c:pt idx="281">
                  <c:v>77.912999999999997</c:v>
                </c:pt>
                <c:pt idx="282">
                  <c:v>76.558000000000007</c:v>
                </c:pt>
                <c:pt idx="283">
                  <c:v>77.396000000000001</c:v>
                </c:pt>
                <c:pt idx="284">
                  <c:v>78.153999999999996</c:v>
                </c:pt>
                <c:pt idx="285">
                  <c:v>77.906000000000006</c:v>
                </c:pt>
                <c:pt idx="286">
                  <c:v>77.63</c:v>
                </c:pt>
                <c:pt idx="287">
                  <c:v>78.745999999999995</c:v>
                </c:pt>
                <c:pt idx="288">
                  <c:v>78.075000000000003</c:v>
                </c:pt>
                <c:pt idx="289">
                  <c:v>77.358999999999995</c:v>
                </c:pt>
                <c:pt idx="290">
                  <c:v>77.546999999999997</c:v>
                </c:pt>
                <c:pt idx="291">
                  <c:v>77.478999999999999</c:v>
                </c:pt>
                <c:pt idx="292">
                  <c:v>77.430999999999997</c:v>
                </c:pt>
                <c:pt idx="293">
                  <c:v>74.322000000000003</c:v>
                </c:pt>
                <c:pt idx="294">
                  <c:v>43.04</c:v>
                </c:pt>
                <c:pt idx="295">
                  <c:v>43.433999999999997</c:v>
                </c:pt>
                <c:pt idx="296">
                  <c:v>42.978999999999999</c:v>
                </c:pt>
                <c:pt idx="297">
                  <c:v>43.067999999999998</c:v>
                </c:pt>
                <c:pt idx="298">
                  <c:v>42.997</c:v>
                </c:pt>
                <c:pt idx="299">
                  <c:v>42.404000000000003</c:v>
                </c:pt>
                <c:pt idx="300">
                  <c:v>43.054000000000002</c:v>
                </c:pt>
                <c:pt idx="301">
                  <c:v>42.610999999999997</c:v>
                </c:pt>
                <c:pt idx="302">
                  <c:v>41.994999999999997</c:v>
                </c:pt>
                <c:pt idx="303">
                  <c:v>42.526000000000003</c:v>
                </c:pt>
                <c:pt idx="304">
                  <c:v>42.14</c:v>
                </c:pt>
                <c:pt idx="305">
                  <c:v>33.929000000000002</c:v>
                </c:pt>
                <c:pt idx="306">
                  <c:v>29.178999999999998</c:v>
                </c:pt>
                <c:pt idx="307">
                  <c:v>28.905999999999999</c:v>
                </c:pt>
                <c:pt idx="308">
                  <c:v>28.763999999999999</c:v>
                </c:pt>
                <c:pt idx="309">
                  <c:v>28.92</c:v>
                </c:pt>
                <c:pt idx="310">
                  <c:v>28.695</c:v>
                </c:pt>
                <c:pt idx="311">
                  <c:v>28.934000000000001</c:v>
                </c:pt>
                <c:pt idx="312">
                  <c:v>28.812999999999999</c:v>
                </c:pt>
                <c:pt idx="313">
                  <c:v>28.614000000000001</c:v>
                </c:pt>
                <c:pt idx="314">
                  <c:v>28.940999999999999</c:v>
                </c:pt>
                <c:pt idx="315">
                  <c:v>28.709</c:v>
                </c:pt>
                <c:pt idx="316">
                  <c:v>28.504999999999999</c:v>
                </c:pt>
                <c:pt idx="317">
                  <c:v>28.532</c:v>
                </c:pt>
                <c:pt idx="318">
                  <c:v>28.568000000000001</c:v>
                </c:pt>
                <c:pt idx="319">
                  <c:v>28.89</c:v>
                </c:pt>
                <c:pt idx="320">
                  <c:v>29.119</c:v>
                </c:pt>
                <c:pt idx="321">
                  <c:v>28.928000000000001</c:v>
                </c:pt>
                <c:pt idx="322">
                  <c:v>29.023</c:v>
                </c:pt>
                <c:pt idx="323">
                  <c:v>29.065000000000001</c:v>
                </c:pt>
                <c:pt idx="324">
                  <c:v>28.797999999999998</c:v>
                </c:pt>
                <c:pt idx="325">
                  <c:v>29.053999999999998</c:v>
                </c:pt>
                <c:pt idx="326">
                  <c:v>28.957999999999998</c:v>
                </c:pt>
                <c:pt idx="327">
                  <c:v>28.423999999999999</c:v>
                </c:pt>
                <c:pt idx="328">
                  <c:v>28.913</c:v>
                </c:pt>
                <c:pt idx="329">
                  <c:v>28.826000000000001</c:v>
                </c:pt>
                <c:pt idx="330">
                  <c:v>28.536999999999999</c:v>
                </c:pt>
                <c:pt idx="331">
                  <c:v>29.036000000000001</c:v>
                </c:pt>
                <c:pt idx="332">
                  <c:v>28.858000000000001</c:v>
                </c:pt>
                <c:pt idx="333">
                  <c:v>35.387999999999998</c:v>
                </c:pt>
                <c:pt idx="334">
                  <c:v>52.411999999999999</c:v>
                </c:pt>
                <c:pt idx="335">
                  <c:v>70.421999999999997</c:v>
                </c:pt>
                <c:pt idx="336">
                  <c:v>77.176000000000002</c:v>
                </c:pt>
                <c:pt idx="337">
                  <c:v>77.754000000000005</c:v>
                </c:pt>
                <c:pt idx="338">
                  <c:v>77.164000000000001</c:v>
                </c:pt>
                <c:pt idx="339">
                  <c:v>77.022999999999996</c:v>
                </c:pt>
                <c:pt idx="340">
                  <c:v>77.263000000000005</c:v>
                </c:pt>
                <c:pt idx="341">
                  <c:v>76.947000000000003</c:v>
                </c:pt>
                <c:pt idx="342">
                  <c:v>77.224999999999994</c:v>
                </c:pt>
                <c:pt idx="343">
                  <c:v>78.180000000000007</c:v>
                </c:pt>
                <c:pt idx="344">
                  <c:v>77.965000000000003</c:v>
                </c:pt>
                <c:pt idx="345">
                  <c:v>78.027000000000001</c:v>
                </c:pt>
                <c:pt idx="346">
                  <c:v>78.16</c:v>
                </c:pt>
                <c:pt idx="347">
                  <c:v>77.319000000000003</c:v>
                </c:pt>
                <c:pt idx="348">
                  <c:v>78.284000000000006</c:v>
                </c:pt>
                <c:pt idx="349">
                  <c:v>78.111000000000004</c:v>
                </c:pt>
                <c:pt idx="350">
                  <c:v>78.106999999999999</c:v>
                </c:pt>
                <c:pt idx="351">
                  <c:v>78.143000000000001</c:v>
                </c:pt>
                <c:pt idx="352">
                  <c:v>78.028999999999996</c:v>
                </c:pt>
                <c:pt idx="353">
                  <c:v>78.674000000000007</c:v>
                </c:pt>
                <c:pt idx="354">
                  <c:v>78.046999999999997</c:v>
                </c:pt>
                <c:pt idx="355">
                  <c:v>78.849000000000004</c:v>
                </c:pt>
                <c:pt idx="356">
                  <c:v>78.912000000000006</c:v>
                </c:pt>
                <c:pt idx="357">
                  <c:v>78.899000000000001</c:v>
                </c:pt>
                <c:pt idx="358">
                  <c:v>78.831000000000003</c:v>
                </c:pt>
                <c:pt idx="359">
                  <c:v>78.88</c:v>
                </c:pt>
                <c:pt idx="360">
                  <c:v>78.700999999999993</c:v>
                </c:pt>
                <c:pt idx="361">
                  <c:v>78.238</c:v>
                </c:pt>
                <c:pt idx="362">
                  <c:v>78.53</c:v>
                </c:pt>
                <c:pt idx="363">
                  <c:v>78.454999999999998</c:v>
                </c:pt>
                <c:pt idx="364">
                  <c:v>78.924000000000007</c:v>
                </c:pt>
                <c:pt idx="365">
                  <c:v>79.019000000000005</c:v>
                </c:pt>
                <c:pt idx="366">
                  <c:v>78.92</c:v>
                </c:pt>
                <c:pt idx="367">
                  <c:v>78.87</c:v>
                </c:pt>
                <c:pt idx="368">
                  <c:v>78.989000000000004</c:v>
                </c:pt>
                <c:pt idx="369">
                  <c:v>79.111999999999995</c:v>
                </c:pt>
                <c:pt idx="370">
                  <c:v>79.340999999999994</c:v>
                </c:pt>
                <c:pt idx="371">
                  <c:v>79.355000000000004</c:v>
                </c:pt>
                <c:pt idx="372">
                  <c:v>78.846999999999994</c:v>
                </c:pt>
                <c:pt idx="373">
                  <c:v>78.938999999999993</c:v>
                </c:pt>
                <c:pt idx="374">
                  <c:v>79.599999999999994</c:v>
                </c:pt>
                <c:pt idx="375">
                  <c:v>79.197000000000003</c:v>
                </c:pt>
                <c:pt idx="376">
                  <c:v>79.418999999999997</c:v>
                </c:pt>
                <c:pt idx="377">
                  <c:v>79.787000000000006</c:v>
                </c:pt>
                <c:pt idx="378">
                  <c:v>79.081000000000003</c:v>
                </c:pt>
                <c:pt idx="379">
                  <c:v>79.225999999999999</c:v>
                </c:pt>
                <c:pt idx="380">
                  <c:v>79.343000000000004</c:v>
                </c:pt>
                <c:pt idx="381">
                  <c:v>78.674999999999997</c:v>
                </c:pt>
                <c:pt idx="382">
                  <c:v>79.472999999999999</c:v>
                </c:pt>
                <c:pt idx="383">
                  <c:v>79.382000000000005</c:v>
                </c:pt>
                <c:pt idx="384">
                  <c:v>79.143000000000001</c:v>
                </c:pt>
                <c:pt idx="385">
                  <c:v>79.47</c:v>
                </c:pt>
                <c:pt idx="386">
                  <c:v>79.616</c:v>
                </c:pt>
                <c:pt idx="387">
                  <c:v>79.578999999999994</c:v>
                </c:pt>
                <c:pt idx="388">
                  <c:v>78.573999999999998</c:v>
                </c:pt>
                <c:pt idx="389">
                  <c:v>78.846000000000004</c:v>
                </c:pt>
                <c:pt idx="390">
                  <c:v>78.954999999999998</c:v>
                </c:pt>
                <c:pt idx="391">
                  <c:v>78.856999999999999</c:v>
                </c:pt>
                <c:pt idx="392">
                  <c:v>79.39</c:v>
                </c:pt>
                <c:pt idx="393">
                  <c:v>78.822999999999993</c:v>
                </c:pt>
                <c:pt idx="394">
                  <c:v>79.058000000000007</c:v>
                </c:pt>
                <c:pt idx="395">
                  <c:v>78.747</c:v>
                </c:pt>
                <c:pt idx="396">
                  <c:v>78.572999999999993</c:v>
                </c:pt>
                <c:pt idx="397">
                  <c:v>79.542000000000002</c:v>
                </c:pt>
                <c:pt idx="398">
                  <c:v>79.48</c:v>
                </c:pt>
                <c:pt idx="399">
                  <c:v>78.992000000000004</c:v>
                </c:pt>
                <c:pt idx="400">
                  <c:v>78.608999999999995</c:v>
                </c:pt>
                <c:pt idx="401">
                  <c:v>79.016000000000005</c:v>
                </c:pt>
                <c:pt idx="402">
                  <c:v>78.814999999999998</c:v>
                </c:pt>
                <c:pt idx="403">
                  <c:v>79.790000000000006</c:v>
                </c:pt>
                <c:pt idx="404">
                  <c:v>79.057000000000002</c:v>
                </c:pt>
                <c:pt idx="405">
                  <c:v>78.950999999999993</c:v>
                </c:pt>
                <c:pt idx="406">
                  <c:v>79.207999999999998</c:v>
                </c:pt>
                <c:pt idx="407">
                  <c:v>79.159000000000006</c:v>
                </c:pt>
                <c:pt idx="408">
                  <c:v>78.775000000000006</c:v>
                </c:pt>
                <c:pt idx="409">
                  <c:v>78.819999999999993</c:v>
                </c:pt>
                <c:pt idx="410">
                  <c:v>78.465000000000003</c:v>
                </c:pt>
                <c:pt idx="411">
                  <c:v>78.540000000000006</c:v>
                </c:pt>
                <c:pt idx="412">
                  <c:v>79.069000000000003</c:v>
                </c:pt>
                <c:pt idx="413">
                  <c:v>78.311000000000007</c:v>
                </c:pt>
                <c:pt idx="414">
                  <c:v>78.825999999999993</c:v>
                </c:pt>
                <c:pt idx="415">
                  <c:v>78.891999999999996</c:v>
                </c:pt>
                <c:pt idx="416">
                  <c:v>78.977000000000004</c:v>
                </c:pt>
                <c:pt idx="417">
                  <c:v>78.234999999999999</c:v>
                </c:pt>
                <c:pt idx="418">
                  <c:v>77.698999999999998</c:v>
                </c:pt>
                <c:pt idx="419">
                  <c:v>78.212999999999994</c:v>
                </c:pt>
                <c:pt idx="420">
                  <c:v>77.802999999999997</c:v>
                </c:pt>
                <c:pt idx="421">
                  <c:v>78.245999999999995</c:v>
                </c:pt>
                <c:pt idx="422">
                  <c:v>78.316000000000003</c:v>
                </c:pt>
                <c:pt idx="423">
                  <c:v>78.316999999999993</c:v>
                </c:pt>
                <c:pt idx="424">
                  <c:v>78.515000000000001</c:v>
                </c:pt>
                <c:pt idx="425">
                  <c:v>78.134</c:v>
                </c:pt>
                <c:pt idx="426">
                  <c:v>78.02</c:v>
                </c:pt>
                <c:pt idx="427">
                  <c:v>78.171000000000006</c:v>
                </c:pt>
                <c:pt idx="428">
                  <c:v>78.173000000000002</c:v>
                </c:pt>
                <c:pt idx="429">
                  <c:v>78.253</c:v>
                </c:pt>
                <c:pt idx="430">
                  <c:v>78.777000000000001</c:v>
                </c:pt>
                <c:pt idx="431">
                  <c:v>78.644999999999996</c:v>
                </c:pt>
                <c:pt idx="432">
                  <c:v>78.826999999999998</c:v>
                </c:pt>
                <c:pt idx="433">
                  <c:v>79.605999999999995</c:v>
                </c:pt>
                <c:pt idx="434">
                  <c:v>79.394000000000005</c:v>
                </c:pt>
                <c:pt idx="435">
                  <c:v>79.311000000000007</c:v>
                </c:pt>
                <c:pt idx="436">
                  <c:v>78.552999999999997</c:v>
                </c:pt>
                <c:pt idx="437">
                  <c:v>73.468000000000004</c:v>
                </c:pt>
                <c:pt idx="438">
                  <c:v>34.25</c:v>
                </c:pt>
                <c:pt idx="439">
                  <c:v>34.723999999999997</c:v>
                </c:pt>
                <c:pt idx="440">
                  <c:v>34.768000000000001</c:v>
                </c:pt>
                <c:pt idx="441">
                  <c:v>34.218000000000004</c:v>
                </c:pt>
                <c:pt idx="442">
                  <c:v>35.067999999999998</c:v>
                </c:pt>
                <c:pt idx="443">
                  <c:v>34.119</c:v>
                </c:pt>
                <c:pt idx="444">
                  <c:v>34.965000000000003</c:v>
                </c:pt>
                <c:pt idx="445">
                  <c:v>34.164999999999999</c:v>
                </c:pt>
                <c:pt idx="446">
                  <c:v>33.875999999999998</c:v>
                </c:pt>
                <c:pt idx="447">
                  <c:v>34.18</c:v>
                </c:pt>
                <c:pt idx="448">
                  <c:v>33.253</c:v>
                </c:pt>
                <c:pt idx="449">
                  <c:v>33.866999999999997</c:v>
                </c:pt>
                <c:pt idx="450">
                  <c:v>33.164999999999999</c:v>
                </c:pt>
                <c:pt idx="451">
                  <c:v>32.869</c:v>
                </c:pt>
                <c:pt idx="452">
                  <c:v>32.848999999999997</c:v>
                </c:pt>
                <c:pt idx="453">
                  <c:v>32.026000000000003</c:v>
                </c:pt>
                <c:pt idx="454">
                  <c:v>32.149000000000001</c:v>
                </c:pt>
                <c:pt idx="455">
                  <c:v>31.347000000000001</c:v>
                </c:pt>
                <c:pt idx="456">
                  <c:v>30.423999999999999</c:v>
                </c:pt>
                <c:pt idx="457">
                  <c:v>30.573</c:v>
                </c:pt>
                <c:pt idx="458">
                  <c:v>30.43</c:v>
                </c:pt>
                <c:pt idx="459">
                  <c:v>29.821999999999999</c:v>
                </c:pt>
                <c:pt idx="460">
                  <c:v>30.411999999999999</c:v>
                </c:pt>
                <c:pt idx="461">
                  <c:v>29.888999999999999</c:v>
                </c:pt>
                <c:pt idx="462">
                  <c:v>29.731000000000002</c:v>
                </c:pt>
                <c:pt idx="463">
                  <c:v>29.710999999999999</c:v>
                </c:pt>
                <c:pt idx="464">
                  <c:v>28.997</c:v>
                </c:pt>
                <c:pt idx="465">
                  <c:v>29.187000000000001</c:v>
                </c:pt>
                <c:pt idx="466">
                  <c:v>29.201000000000001</c:v>
                </c:pt>
                <c:pt idx="467">
                  <c:v>28.706</c:v>
                </c:pt>
                <c:pt idx="468">
                  <c:v>29.218</c:v>
                </c:pt>
                <c:pt idx="469">
                  <c:v>29.071999999999999</c:v>
                </c:pt>
                <c:pt idx="470">
                  <c:v>28.702000000000002</c:v>
                </c:pt>
                <c:pt idx="471">
                  <c:v>29.111000000000001</c:v>
                </c:pt>
                <c:pt idx="472">
                  <c:v>29.061</c:v>
                </c:pt>
                <c:pt idx="473">
                  <c:v>28.818999999999999</c:v>
                </c:pt>
                <c:pt idx="474">
                  <c:v>29.178000000000001</c:v>
                </c:pt>
                <c:pt idx="475">
                  <c:v>28.934999999999999</c:v>
                </c:pt>
                <c:pt idx="476">
                  <c:v>28.939</c:v>
                </c:pt>
                <c:pt idx="477">
                  <c:v>35.792000000000002</c:v>
                </c:pt>
                <c:pt idx="478">
                  <c:v>52.201999999999998</c:v>
                </c:pt>
                <c:pt idx="479">
                  <c:v>70.734999999999999</c:v>
                </c:pt>
                <c:pt idx="480">
                  <c:v>78.009</c:v>
                </c:pt>
                <c:pt idx="481">
                  <c:v>77.257000000000005</c:v>
                </c:pt>
                <c:pt idx="482">
                  <c:v>77.408000000000001</c:v>
                </c:pt>
                <c:pt idx="483">
                  <c:v>78.09</c:v>
                </c:pt>
                <c:pt idx="484">
                  <c:v>77.956999999999994</c:v>
                </c:pt>
                <c:pt idx="485">
                  <c:v>78.245000000000005</c:v>
                </c:pt>
                <c:pt idx="486">
                  <c:v>77.893000000000001</c:v>
                </c:pt>
                <c:pt idx="487">
                  <c:v>77.549000000000007</c:v>
                </c:pt>
                <c:pt idx="488">
                  <c:v>77.863</c:v>
                </c:pt>
                <c:pt idx="489">
                  <c:v>77.995000000000005</c:v>
                </c:pt>
                <c:pt idx="490">
                  <c:v>77.046999999999997</c:v>
                </c:pt>
                <c:pt idx="491">
                  <c:v>77.641999999999996</c:v>
                </c:pt>
                <c:pt idx="492">
                  <c:v>77.286000000000001</c:v>
                </c:pt>
                <c:pt idx="493">
                  <c:v>77.006</c:v>
                </c:pt>
                <c:pt idx="494">
                  <c:v>78.412999999999997</c:v>
                </c:pt>
                <c:pt idx="495">
                  <c:v>77.665000000000006</c:v>
                </c:pt>
                <c:pt idx="496">
                  <c:v>77.397000000000006</c:v>
                </c:pt>
                <c:pt idx="497">
                  <c:v>78.192999999999998</c:v>
                </c:pt>
                <c:pt idx="498">
                  <c:v>77.623999999999995</c:v>
                </c:pt>
                <c:pt idx="499">
                  <c:v>78.299000000000007</c:v>
                </c:pt>
                <c:pt idx="500">
                  <c:v>78.408000000000001</c:v>
                </c:pt>
                <c:pt idx="501">
                  <c:v>77.911000000000001</c:v>
                </c:pt>
                <c:pt idx="502">
                  <c:v>78.706999999999994</c:v>
                </c:pt>
                <c:pt idx="503">
                  <c:v>79.135000000000005</c:v>
                </c:pt>
                <c:pt idx="504">
                  <c:v>78.989999999999995</c:v>
                </c:pt>
                <c:pt idx="505">
                  <c:v>79.152000000000001</c:v>
                </c:pt>
                <c:pt idx="506">
                  <c:v>78.983999999999995</c:v>
                </c:pt>
                <c:pt idx="507">
                  <c:v>79.033000000000001</c:v>
                </c:pt>
                <c:pt idx="508">
                  <c:v>79.075000000000003</c:v>
                </c:pt>
                <c:pt idx="509">
                  <c:v>78.938999999999993</c:v>
                </c:pt>
                <c:pt idx="510">
                  <c:v>79.236999999999995</c:v>
                </c:pt>
                <c:pt idx="511">
                  <c:v>79.650000000000006</c:v>
                </c:pt>
                <c:pt idx="512">
                  <c:v>79.144999999999996</c:v>
                </c:pt>
                <c:pt idx="513">
                  <c:v>78.959000000000003</c:v>
                </c:pt>
                <c:pt idx="514">
                  <c:v>79.188999999999993</c:v>
                </c:pt>
                <c:pt idx="515">
                  <c:v>79.289000000000001</c:v>
                </c:pt>
                <c:pt idx="516">
                  <c:v>79.629000000000005</c:v>
                </c:pt>
                <c:pt idx="517">
                  <c:v>79.254000000000005</c:v>
                </c:pt>
                <c:pt idx="518">
                  <c:v>79.311000000000007</c:v>
                </c:pt>
                <c:pt idx="519">
                  <c:v>80.010999999999996</c:v>
                </c:pt>
                <c:pt idx="520">
                  <c:v>79.744</c:v>
                </c:pt>
                <c:pt idx="521">
                  <c:v>79.849999999999994</c:v>
                </c:pt>
                <c:pt idx="522">
                  <c:v>80.116</c:v>
                </c:pt>
                <c:pt idx="523">
                  <c:v>80.180000000000007</c:v>
                </c:pt>
                <c:pt idx="524">
                  <c:v>80.22</c:v>
                </c:pt>
                <c:pt idx="525">
                  <c:v>80.055999999999997</c:v>
                </c:pt>
                <c:pt idx="526">
                  <c:v>80</c:v>
                </c:pt>
                <c:pt idx="527">
                  <c:v>80.225999999999999</c:v>
                </c:pt>
                <c:pt idx="528">
                  <c:v>80.257999999999996</c:v>
                </c:pt>
                <c:pt idx="529">
                  <c:v>80.08</c:v>
                </c:pt>
                <c:pt idx="530">
                  <c:v>80.515000000000001</c:v>
                </c:pt>
                <c:pt idx="531">
                  <c:v>80.070999999999998</c:v>
                </c:pt>
                <c:pt idx="532">
                  <c:v>80.322999999999993</c:v>
                </c:pt>
                <c:pt idx="533">
                  <c:v>79.632999999999996</c:v>
                </c:pt>
                <c:pt idx="534">
                  <c:v>79.381</c:v>
                </c:pt>
                <c:pt idx="535">
                  <c:v>79.146000000000001</c:v>
                </c:pt>
                <c:pt idx="536">
                  <c:v>79.790999999999997</c:v>
                </c:pt>
                <c:pt idx="537">
                  <c:v>79.406999999999996</c:v>
                </c:pt>
                <c:pt idx="538">
                  <c:v>79.650999999999996</c:v>
                </c:pt>
                <c:pt idx="539">
                  <c:v>79.932000000000002</c:v>
                </c:pt>
                <c:pt idx="540">
                  <c:v>79.914000000000001</c:v>
                </c:pt>
                <c:pt idx="541">
                  <c:v>78.792000000000002</c:v>
                </c:pt>
                <c:pt idx="542">
                  <c:v>78.966999999999999</c:v>
                </c:pt>
                <c:pt idx="543">
                  <c:v>79.653999999999996</c:v>
                </c:pt>
                <c:pt idx="544">
                  <c:v>79.52</c:v>
                </c:pt>
                <c:pt idx="545">
                  <c:v>79.363</c:v>
                </c:pt>
                <c:pt idx="546">
                  <c:v>79.409000000000006</c:v>
                </c:pt>
                <c:pt idx="547">
                  <c:v>79.212999999999994</c:v>
                </c:pt>
                <c:pt idx="548">
                  <c:v>79.171000000000006</c:v>
                </c:pt>
                <c:pt idx="549">
                  <c:v>79.677999999999997</c:v>
                </c:pt>
                <c:pt idx="550">
                  <c:v>79.355000000000004</c:v>
                </c:pt>
                <c:pt idx="551">
                  <c:v>79.409000000000006</c:v>
                </c:pt>
                <c:pt idx="552">
                  <c:v>79.620999999999995</c:v>
                </c:pt>
                <c:pt idx="553">
                  <c:v>78.543999999999997</c:v>
                </c:pt>
                <c:pt idx="554">
                  <c:v>79.421999999999997</c:v>
                </c:pt>
                <c:pt idx="555">
                  <c:v>79.111999999999995</c:v>
                </c:pt>
                <c:pt idx="556">
                  <c:v>79.281000000000006</c:v>
                </c:pt>
                <c:pt idx="557">
                  <c:v>79.016999999999996</c:v>
                </c:pt>
                <c:pt idx="558">
                  <c:v>78.766999999999996</c:v>
                </c:pt>
                <c:pt idx="559">
                  <c:v>78.968999999999994</c:v>
                </c:pt>
                <c:pt idx="560">
                  <c:v>78.77</c:v>
                </c:pt>
                <c:pt idx="561">
                  <c:v>79.256</c:v>
                </c:pt>
                <c:pt idx="562">
                  <c:v>79.082999999999998</c:v>
                </c:pt>
                <c:pt idx="563">
                  <c:v>79.435000000000002</c:v>
                </c:pt>
                <c:pt idx="564">
                  <c:v>78.528000000000006</c:v>
                </c:pt>
                <c:pt idx="565">
                  <c:v>78.218000000000004</c:v>
                </c:pt>
                <c:pt idx="566">
                  <c:v>78.483999999999995</c:v>
                </c:pt>
                <c:pt idx="567">
                  <c:v>78.703000000000003</c:v>
                </c:pt>
                <c:pt idx="568">
                  <c:v>78.685000000000002</c:v>
                </c:pt>
                <c:pt idx="569">
                  <c:v>79.102999999999994</c:v>
                </c:pt>
                <c:pt idx="570">
                  <c:v>79.043999999999997</c:v>
                </c:pt>
                <c:pt idx="571">
                  <c:v>78.570999999999998</c:v>
                </c:pt>
                <c:pt idx="572">
                  <c:v>78.171999999999997</c:v>
                </c:pt>
                <c:pt idx="573">
                  <c:v>78.204999999999998</c:v>
                </c:pt>
                <c:pt idx="574">
                  <c:v>78.156999999999996</c:v>
                </c:pt>
                <c:pt idx="575">
                  <c:v>77.995999999999995</c:v>
                </c:pt>
                <c:pt idx="576">
                  <c:v>78.366</c:v>
                </c:pt>
                <c:pt idx="577">
                  <c:v>78.394000000000005</c:v>
                </c:pt>
                <c:pt idx="578">
                  <c:v>78.563000000000002</c:v>
                </c:pt>
                <c:pt idx="579">
                  <c:v>78.92</c:v>
                </c:pt>
                <c:pt idx="580">
                  <c:v>78.673000000000002</c:v>
                </c:pt>
                <c:pt idx="581">
                  <c:v>73.191000000000003</c:v>
                </c:pt>
                <c:pt idx="582">
                  <c:v>31.257999999999999</c:v>
                </c:pt>
                <c:pt idx="583">
                  <c:v>31.693999999999999</c:v>
                </c:pt>
                <c:pt idx="584">
                  <c:v>31.626999999999999</c:v>
                </c:pt>
                <c:pt idx="585">
                  <c:v>31.792999999999999</c:v>
                </c:pt>
                <c:pt idx="586">
                  <c:v>31.716000000000001</c:v>
                </c:pt>
                <c:pt idx="587">
                  <c:v>31.619</c:v>
                </c:pt>
                <c:pt idx="588">
                  <c:v>31.486000000000001</c:v>
                </c:pt>
                <c:pt idx="589">
                  <c:v>31.334</c:v>
                </c:pt>
                <c:pt idx="590">
                  <c:v>31.324000000000002</c:v>
                </c:pt>
                <c:pt idx="591">
                  <c:v>30.984999999999999</c:v>
                </c:pt>
                <c:pt idx="592">
                  <c:v>30.814</c:v>
                </c:pt>
                <c:pt idx="593">
                  <c:v>30.465</c:v>
                </c:pt>
                <c:pt idx="594">
                  <c:v>30.428999999999998</c:v>
                </c:pt>
                <c:pt idx="595">
                  <c:v>30.776</c:v>
                </c:pt>
                <c:pt idx="596">
                  <c:v>30.254999999999999</c:v>
                </c:pt>
                <c:pt idx="597">
                  <c:v>30.401</c:v>
                </c:pt>
                <c:pt idx="598">
                  <c:v>30.638000000000002</c:v>
                </c:pt>
                <c:pt idx="599">
                  <c:v>30.605</c:v>
                </c:pt>
                <c:pt idx="600">
                  <c:v>30.49</c:v>
                </c:pt>
                <c:pt idx="601">
                  <c:v>30.85</c:v>
                </c:pt>
                <c:pt idx="602">
                  <c:v>31.039000000000001</c:v>
                </c:pt>
                <c:pt idx="603">
                  <c:v>30.321999999999999</c:v>
                </c:pt>
                <c:pt idx="604">
                  <c:v>30.082999999999998</c:v>
                </c:pt>
                <c:pt idx="605">
                  <c:v>29.780999999999999</c:v>
                </c:pt>
                <c:pt idx="606">
                  <c:v>29.658000000000001</c:v>
                </c:pt>
                <c:pt idx="607">
                  <c:v>29.492999999999999</c:v>
                </c:pt>
                <c:pt idx="608">
                  <c:v>29.843</c:v>
                </c:pt>
                <c:pt idx="609">
                  <c:v>29.824999999999999</c:v>
                </c:pt>
                <c:pt idx="610">
                  <c:v>30.052</c:v>
                </c:pt>
                <c:pt idx="611">
                  <c:v>30.440999999999999</c:v>
                </c:pt>
                <c:pt idx="612">
                  <c:v>29.835000000000001</c:v>
                </c:pt>
                <c:pt idx="613">
                  <c:v>29.745999999999999</c:v>
                </c:pt>
                <c:pt idx="614">
                  <c:v>29.34</c:v>
                </c:pt>
                <c:pt idx="615">
                  <c:v>29.324000000000002</c:v>
                </c:pt>
                <c:pt idx="616">
                  <c:v>29.757000000000001</c:v>
                </c:pt>
                <c:pt idx="617">
                  <c:v>29.401</c:v>
                </c:pt>
                <c:pt idx="618">
                  <c:v>29.602</c:v>
                </c:pt>
                <c:pt idx="619">
                  <c:v>29.73</c:v>
                </c:pt>
                <c:pt idx="620">
                  <c:v>29.477</c:v>
                </c:pt>
                <c:pt idx="621">
                  <c:v>36.317</c:v>
                </c:pt>
                <c:pt idx="622">
                  <c:v>52.875</c:v>
                </c:pt>
                <c:pt idx="623">
                  <c:v>71.367000000000004</c:v>
                </c:pt>
                <c:pt idx="624">
                  <c:v>78.262</c:v>
                </c:pt>
                <c:pt idx="625">
                  <c:v>78.358999999999995</c:v>
                </c:pt>
                <c:pt idx="626">
                  <c:v>78.241</c:v>
                </c:pt>
                <c:pt idx="627">
                  <c:v>78.478999999999999</c:v>
                </c:pt>
                <c:pt idx="628">
                  <c:v>78.754999999999995</c:v>
                </c:pt>
                <c:pt idx="629">
                  <c:v>78.665999999999997</c:v>
                </c:pt>
                <c:pt idx="630">
                  <c:v>78.266000000000005</c:v>
                </c:pt>
                <c:pt idx="631">
                  <c:v>78.304000000000002</c:v>
                </c:pt>
                <c:pt idx="632">
                  <c:v>78.498999999999995</c:v>
                </c:pt>
                <c:pt idx="633">
                  <c:v>77.959000000000003</c:v>
                </c:pt>
                <c:pt idx="634">
                  <c:v>77.915999999999997</c:v>
                </c:pt>
                <c:pt idx="635">
                  <c:v>78.149000000000001</c:v>
                </c:pt>
                <c:pt idx="636">
                  <c:v>77.290000000000006</c:v>
                </c:pt>
                <c:pt idx="637">
                  <c:v>77.293999999999997</c:v>
                </c:pt>
                <c:pt idx="638">
                  <c:v>77.872</c:v>
                </c:pt>
                <c:pt idx="639">
                  <c:v>77.790999999999997</c:v>
                </c:pt>
                <c:pt idx="640">
                  <c:v>77.7</c:v>
                </c:pt>
                <c:pt idx="641">
                  <c:v>78.685000000000002</c:v>
                </c:pt>
                <c:pt idx="642">
                  <c:v>78.108000000000004</c:v>
                </c:pt>
                <c:pt idx="643">
                  <c:v>78.138000000000005</c:v>
                </c:pt>
                <c:pt idx="644">
                  <c:v>77.704999999999998</c:v>
                </c:pt>
                <c:pt idx="645">
                  <c:v>78.119</c:v>
                </c:pt>
                <c:pt idx="646">
                  <c:v>77.975999999999999</c:v>
                </c:pt>
                <c:pt idx="647">
                  <c:v>77.507999999999996</c:v>
                </c:pt>
                <c:pt idx="648">
                  <c:v>78.400000000000006</c:v>
                </c:pt>
                <c:pt idx="649">
                  <c:v>77.739000000000004</c:v>
                </c:pt>
                <c:pt idx="650">
                  <c:v>78.138999999999996</c:v>
                </c:pt>
                <c:pt idx="651">
                  <c:v>77.561999999999998</c:v>
                </c:pt>
                <c:pt idx="652">
                  <c:v>78.417000000000002</c:v>
                </c:pt>
                <c:pt idx="653">
                  <c:v>78.733999999999995</c:v>
                </c:pt>
                <c:pt idx="654">
                  <c:v>78.698999999999998</c:v>
                </c:pt>
                <c:pt idx="655">
                  <c:v>78.596000000000004</c:v>
                </c:pt>
                <c:pt idx="656">
                  <c:v>78.105999999999995</c:v>
                </c:pt>
                <c:pt idx="657">
                  <c:v>78.641000000000005</c:v>
                </c:pt>
                <c:pt idx="658">
                  <c:v>78.025999999999996</c:v>
                </c:pt>
                <c:pt idx="659">
                  <c:v>77.872</c:v>
                </c:pt>
                <c:pt idx="660">
                  <c:v>77.98</c:v>
                </c:pt>
                <c:pt idx="661">
                  <c:v>77.774000000000001</c:v>
                </c:pt>
                <c:pt idx="662">
                  <c:v>78.206000000000003</c:v>
                </c:pt>
                <c:pt idx="663">
                  <c:v>77.445999999999998</c:v>
                </c:pt>
                <c:pt idx="664">
                  <c:v>77.239999999999995</c:v>
                </c:pt>
                <c:pt idx="665">
                  <c:v>78.251000000000005</c:v>
                </c:pt>
                <c:pt idx="666">
                  <c:v>78.799000000000007</c:v>
                </c:pt>
                <c:pt idx="667">
                  <c:v>78.340999999999994</c:v>
                </c:pt>
                <c:pt idx="668">
                  <c:v>77.287000000000006</c:v>
                </c:pt>
                <c:pt idx="669">
                  <c:v>78.554000000000002</c:v>
                </c:pt>
                <c:pt idx="670">
                  <c:v>78.512</c:v>
                </c:pt>
                <c:pt idx="671">
                  <c:v>78.072999999999993</c:v>
                </c:pt>
                <c:pt idx="672">
                  <c:v>78.430999999999997</c:v>
                </c:pt>
                <c:pt idx="673">
                  <c:v>77.552000000000007</c:v>
                </c:pt>
                <c:pt idx="674">
                  <c:v>77.626999999999995</c:v>
                </c:pt>
                <c:pt idx="675">
                  <c:v>78.307000000000002</c:v>
                </c:pt>
                <c:pt idx="676">
                  <c:v>78.382000000000005</c:v>
                </c:pt>
                <c:pt idx="677">
                  <c:v>77.986999999999995</c:v>
                </c:pt>
                <c:pt idx="678">
                  <c:v>78.325999999999993</c:v>
                </c:pt>
                <c:pt idx="679">
                  <c:v>78.631</c:v>
                </c:pt>
                <c:pt idx="680">
                  <c:v>78.406000000000006</c:v>
                </c:pt>
                <c:pt idx="681">
                  <c:v>78.522999999999996</c:v>
                </c:pt>
                <c:pt idx="682">
                  <c:v>78.037999999999997</c:v>
                </c:pt>
                <c:pt idx="683">
                  <c:v>77.709999999999994</c:v>
                </c:pt>
                <c:pt idx="684">
                  <c:v>78.471999999999994</c:v>
                </c:pt>
                <c:pt idx="685">
                  <c:v>78.218000000000004</c:v>
                </c:pt>
                <c:pt idx="686">
                  <c:v>77.724000000000004</c:v>
                </c:pt>
                <c:pt idx="687">
                  <c:v>77.606999999999999</c:v>
                </c:pt>
                <c:pt idx="688">
                  <c:v>77.644999999999996</c:v>
                </c:pt>
                <c:pt idx="689">
                  <c:v>78.058000000000007</c:v>
                </c:pt>
                <c:pt idx="690">
                  <c:v>78.164000000000001</c:v>
                </c:pt>
                <c:pt idx="691">
                  <c:v>77.781000000000006</c:v>
                </c:pt>
                <c:pt idx="692">
                  <c:v>77.037999999999997</c:v>
                </c:pt>
                <c:pt idx="693">
                  <c:v>78.268000000000001</c:v>
                </c:pt>
                <c:pt idx="694">
                  <c:v>78.242999999999995</c:v>
                </c:pt>
                <c:pt idx="695">
                  <c:v>77.945999999999998</c:v>
                </c:pt>
                <c:pt idx="696">
                  <c:v>77.668000000000006</c:v>
                </c:pt>
                <c:pt idx="697">
                  <c:v>77.813000000000002</c:v>
                </c:pt>
                <c:pt idx="698">
                  <c:v>78.430999999999997</c:v>
                </c:pt>
                <c:pt idx="699">
                  <c:v>78.772999999999996</c:v>
                </c:pt>
                <c:pt idx="700">
                  <c:v>78.150999999999996</c:v>
                </c:pt>
                <c:pt idx="701">
                  <c:v>78.325000000000003</c:v>
                </c:pt>
                <c:pt idx="702">
                  <c:v>78.135000000000005</c:v>
                </c:pt>
                <c:pt idx="703">
                  <c:v>77.021000000000001</c:v>
                </c:pt>
                <c:pt idx="704">
                  <c:v>77.53</c:v>
                </c:pt>
                <c:pt idx="705">
                  <c:v>78.197000000000003</c:v>
                </c:pt>
                <c:pt idx="706">
                  <c:v>78.22</c:v>
                </c:pt>
                <c:pt idx="707">
                  <c:v>77.108000000000004</c:v>
                </c:pt>
                <c:pt idx="708">
                  <c:v>77.084000000000003</c:v>
                </c:pt>
                <c:pt idx="709">
                  <c:v>76.631</c:v>
                </c:pt>
                <c:pt idx="710">
                  <c:v>77.391000000000005</c:v>
                </c:pt>
                <c:pt idx="711">
                  <c:v>76.694000000000003</c:v>
                </c:pt>
                <c:pt idx="712">
                  <c:v>76.902000000000001</c:v>
                </c:pt>
                <c:pt idx="713">
                  <c:v>76.971999999999994</c:v>
                </c:pt>
                <c:pt idx="714">
                  <c:v>76.584000000000003</c:v>
                </c:pt>
                <c:pt idx="715">
                  <c:v>77.221000000000004</c:v>
                </c:pt>
                <c:pt idx="716">
                  <c:v>76.698999999999998</c:v>
                </c:pt>
                <c:pt idx="717">
                  <c:v>76.215000000000003</c:v>
                </c:pt>
                <c:pt idx="718">
                  <c:v>77.914000000000001</c:v>
                </c:pt>
                <c:pt idx="719">
                  <c:v>77</c:v>
                </c:pt>
                <c:pt idx="720">
                  <c:v>76.959999999999994</c:v>
                </c:pt>
                <c:pt idx="721">
                  <c:v>77.09</c:v>
                </c:pt>
                <c:pt idx="722">
                  <c:v>77.015000000000001</c:v>
                </c:pt>
                <c:pt idx="723">
                  <c:v>76.381</c:v>
                </c:pt>
                <c:pt idx="724">
                  <c:v>77.376000000000005</c:v>
                </c:pt>
                <c:pt idx="725">
                  <c:v>71.191000000000003</c:v>
                </c:pt>
                <c:pt idx="726">
                  <c:v>29.43</c:v>
                </c:pt>
                <c:pt idx="727">
                  <c:v>29.26</c:v>
                </c:pt>
                <c:pt idx="728">
                  <c:v>28.983000000000001</c:v>
                </c:pt>
                <c:pt idx="729">
                  <c:v>29.46</c:v>
                </c:pt>
                <c:pt idx="730">
                  <c:v>28.965</c:v>
                </c:pt>
                <c:pt idx="731">
                  <c:v>29.003</c:v>
                </c:pt>
                <c:pt idx="732">
                  <c:v>29.298999999999999</c:v>
                </c:pt>
                <c:pt idx="733">
                  <c:v>28.885999999999999</c:v>
                </c:pt>
                <c:pt idx="734">
                  <c:v>28.951000000000001</c:v>
                </c:pt>
                <c:pt idx="735">
                  <c:v>29.06</c:v>
                </c:pt>
                <c:pt idx="736">
                  <c:v>28.779</c:v>
                </c:pt>
                <c:pt idx="737">
                  <c:v>29.332999999999998</c:v>
                </c:pt>
                <c:pt idx="738">
                  <c:v>29.126000000000001</c:v>
                </c:pt>
                <c:pt idx="739">
                  <c:v>28.759</c:v>
                </c:pt>
                <c:pt idx="740">
                  <c:v>29.158999999999999</c:v>
                </c:pt>
                <c:pt idx="741">
                  <c:v>29.192</c:v>
                </c:pt>
                <c:pt idx="742">
                  <c:v>29.146999999999998</c:v>
                </c:pt>
                <c:pt idx="743">
                  <c:v>29.364999999999998</c:v>
                </c:pt>
                <c:pt idx="744">
                  <c:v>28.594999999999999</c:v>
                </c:pt>
                <c:pt idx="745">
                  <c:v>28.606999999999999</c:v>
                </c:pt>
                <c:pt idx="746">
                  <c:v>28.564</c:v>
                </c:pt>
                <c:pt idx="747">
                  <c:v>28.093</c:v>
                </c:pt>
                <c:pt idx="748">
                  <c:v>28.824000000000002</c:v>
                </c:pt>
                <c:pt idx="749">
                  <c:v>29.004000000000001</c:v>
                </c:pt>
                <c:pt idx="750">
                  <c:v>29.417000000000002</c:v>
                </c:pt>
                <c:pt idx="751">
                  <c:v>30.620999999999999</c:v>
                </c:pt>
                <c:pt idx="752">
                  <c:v>31.216999999999999</c:v>
                </c:pt>
                <c:pt idx="753">
                  <c:v>31.716000000000001</c:v>
                </c:pt>
                <c:pt idx="754">
                  <c:v>31.248000000000001</c:v>
                </c:pt>
                <c:pt idx="755">
                  <c:v>30.004000000000001</c:v>
                </c:pt>
                <c:pt idx="756">
                  <c:v>30.138999999999999</c:v>
                </c:pt>
                <c:pt idx="757">
                  <c:v>29.62</c:v>
                </c:pt>
                <c:pt idx="758">
                  <c:v>28.908999999999999</c:v>
                </c:pt>
                <c:pt idx="759">
                  <c:v>28.931000000000001</c:v>
                </c:pt>
                <c:pt idx="760">
                  <c:v>28.64</c:v>
                </c:pt>
                <c:pt idx="761">
                  <c:v>28.297000000000001</c:v>
                </c:pt>
                <c:pt idx="762">
                  <c:v>28.722999999999999</c:v>
                </c:pt>
                <c:pt idx="763">
                  <c:v>28.448</c:v>
                </c:pt>
                <c:pt idx="764">
                  <c:v>28.635000000000002</c:v>
                </c:pt>
                <c:pt idx="765">
                  <c:v>35.404000000000003</c:v>
                </c:pt>
                <c:pt idx="766">
                  <c:v>51.396000000000001</c:v>
                </c:pt>
                <c:pt idx="767">
                  <c:v>70.256</c:v>
                </c:pt>
                <c:pt idx="768">
                  <c:v>77.156000000000006</c:v>
                </c:pt>
                <c:pt idx="769">
                  <c:v>78.314999999999998</c:v>
                </c:pt>
                <c:pt idx="770">
                  <c:v>77.671000000000006</c:v>
                </c:pt>
                <c:pt idx="771">
                  <c:v>76.816000000000003</c:v>
                </c:pt>
                <c:pt idx="772">
                  <c:v>76.915000000000006</c:v>
                </c:pt>
                <c:pt idx="773">
                  <c:v>76.287000000000006</c:v>
                </c:pt>
                <c:pt idx="774">
                  <c:v>77.786000000000001</c:v>
                </c:pt>
                <c:pt idx="775">
                  <c:v>78.588999999999999</c:v>
                </c:pt>
                <c:pt idx="776">
                  <c:v>77.5</c:v>
                </c:pt>
                <c:pt idx="777">
                  <c:v>77.105000000000004</c:v>
                </c:pt>
                <c:pt idx="778">
                  <c:v>77.278999999999996</c:v>
                </c:pt>
                <c:pt idx="779">
                  <c:v>76.906999999999996</c:v>
                </c:pt>
                <c:pt idx="780">
                  <c:v>77.012</c:v>
                </c:pt>
                <c:pt idx="781">
                  <c:v>77.738</c:v>
                </c:pt>
                <c:pt idx="782">
                  <c:v>77.557000000000002</c:v>
                </c:pt>
                <c:pt idx="783">
                  <c:v>78.028999999999996</c:v>
                </c:pt>
                <c:pt idx="784">
                  <c:v>77.394000000000005</c:v>
                </c:pt>
                <c:pt idx="785">
                  <c:v>77.483000000000004</c:v>
                </c:pt>
                <c:pt idx="786">
                  <c:v>77.625</c:v>
                </c:pt>
                <c:pt idx="787">
                  <c:v>78.233999999999995</c:v>
                </c:pt>
                <c:pt idx="788">
                  <c:v>77.603999999999999</c:v>
                </c:pt>
                <c:pt idx="789">
                  <c:v>77.507000000000005</c:v>
                </c:pt>
                <c:pt idx="790">
                  <c:v>77.971000000000004</c:v>
                </c:pt>
                <c:pt idx="791">
                  <c:v>77.585999999999999</c:v>
                </c:pt>
                <c:pt idx="792">
                  <c:v>77.903000000000006</c:v>
                </c:pt>
                <c:pt idx="793">
                  <c:v>77.421000000000006</c:v>
                </c:pt>
                <c:pt idx="794">
                  <c:v>77.537999999999997</c:v>
                </c:pt>
                <c:pt idx="795">
                  <c:v>78.097999999999999</c:v>
                </c:pt>
                <c:pt idx="796">
                  <c:v>78.14</c:v>
                </c:pt>
                <c:pt idx="797">
                  <c:v>78.138000000000005</c:v>
                </c:pt>
                <c:pt idx="798">
                  <c:v>77.754999999999995</c:v>
                </c:pt>
                <c:pt idx="799">
                  <c:v>78.881</c:v>
                </c:pt>
                <c:pt idx="800">
                  <c:v>78.721000000000004</c:v>
                </c:pt>
                <c:pt idx="801">
                  <c:v>78.114000000000004</c:v>
                </c:pt>
                <c:pt idx="802">
                  <c:v>77.606999999999999</c:v>
                </c:pt>
                <c:pt idx="803">
                  <c:v>77.989999999999995</c:v>
                </c:pt>
                <c:pt idx="804">
                  <c:v>77.897000000000006</c:v>
                </c:pt>
                <c:pt idx="805">
                  <c:v>79.081000000000003</c:v>
                </c:pt>
                <c:pt idx="806">
                  <c:v>78.963999999999999</c:v>
                </c:pt>
                <c:pt idx="807">
                  <c:v>78.710999999999999</c:v>
                </c:pt>
                <c:pt idx="808">
                  <c:v>78.287999999999997</c:v>
                </c:pt>
                <c:pt idx="809">
                  <c:v>78.078000000000003</c:v>
                </c:pt>
                <c:pt idx="810">
                  <c:v>78.650000000000006</c:v>
                </c:pt>
                <c:pt idx="811">
                  <c:v>78.311999999999998</c:v>
                </c:pt>
                <c:pt idx="812">
                  <c:v>79.043999999999997</c:v>
                </c:pt>
                <c:pt idx="813">
                  <c:v>78.825999999999993</c:v>
                </c:pt>
                <c:pt idx="814">
                  <c:v>78.69</c:v>
                </c:pt>
                <c:pt idx="815">
                  <c:v>78.858999999999995</c:v>
                </c:pt>
                <c:pt idx="816">
                  <c:v>78.566999999999993</c:v>
                </c:pt>
                <c:pt idx="817">
                  <c:v>78.730999999999995</c:v>
                </c:pt>
                <c:pt idx="818">
                  <c:v>79.106999999999999</c:v>
                </c:pt>
                <c:pt idx="819">
                  <c:v>78.516000000000005</c:v>
                </c:pt>
                <c:pt idx="820">
                  <c:v>78.692999999999998</c:v>
                </c:pt>
                <c:pt idx="821">
                  <c:v>79.081999999999994</c:v>
                </c:pt>
                <c:pt idx="822">
                  <c:v>78.763999999999996</c:v>
                </c:pt>
                <c:pt idx="823">
                  <c:v>78.703000000000003</c:v>
                </c:pt>
                <c:pt idx="824">
                  <c:v>79.093000000000004</c:v>
                </c:pt>
                <c:pt idx="825">
                  <c:v>78.552000000000007</c:v>
                </c:pt>
                <c:pt idx="826">
                  <c:v>79.043999999999997</c:v>
                </c:pt>
                <c:pt idx="827">
                  <c:v>78.465999999999994</c:v>
                </c:pt>
                <c:pt idx="828">
                  <c:v>78.924000000000007</c:v>
                </c:pt>
                <c:pt idx="829">
                  <c:v>78.918999999999997</c:v>
                </c:pt>
                <c:pt idx="830">
                  <c:v>77.962999999999994</c:v>
                </c:pt>
                <c:pt idx="831">
                  <c:v>78.864999999999995</c:v>
                </c:pt>
                <c:pt idx="832">
                  <c:v>77.960999999999999</c:v>
                </c:pt>
                <c:pt idx="833">
                  <c:v>78.108000000000004</c:v>
                </c:pt>
                <c:pt idx="834">
                  <c:v>78.861000000000004</c:v>
                </c:pt>
                <c:pt idx="835">
                  <c:v>78.8</c:v>
                </c:pt>
                <c:pt idx="836">
                  <c:v>78.233000000000004</c:v>
                </c:pt>
                <c:pt idx="837">
                  <c:v>78.974999999999994</c:v>
                </c:pt>
                <c:pt idx="838">
                  <c:v>78.677000000000007</c:v>
                </c:pt>
                <c:pt idx="839">
                  <c:v>78.427999999999997</c:v>
                </c:pt>
                <c:pt idx="840">
                  <c:v>78.003</c:v>
                </c:pt>
                <c:pt idx="841">
                  <c:v>78.302000000000007</c:v>
                </c:pt>
                <c:pt idx="842">
                  <c:v>77.724000000000004</c:v>
                </c:pt>
                <c:pt idx="843">
                  <c:v>78.619</c:v>
                </c:pt>
                <c:pt idx="844">
                  <c:v>77.888999999999996</c:v>
                </c:pt>
                <c:pt idx="845">
                  <c:v>77.212999999999994</c:v>
                </c:pt>
                <c:pt idx="846">
                  <c:v>78.588999999999999</c:v>
                </c:pt>
                <c:pt idx="847">
                  <c:v>77.528000000000006</c:v>
                </c:pt>
                <c:pt idx="848">
                  <c:v>78.358999999999995</c:v>
                </c:pt>
                <c:pt idx="849">
                  <c:v>77.816000000000003</c:v>
                </c:pt>
                <c:pt idx="850">
                  <c:v>77.656000000000006</c:v>
                </c:pt>
                <c:pt idx="851">
                  <c:v>78.903999999999996</c:v>
                </c:pt>
                <c:pt idx="852">
                  <c:v>78.584999999999994</c:v>
                </c:pt>
                <c:pt idx="853">
                  <c:v>78.358999999999995</c:v>
                </c:pt>
                <c:pt idx="854">
                  <c:v>78.173000000000002</c:v>
                </c:pt>
                <c:pt idx="855">
                  <c:v>77.337999999999994</c:v>
                </c:pt>
                <c:pt idx="856">
                  <c:v>77.391999999999996</c:v>
                </c:pt>
                <c:pt idx="857">
                  <c:v>77.888000000000005</c:v>
                </c:pt>
                <c:pt idx="858">
                  <c:v>78.506</c:v>
                </c:pt>
                <c:pt idx="859">
                  <c:v>78.100999999999999</c:v>
                </c:pt>
                <c:pt idx="860">
                  <c:v>78.692999999999998</c:v>
                </c:pt>
                <c:pt idx="861">
                  <c:v>78.162999999999997</c:v>
                </c:pt>
                <c:pt idx="862">
                  <c:v>78.703000000000003</c:v>
                </c:pt>
                <c:pt idx="863">
                  <c:v>79.427999999999997</c:v>
                </c:pt>
                <c:pt idx="864">
                  <c:v>78.370999999999995</c:v>
                </c:pt>
                <c:pt idx="865">
                  <c:v>78.48</c:v>
                </c:pt>
                <c:pt idx="866">
                  <c:v>77.102999999999994</c:v>
                </c:pt>
                <c:pt idx="867">
                  <c:v>77.945999999999998</c:v>
                </c:pt>
                <c:pt idx="868">
                  <c:v>77.397000000000006</c:v>
                </c:pt>
                <c:pt idx="869">
                  <c:v>73.055000000000007</c:v>
                </c:pt>
                <c:pt idx="870">
                  <c:v>29.562000000000001</c:v>
                </c:pt>
                <c:pt idx="871">
                  <c:v>29.658000000000001</c:v>
                </c:pt>
                <c:pt idx="872">
                  <c:v>29.273</c:v>
                </c:pt>
                <c:pt idx="873">
                  <c:v>29.265999999999998</c:v>
                </c:pt>
                <c:pt idx="874">
                  <c:v>29.326000000000001</c:v>
                </c:pt>
                <c:pt idx="875">
                  <c:v>29.838999999999999</c:v>
                </c:pt>
                <c:pt idx="876">
                  <c:v>28.672999999999998</c:v>
                </c:pt>
                <c:pt idx="877">
                  <c:v>29.303000000000001</c:v>
                </c:pt>
                <c:pt idx="878">
                  <c:v>29.420999999999999</c:v>
                </c:pt>
                <c:pt idx="879">
                  <c:v>28.738</c:v>
                </c:pt>
                <c:pt idx="880">
                  <c:v>30.266999999999999</c:v>
                </c:pt>
                <c:pt idx="881">
                  <c:v>32.156999999999996</c:v>
                </c:pt>
                <c:pt idx="882">
                  <c:v>34.509</c:v>
                </c:pt>
                <c:pt idx="883">
                  <c:v>38.325000000000003</c:v>
                </c:pt>
                <c:pt idx="884">
                  <c:v>40.130000000000003</c:v>
                </c:pt>
                <c:pt idx="885">
                  <c:v>40.820999999999998</c:v>
                </c:pt>
                <c:pt idx="886">
                  <c:v>41.37</c:v>
                </c:pt>
                <c:pt idx="887">
                  <c:v>39.183</c:v>
                </c:pt>
                <c:pt idx="888">
                  <c:v>38.628</c:v>
                </c:pt>
                <c:pt idx="889">
                  <c:v>37.832999999999998</c:v>
                </c:pt>
                <c:pt idx="890">
                  <c:v>36.767000000000003</c:v>
                </c:pt>
                <c:pt idx="891">
                  <c:v>34.981999999999999</c:v>
                </c:pt>
                <c:pt idx="892">
                  <c:v>34.578000000000003</c:v>
                </c:pt>
                <c:pt idx="893">
                  <c:v>33.460999999999999</c:v>
                </c:pt>
                <c:pt idx="894">
                  <c:v>32.271999999999998</c:v>
                </c:pt>
                <c:pt idx="895">
                  <c:v>31.596</c:v>
                </c:pt>
                <c:pt idx="896">
                  <c:v>30.603999999999999</c:v>
                </c:pt>
                <c:pt idx="897">
                  <c:v>31.183</c:v>
                </c:pt>
                <c:pt idx="898">
                  <c:v>30.443999999999999</c:v>
                </c:pt>
                <c:pt idx="899">
                  <c:v>30.187999999999999</c:v>
                </c:pt>
                <c:pt idx="900">
                  <c:v>30.065999999999999</c:v>
                </c:pt>
                <c:pt idx="901">
                  <c:v>28.925000000000001</c:v>
                </c:pt>
                <c:pt idx="902">
                  <c:v>29.466999999999999</c:v>
                </c:pt>
                <c:pt idx="903">
                  <c:v>28.867000000000001</c:v>
                </c:pt>
                <c:pt idx="904">
                  <c:v>28.803999999999998</c:v>
                </c:pt>
                <c:pt idx="905">
                  <c:v>29.106000000000002</c:v>
                </c:pt>
                <c:pt idx="906">
                  <c:v>28.658000000000001</c:v>
                </c:pt>
                <c:pt idx="907">
                  <c:v>29.49</c:v>
                </c:pt>
                <c:pt idx="908">
                  <c:v>28.922000000000001</c:v>
                </c:pt>
                <c:pt idx="909">
                  <c:v>36.652000000000001</c:v>
                </c:pt>
                <c:pt idx="910">
                  <c:v>52.898000000000003</c:v>
                </c:pt>
                <c:pt idx="911">
                  <c:v>70.683999999999997</c:v>
                </c:pt>
                <c:pt idx="912">
                  <c:v>77.664000000000001</c:v>
                </c:pt>
                <c:pt idx="913">
                  <c:v>79.191000000000003</c:v>
                </c:pt>
                <c:pt idx="914">
                  <c:v>77.31</c:v>
                </c:pt>
                <c:pt idx="915">
                  <c:v>78.346999999999994</c:v>
                </c:pt>
                <c:pt idx="916">
                  <c:v>77.582999999999998</c:v>
                </c:pt>
                <c:pt idx="917">
                  <c:v>78.331999999999994</c:v>
                </c:pt>
                <c:pt idx="918">
                  <c:v>77.369</c:v>
                </c:pt>
                <c:pt idx="919">
                  <c:v>78.326999999999998</c:v>
                </c:pt>
                <c:pt idx="920">
                  <c:v>77.622</c:v>
                </c:pt>
                <c:pt idx="921">
                  <c:v>77.436999999999998</c:v>
                </c:pt>
                <c:pt idx="922">
                  <c:v>77.522999999999996</c:v>
                </c:pt>
                <c:pt idx="923">
                  <c:v>77.117999999999995</c:v>
                </c:pt>
                <c:pt idx="924">
                  <c:v>77.715999999999994</c:v>
                </c:pt>
                <c:pt idx="925">
                  <c:v>79.093000000000004</c:v>
                </c:pt>
                <c:pt idx="926">
                  <c:v>78.210999999999999</c:v>
                </c:pt>
                <c:pt idx="927">
                  <c:v>79.965999999999994</c:v>
                </c:pt>
                <c:pt idx="928">
                  <c:v>78.260000000000005</c:v>
                </c:pt>
                <c:pt idx="929">
                  <c:v>77.566999999999993</c:v>
                </c:pt>
                <c:pt idx="930">
                  <c:v>78.244</c:v>
                </c:pt>
                <c:pt idx="931">
                  <c:v>78.445999999999998</c:v>
                </c:pt>
                <c:pt idx="932">
                  <c:v>79.406999999999996</c:v>
                </c:pt>
                <c:pt idx="933">
                  <c:v>79.194000000000003</c:v>
                </c:pt>
                <c:pt idx="934">
                  <c:v>79.305000000000007</c:v>
                </c:pt>
                <c:pt idx="935">
                  <c:v>78.914000000000001</c:v>
                </c:pt>
                <c:pt idx="936">
                  <c:v>78.656000000000006</c:v>
                </c:pt>
                <c:pt idx="937">
                  <c:v>78.239000000000004</c:v>
                </c:pt>
                <c:pt idx="938">
                  <c:v>78.706999999999994</c:v>
                </c:pt>
                <c:pt idx="939">
                  <c:v>77.739999999999995</c:v>
                </c:pt>
                <c:pt idx="940">
                  <c:v>79.025000000000006</c:v>
                </c:pt>
                <c:pt idx="941">
                  <c:v>78.897000000000006</c:v>
                </c:pt>
                <c:pt idx="942">
                  <c:v>80.099999999999994</c:v>
                </c:pt>
                <c:pt idx="943">
                  <c:v>78.995999999999995</c:v>
                </c:pt>
                <c:pt idx="944">
                  <c:v>79.132000000000005</c:v>
                </c:pt>
                <c:pt idx="945">
                  <c:v>79.432000000000002</c:v>
                </c:pt>
                <c:pt idx="946">
                  <c:v>79.438999999999993</c:v>
                </c:pt>
                <c:pt idx="947">
                  <c:v>79.334000000000003</c:v>
                </c:pt>
                <c:pt idx="948">
                  <c:v>79.727999999999994</c:v>
                </c:pt>
                <c:pt idx="949">
                  <c:v>79.715999999999994</c:v>
                </c:pt>
                <c:pt idx="950">
                  <c:v>79.78</c:v>
                </c:pt>
                <c:pt idx="951">
                  <c:v>80.025999999999996</c:v>
                </c:pt>
                <c:pt idx="952">
                  <c:v>79.977999999999994</c:v>
                </c:pt>
                <c:pt idx="953">
                  <c:v>80.099000000000004</c:v>
                </c:pt>
                <c:pt idx="954">
                  <c:v>80.230999999999995</c:v>
                </c:pt>
                <c:pt idx="955">
                  <c:v>80.004000000000005</c:v>
                </c:pt>
                <c:pt idx="956">
                  <c:v>80.575000000000003</c:v>
                </c:pt>
                <c:pt idx="957">
                  <c:v>80.944999999999993</c:v>
                </c:pt>
                <c:pt idx="958">
                  <c:v>81.168999999999997</c:v>
                </c:pt>
                <c:pt idx="959">
                  <c:v>80.923000000000002</c:v>
                </c:pt>
                <c:pt idx="960">
                  <c:v>80.733000000000004</c:v>
                </c:pt>
                <c:pt idx="961">
                  <c:v>80.813000000000002</c:v>
                </c:pt>
                <c:pt idx="962">
                  <c:v>81.234999999999999</c:v>
                </c:pt>
                <c:pt idx="963">
                  <c:v>80.537000000000006</c:v>
                </c:pt>
                <c:pt idx="964">
                  <c:v>80.143000000000001</c:v>
                </c:pt>
                <c:pt idx="965">
                  <c:v>80.679000000000002</c:v>
                </c:pt>
                <c:pt idx="966">
                  <c:v>80.245000000000005</c:v>
                </c:pt>
                <c:pt idx="967">
                  <c:v>80.424999999999997</c:v>
                </c:pt>
                <c:pt idx="968">
                  <c:v>80.168000000000006</c:v>
                </c:pt>
                <c:pt idx="969">
                  <c:v>79.825999999999993</c:v>
                </c:pt>
                <c:pt idx="970">
                  <c:v>79.94</c:v>
                </c:pt>
                <c:pt idx="971">
                  <c:v>80.466999999999999</c:v>
                </c:pt>
                <c:pt idx="972">
                  <c:v>79.695999999999998</c:v>
                </c:pt>
                <c:pt idx="973">
                  <c:v>79.533000000000001</c:v>
                </c:pt>
                <c:pt idx="974">
                  <c:v>80.033000000000001</c:v>
                </c:pt>
                <c:pt idx="975">
                  <c:v>79.671000000000006</c:v>
                </c:pt>
                <c:pt idx="976">
                  <c:v>79.795000000000002</c:v>
                </c:pt>
                <c:pt idx="977">
                  <c:v>79.692999999999998</c:v>
                </c:pt>
                <c:pt idx="978">
                  <c:v>79.061999999999998</c:v>
                </c:pt>
                <c:pt idx="979">
                  <c:v>79.447999999999993</c:v>
                </c:pt>
                <c:pt idx="980">
                  <c:v>79.415999999999997</c:v>
                </c:pt>
                <c:pt idx="981">
                  <c:v>79.372</c:v>
                </c:pt>
                <c:pt idx="982">
                  <c:v>79.441000000000003</c:v>
                </c:pt>
                <c:pt idx="983">
                  <c:v>79.533000000000001</c:v>
                </c:pt>
                <c:pt idx="984">
                  <c:v>79.161000000000001</c:v>
                </c:pt>
                <c:pt idx="985">
                  <c:v>79.25</c:v>
                </c:pt>
                <c:pt idx="986">
                  <c:v>79.578999999999994</c:v>
                </c:pt>
                <c:pt idx="987">
                  <c:v>79.463999999999999</c:v>
                </c:pt>
                <c:pt idx="988">
                  <c:v>78.655000000000001</c:v>
                </c:pt>
                <c:pt idx="989">
                  <c:v>78.611000000000004</c:v>
                </c:pt>
                <c:pt idx="990">
                  <c:v>79.361999999999995</c:v>
                </c:pt>
                <c:pt idx="991">
                  <c:v>79.197000000000003</c:v>
                </c:pt>
                <c:pt idx="992">
                  <c:v>78.567999999999998</c:v>
                </c:pt>
                <c:pt idx="993">
                  <c:v>79.281999999999996</c:v>
                </c:pt>
                <c:pt idx="994">
                  <c:v>79.796999999999997</c:v>
                </c:pt>
                <c:pt idx="995">
                  <c:v>78.966999999999999</c:v>
                </c:pt>
                <c:pt idx="996">
                  <c:v>78.617000000000004</c:v>
                </c:pt>
                <c:pt idx="997">
                  <c:v>78.78</c:v>
                </c:pt>
                <c:pt idx="998">
                  <c:v>79.111000000000004</c:v>
                </c:pt>
                <c:pt idx="999">
                  <c:v>79.17</c:v>
                </c:pt>
                <c:pt idx="1000">
                  <c:v>78.701999999999998</c:v>
                </c:pt>
                <c:pt idx="1001">
                  <c:v>78.659000000000006</c:v>
                </c:pt>
                <c:pt idx="1002">
                  <c:v>78.766999999999996</c:v>
                </c:pt>
                <c:pt idx="1003">
                  <c:v>79.254000000000005</c:v>
                </c:pt>
                <c:pt idx="1004">
                  <c:v>78.542000000000002</c:v>
                </c:pt>
                <c:pt idx="1005">
                  <c:v>79.346999999999994</c:v>
                </c:pt>
                <c:pt idx="1006">
                  <c:v>78.855999999999995</c:v>
                </c:pt>
                <c:pt idx="1007">
                  <c:v>79.001000000000005</c:v>
                </c:pt>
                <c:pt idx="1008">
                  <c:v>78.840999999999994</c:v>
                </c:pt>
                <c:pt idx="1009">
                  <c:v>78.738</c:v>
                </c:pt>
                <c:pt idx="1010">
                  <c:v>79.412000000000006</c:v>
                </c:pt>
                <c:pt idx="1011">
                  <c:v>78.628</c:v>
                </c:pt>
                <c:pt idx="1012">
                  <c:v>78.311000000000007</c:v>
                </c:pt>
                <c:pt idx="1013">
                  <c:v>73.608000000000004</c:v>
                </c:pt>
                <c:pt idx="1014">
                  <c:v>29.713999999999999</c:v>
                </c:pt>
                <c:pt idx="1015">
                  <c:v>29.72</c:v>
                </c:pt>
                <c:pt idx="1016">
                  <c:v>29.82</c:v>
                </c:pt>
                <c:pt idx="1017">
                  <c:v>29.704999999999998</c:v>
                </c:pt>
                <c:pt idx="1018">
                  <c:v>29.242000000000001</c:v>
                </c:pt>
                <c:pt idx="1019">
                  <c:v>29.126000000000001</c:v>
                </c:pt>
                <c:pt idx="1020">
                  <c:v>28.84</c:v>
                </c:pt>
                <c:pt idx="1021">
                  <c:v>29.068999999999999</c:v>
                </c:pt>
                <c:pt idx="1022">
                  <c:v>29.646000000000001</c:v>
                </c:pt>
                <c:pt idx="1023">
                  <c:v>29.850999999999999</c:v>
                </c:pt>
                <c:pt idx="1024">
                  <c:v>29.263000000000002</c:v>
                </c:pt>
                <c:pt idx="1025">
                  <c:v>29.494</c:v>
                </c:pt>
                <c:pt idx="1026">
                  <c:v>29.619</c:v>
                </c:pt>
                <c:pt idx="1027">
                  <c:v>29.896999999999998</c:v>
                </c:pt>
                <c:pt idx="1028">
                  <c:v>30.821000000000002</c:v>
                </c:pt>
                <c:pt idx="1029">
                  <c:v>30.949000000000002</c:v>
                </c:pt>
                <c:pt idx="1030">
                  <c:v>31.093</c:v>
                </c:pt>
                <c:pt idx="1031">
                  <c:v>30.222999999999999</c:v>
                </c:pt>
                <c:pt idx="1032">
                  <c:v>30.303000000000001</c:v>
                </c:pt>
                <c:pt idx="1033">
                  <c:v>30.186</c:v>
                </c:pt>
                <c:pt idx="1034">
                  <c:v>29.792999999999999</c:v>
                </c:pt>
                <c:pt idx="1035">
                  <c:v>29.776</c:v>
                </c:pt>
                <c:pt idx="1036">
                  <c:v>29.966999999999999</c:v>
                </c:pt>
                <c:pt idx="1037">
                  <c:v>30.210999999999999</c:v>
                </c:pt>
                <c:pt idx="1038">
                  <c:v>30.050999999999998</c:v>
                </c:pt>
                <c:pt idx="1039">
                  <c:v>30.178999999999998</c:v>
                </c:pt>
                <c:pt idx="1040">
                  <c:v>30.145</c:v>
                </c:pt>
                <c:pt idx="1041">
                  <c:v>29.905999999999999</c:v>
                </c:pt>
                <c:pt idx="1042">
                  <c:v>29.927</c:v>
                </c:pt>
                <c:pt idx="1043">
                  <c:v>29.893000000000001</c:v>
                </c:pt>
                <c:pt idx="1044">
                  <c:v>30.007999999999999</c:v>
                </c:pt>
                <c:pt idx="1045">
                  <c:v>30.192</c:v>
                </c:pt>
                <c:pt idx="1046">
                  <c:v>30.117999999999999</c:v>
                </c:pt>
                <c:pt idx="1047">
                  <c:v>30.257999999999999</c:v>
                </c:pt>
                <c:pt idx="1048">
                  <c:v>30.169</c:v>
                </c:pt>
                <c:pt idx="1049">
                  <c:v>30.349</c:v>
                </c:pt>
                <c:pt idx="1050">
                  <c:v>30.827999999999999</c:v>
                </c:pt>
                <c:pt idx="1051">
                  <c:v>30.225000000000001</c:v>
                </c:pt>
                <c:pt idx="1052">
                  <c:v>30.152999999999999</c:v>
                </c:pt>
                <c:pt idx="1053">
                  <c:v>37.359000000000002</c:v>
                </c:pt>
                <c:pt idx="1054">
                  <c:v>54.540999999999997</c:v>
                </c:pt>
                <c:pt idx="1055">
                  <c:v>73.492000000000004</c:v>
                </c:pt>
                <c:pt idx="1056">
                  <c:v>81.114000000000004</c:v>
                </c:pt>
                <c:pt idx="1057">
                  <c:v>80.605000000000004</c:v>
                </c:pt>
                <c:pt idx="1058">
                  <c:v>81.161000000000001</c:v>
                </c:pt>
                <c:pt idx="1059">
                  <c:v>80.683000000000007</c:v>
                </c:pt>
                <c:pt idx="1060">
                  <c:v>81.192999999999998</c:v>
                </c:pt>
                <c:pt idx="1061">
                  <c:v>82.575000000000003</c:v>
                </c:pt>
                <c:pt idx="1062">
                  <c:v>82.926000000000002</c:v>
                </c:pt>
                <c:pt idx="1063">
                  <c:v>81.649000000000001</c:v>
                </c:pt>
                <c:pt idx="1064">
                  <c:v>81.997</c:v>
                </c:pt>
                <c:pt idx="1065">
                  <c:v>81.891999999999996</c:v>
                </c:pt>
                <c:pt idx="1066">
                  <c:v>82.192999999999998</c:v>
                </c:pt>
                <c:pt idx="1067">
                  <c:v>82.210999999999999</c:v>
                </c:pt>
                <c:pt idx="1068">
                  <c:v>82.876000000000005</c:v>
                </c:pt>
                <c:pt idx="1069">
                  <c:v>82.304000000000002</c:v>
                </c:pt>
                <c:pt idx="1070">
                  <c:v>82.408000000000001</c:v>
                </c:pt>
                <c:pt idx="1071">
                  <c:v>81.917000000000002</c:v>
                </c:pt>
                <c:pt idx="1072">
                  <c:v>81.495000000000005</c:v>
                </c:pt>
                <c:pt idx="1073">
                  <c:v>82.584999999999994</c:v>
                </c:pt>
                <c:pt idx="1074">
                  <c:v>82.905000000000001</c:v>
                </c:pt>
                <c:pt idx="1075">
                  <c:v>82.57</c:v>
                </c:pt>
                <c:pt idx="1076">
                  <c:v>82.793999999999997</c:v>
                </c:pt>
                <c:pt idx="1077">
                  <c:v>82.21</c:v>
                </c:pt>
                <c:pt idx="1078">
                  <c:v>82.47</c:v>
                </c:pt>
                <c:pt idx="1079">
                  <c:v>82.825000000000003</c:v>
                </c:pt>
                <c:pt idx="1080">
                  <c:v>83.751000000000005</c:v>
                </c:pt>
                <c:pt idx="1081">
                  <c:v>83.278999999999996</c:v>
                </c:pt>
                <c:pt idx="1082">
                  <c:v>83.021000000000001</c:v>
                </c:pt>
                <c:pt idx="1083">
                  <c:v>83.02</c:v>
                </c:pt>
                <c:pt idx="1084">
                  <c:v>82.873000000000005</c:v>
                </c:pt>
                <c:pt idx="1085">
                  <c:v>82.668999999999997</c:v>
                </c:pt>
                <c:pt idx="1086">
                  <c:v>83.010999999999996</c:v>
                </c:pt>
                <c:pt idx="1087">
                  <c:v>82.983000000000004</c:v>
                </c:pt>
                <c:pt idx="1088">
                  <c:v>83.096999999999994</c:v>
                </c:pt>
                <c:pt idx="1089">
                  <c:v>83.191999999999993</c:v>
                </c:pt>
                <c:pt idx="1090">
                  <c:v>83.269000000000005</c:v>
                </c:pt>
                <c:pt idx="1091">
                  <c:v>83.301000000000002</c:v>
                </c:pt>
                <c:pt idx="1092">
                  <c:v>83.266999999999996</c:v>
                </c:pt>
                <c:pt idx="1093">
                  <c:v>83.143000000000001</c:v>
                </c:pt>
                <c:pt idx="1094">
                  <c:v>83.034999999999997</c:v>
                </c:pt>
                <c:pt idx="1095">
                  <c:v>82.894999999999996</c:v>
                </c:pt>
                <c:pt idx="1096">
                  <c:v>83.046000000000006</c:v>
                </c:pt>
                <c:pt idx="1097">
                  <c:v>83.629000000000005</c:v>
                </c:pt>
                <c:pt idx="1098">
                  <c:v>83.771000000000001</c:v>
                </c:pt>
                <c:pt idx="1099">
                  <c:v>83.781999999999996</c:v>
                </c:pt>
                <c:pt idx="1100">
                  <c:v>84.018000000000001</c:v>
                </c:pt>
                <c:pt idx="1101">
                  <c:v>83.837999999999994</c:v>
                </c:pt>
                <c:pt idx="1102">
                  <c:v>82.8</c:v>
                </c:pt>
                <c:pt idx="1103">
                  <c:v>83.486999999999995</c:v>
                </c:pt>
                <c:pt idx="1104">
                  <c:v>84.022000000000006</c:v>
                </c:pt>
                <c:pt idx="1105">
                  <c:v>83.53</c:v>
                </c:pt>
                <c:pt idx="1106">
                  <c:v>83.186999999999998</c:v>
                </c:pt>
                <c:pt idx="1107">
                  <c:v>83.326999999999998</c:v>
                </c:pt>
                <c:pt idx="1108">
                  <c:v>83.179000000000002</c:v>
                </c:pt>
                <c:pt idx="1109">
                  <c:v>83.460999999999999</c:v>
                </c:pt>
                <c:pt idx="1110">
                  <c:v>84.004999999999995</c:v>
                </c:pt>
                <c:pt idx="1111">
                  <c:v>83.823999999999998</c:v>
                </c:pt>
                <c:pt idx="1112">
                  <c:v>83.350999999999999</c:v>
                </c:pt>
                <c:pt idx="1113">
                  <c:v>83.037999999999997</c:v>
                </c:pt>
                <c:pt idx="1114">
                  <c:v>83.757000000000005</c:v>
                </c:pt>
                <c:pt idx="1115">
                  <c:v>83.855999999999995</c:v>
                </c:pt>
                <c:pt idx="1116">
                  <c:v>83.265000000000001</c:v>
                </c:pt>
                <c:pt idx="1117">
                  <c:v>83.67</c:v>
                </c:pt>
                <c:pt idx="1118">
                  <c:v>83.585999999999999</c:v>
                </c:pt>
                <c:pt idx="1119">
                  <c:v>83.65</c:v>
                </c:pt>
                <c:pt idx="1120">
                  <c:v>83.29</c:v>
                </c:pt>
                <c:pt idx="1121">
                  <c:v>83.164000000000001</c:v>
                </c:pt>
                <c:pt idx="1122">
                  <c:v>83.43</c:v>
                </c:pt>
                <c:pt idx="1123">
                  <c:v>83.006</c:v>
                </c:pt>
                <c:pt idx="1124">
                  <c:v>82.775000000000006</c:v>
                </c:pt>
                <c:pt idx="1125">
                  <c:v>83.319000000000003</c:v>
                </c:pt>
                <c:pt idx="1126">
                  <c:v>82.756</c:v>
                </c:pt>
                <c:pt idx="1127">
                  <c:v>83.004000000000005</c:v>
                </c:pt>
                <c:pt idx="1128">
                  <c:v>83.480999999999995</c:v>
                </c:pt>
                <c:pt idx="1129">
                  <c:v>83.555000000000007</c:v>
                </c:pt>
                <c:pt idx="1130">
                  <c:v>83.488</c:v>
                </c:pt>
                <c:pt idx="1131">
                  <c:v>83.028000000000006</c:v>
                </c:pt>
                <c:pt idx="1132">
                  <c:v>82.846000000000004</c:v>
                </c:pt>
                <c:pt idx="1133">
                  <c:v>82.477000000000004</c:v>
                </c:pt>
                <c:pt idx="1134">
                  <c:v>83.144000000000005</c:v>
                </c:pt>
                <c:pt idx="1135">
                  <c:v>83.174000000000007</c:v>
                </c:pt>
                <c:pt idx="1136">
                  <c:v>83.033000000000001</c:v>
                </c:pt>
                <c:pt idx="1137">
                  <c:v>83.248000000000005</c:v>
                </c:pt>
                <c:pt idx="1138">
                  <c:v>82.674999999999997</c:v>
                </c:pt>
                <c:pt idx="1139">
                  <c:v>82.134</c:v>
                </c:pt>
                <c:pt idx="1140">
                  <c:v>82.86</c:v>
                </c:pt>
                <c:pt idx="1141">
                  <c:v>82.566000000000003</c:v>
                </c:pt>
                <c:pt idx="1142">
                  <c:v>82.316000000000003</c:v>
                </c:pt>
                <c:pt idx="1143">
                  <c:v>82.558999999999997</c:v>
                </c:pt>
                <c:pt idx="1144">
                  <c:v>82.361999999999995</c:v>
                </c:pt>
                <c:pt idx="1145">
                  <c:v>82.554000000000002</c:v>
                </c:pt>
                <c:pt idx="1146">
                  <c:v>82.305000000000007</c:v>
                </c:pt>
                <c:pt idx="1147">
                  <c:v>82.344999999999999</c:v>
                </c:pt>
                <c:pt idx="1148">
                  <c:v>82.078999999999994</c:v>
                </c:pt>
                <c:pt idx="1149">
                  <c:v>81.802000000000007</c:v>
                </c:pt>
                <c:pt idx="1150">
                  <c:v>81.760000000000005</c:v>
                </c:pt>
                <c:pt idx="1151">
                  <c:v>81.466999999999999</c:v>
                </c:pt>
                <c:pt idx="1152">
                  <c:v>82.647000000000006</c:v>
                </c:pt>
                <c:pt idx="1153">
                  <c:v>82.509</c:v>
                </c:pt>
                <c:pt idx="1154">
                  <c:v>82.847999999999999</c:v>
                </c:pt>
                <c:pt idx="1155">
                  <c:v>82.727000000000004</c:v>
                </c:pt>
                <c:pt idx="1156">
                  <c:v>81.128</c:v>
                </c:pt>
                <c:pt idx="1157">
                  <c:v>76.415000000000006</c:v>
                </c:pt>
                <c:pt idx="1158">
                  <c:v>32.088000000000001</c:v>
                </c:pt>
                <c:pt idx="1159">
                  <c:v>31.814</c:v>
                </c:pt>
                <c:pt idx="1160">
                  <c:v>31.925999999999998</c:v>
                </c:pt>
                <c:pt idx="1161">
                  <c:v>31.876999999999999</c:v>
                </c:pt>
                <c:pt idx="1162">
                  <c:v>31.361999999999998</c:v>
                </c:pt>
                <c:pt idx="1163">
                  <c:v>31.565999999999999</c:v>
                </c:pt>
                <c:pt idx="1164">
                  <c:v>31.584</c:v>
                </c:pt>
                <c:pt idx="1165">
                  <c:v>31.35</c:v>
                </c:pt>
                <c:pt idx="1166">
                  <c:v>31.47</c:v>
                </c:pt>
                <c:pt idx="1167">
                  <c:v>31.257999999999999</c:v>
                </c:pt>
                <c:pt idx="1168">
                  <c:v>31.231000000000002</c:v>
                </c:pt>
                <c:pt idx="1169">
                  <c:v>31.507000000000001</c:v>
                </c:pt>
                <c:pt idx="1170">
                  <c:v>31.629000000000001</c:v>
                </c:pt>
                <c:pt idx="1171">
                  <c:v>31.443999999999999</c:v>
                </c:pt>
                <c:pt idx="1172">
                  <c:v>31.687000000000001</c:v>
                </c:pt>
                <c:pt idx="1173">
                  <c:v>30.446000000000002</c:v>
                </c:pt>
                <c:pt idx="1174">
                  <c:v>32.703000000000003</c:v>
                </c:pt>
                <c:pt idx="1175">
                  <c:v>10</c:v>
                </c:pt>
                <c:pt idx="1176">
                  <c:v>27.882000000000001</c:v>
                </c:pt>
                <c:pt idx="1177">
                  <c:v>31.37</c:v>
                </c:pt>
                <c:pt idx="1178">
                  <c:v>31.602</c:v>
                </c:pt>
                <c:pt idx="1179">
                  <c:v>31.946999999999999</c:v>
                </c:pt>
                <c:pt idx="1180">
                  <c:v>31.687999999999999</c:v>
                </c:pt>
                <c:pt idx="1181">
                  <c:v>31.582999999999998</c:v>
                </c:pt>
                <c:pt idx="1182">
                  <c:v>31.309000000000001</c:v>
                </c:pt>
                <c:pt idx="1183">
                  <c:v>31.198</c:v>
                </c:pt>
                <c:pt idx="1184">
                  <c:v>31.242000000000001</c:v>
                </c:pt>
                <c:pt idx="1185">
                  <c:v>31.331</c:v>
                </c:pt>
                <c:pt idx="1186">
                  <c:v>31.245999999999999</c:v>
                </c:pt>
                <c:pt idx="1187">
                  <c:v>31.289000000000001</c:v>
                </c:pt>
                <c:pt idx="1188">
                  <c:v>31.033000000000001</c:v>
                </c:pt>
                <c:pt idx="1189">
                  <c:v>31.001999999999999</c:v>
                </c:pt>
                <c:pt idx="1190">
                  <c:v>31.116</c:v>
                </c:pt>
                <c:pt idx="1191">
                  <c:v>31.021999999999998</c:v>
                </c:pt>
                <c:pt idx="1192">
                  <c:v>31.183</c:v>
                </c:pt>
                <c:pt idx="1193">
                  <c:v>31.161000000000001</c:v>
                </c:pt>
                <c:pt idx="1194">
                  <c:v>31.068000000000001</c:v>
                </c:pt>
                <c:pt idx="1195">
                  <c:v>31.155000000000001</c:v>
                </c:pt>
                <c:pt idx="1196">
                  <c:v>31.05</c:v>
                </c:pt>
                <c:pt idx="1197">
                  <c:v>38.304000000000002</c:v>
                </c:pt>
                <c:pt idx="1198">
                  <c:v>55.445999999999998</c:v>
                </c:pt>
                <c:pt idx="1199">
                  <c:v>74.286000000000001</c:v>
                </c:pt>
                <c:pt idx="1200">
                  <c:v>81.983999999999995</c:v>
                </c:pt>
                <c:pt idx="1201">
                  <c:v>81.527000000000001</c:v>
                </c:pt>
                <c:pt idx="1202">
                  <c:v>81.777000000000001</c:v>
                </c:pt>
                <c:pt idx="1203">
                  <c:v>82.12</c:v>
                </c:pt>
                <c:pt idx="1204">
                  <c:v>82.331999999999994</c:v>
                </c:pt>
                <c:pt idx="1205">
                  <c:v>81.7</c:v>
                </c:pt>
                <c:pt idx="1206">
                  <c:v>80.912000000000006</c:v>
                </c:pt>
                <c:pt idx="1207">
                  <c:v>82.063999999999993</c:v>
                </c:pt>
                <c:pt idx="1208">
                  <c:v>81.965000000000003</c:v>
                </c:pt>
                <c:pt idx="1209">
                  <c:v>81.596999999999994</c:v>
                </c:pt>
                <c:pt idx="1210">
                  <c:v>82.01</c:v>
                </c:pt>
                <c:pt idx="1211">
                  <c:v>81.153999999999996</c:v>
                </c:pt>
                <c:pt idx="1212">
                  <c:v>82.043999999999997</c:v>
                </c:pt>
                <c:pt idx="1213">
                  <c:v>81.588999999999999</c:v>
                </c:pt>
                <c:pt idx="1214">
                  <c:v>81.948999999999998</c:v>
                </c:pt>
                <c:pt idx="1215">
                  <c:v>81.245999999999995</c:v>
                </c:pt>
                <c:pt idx="1216">
                  <c:v>80.947999999999993</c:v>
                </c:pt>
                <c:pt idx="1217">
                  <c:v>80.62</c:v>
                </c:pt>
                <c:pt idx="1218">
                  <c:v>81.885999999999996</c:v>
                </c:pt>
                <c:pt idx="1219">
                  <c:v>81.850999999999999</c:v>
                </c:pt>
                <c:pt idx="1220">
                  <c:v>81.918999999999997</c:v>
                </c:pt>
                <c:pt idx="1221">
                  <c:v>81.977000000000004</c:v>
                </c:pt>
                <c:pt idx="1222">
                  <c:v>82.034000000000006</c:v>
                </c:pt>
                <c:pt idx="1223">
                  <c:v>82.135999999999996</c:v>
                </c:pt>
                <c:pt idx="1224">
                  <c:v>82.186999999999998</c:v>
                </c:pt>
                <c:pt idx="1225">
                  <c:v>82.713999999999999</c:v>
                </c:pt>
                <c:pt idx="1226">
                  <c:v>82.644000000000005</c:v>
                </c:pt>
                <c:pt idx="1227">
                  <c:v>81.998999999999995</c:v>
                </c:pt>
                <c:pt idx="1228">
                  <c:v>81.897999999999996</c:v>
                </c:pt>
                <c:pt idx="1229">
                  <c:v>82.739000000000004</c:v>
                </c:pt>
                <c:pt idx="1230">
                  <c:v>82.808000000000007</c:v>
                </c:pt>
                <c:pt idx="1231">
                  <c:v>82.021000000000001</c:v>
                </c:pt>
                <c:pt idx="1232">
                  <c:v>81.718000000000004</c:v>
                </c:pt>
                <c:pt idx="1233">
                  <c:v>82.174999999999997</c:v>
                </c:pt>
                <c:pt idx="1234">
                  <c:v>82.575000000000003</c:v>
                </c:pt>
                <c:pt idx="1235">
                  <c:v>82.063999999999993</c:v>
                </c:pt>
                <c:pt idx="1236">
                  <c:v>82.153999999999996</c:v>
                </c:pt>
                <c:pt idx="1237">
                  <c:v>82.938999999999993</c:v>
                </c:pt>
                <c:pt idx="1238">
                  <c:v>83</c:v>
                </c:pt>
                <c:pt idx="1239">
                  <c:v>82.662999999999997</c:v>
                </c:pt>
                <c:pt idx="1240">
                  <c:v>83.522999999999996</c:v>
                </c:pt>
                <c:pt idx="1241">
                  <c:v>82.8</c:v>
                </c:pt>
                <c:pt idx="1242">
                  <c:v>82.527000000000001</c:v>
                </c:pt>
                <c:pt idx="1243">
                  <c:v>82.685000000000002</c:v>
                </c:pt>
                <c:pt idx="1244">
                  <c:v>82.102000000000004</c:v>
                </c:pt>
                <c:pt idx="1245">
                  <c:v>82.206999999999994</c:v>
                </c:pt>
                <c:pt idx="1246">
                  <c:v>82.543000000000006</c:v>
                </c:pt>
                <c:pt idx="1247">
                  <c:v>82.369</c:v>
                </c:pt>
                <c:pt idx="1248">
                  <c:v>82.754000000000005</c:v>
                </c:pt>
                <c:pt idx="1249">
                  <c:v>82.195999999999998</c:v>
                </c:pt>
                <c:pt idx="1250">
                  <c:v>82.346999999999994</c:v>
                </c:pt>
                <c:pt idx="1251">
                  <c:v>81.400999999999996</c:v>
                </c:pt>
                <c:pt idx="1252">
                  <c:v>81.72</c:v>
                </c:pt>
                <c:pt idx="1253">
                  <c:v>82.453999999999994</c:v>
                </c:pt>
                <c:pt idx="1254">
                  <c:v>82.477999999999994</c:v>
                </c:pt>
                <c:pt idx="1255">
                  <c:v>81.730999999999995</c:v>
                </c:pt>
                <c:pt idx="1256">
                  <c:v>81.701999999999998</c:v>
                </c:pt>
                <c:pt idx="1257">
                  <c:v>81.864999999999995</c:v>
                </c:pt>
                <c:pt idx="1258">
                  <c:v>81.98</c:v>
                </c:pt>
                <c:pt idx="1259">
                  <c:v>82.063999999999993</c:v>
                </c:pt>
                <c:pt idx="1260">
                  <c:v>80.906000000000006</c:v>
                </c:pt>
                <c:pt idx="1261">
                  <c:v>81.424999999999997</c:v>
                </c:pt>
                <c:pt idx="1262">
                  <c:v>81.402000000000001</c:v>
                </c:pt>
                <c:pt idx="1263">
                  <c:v>80.778000000000006</c:v>
                </c:pt>
                <c:pt idx="1264">
                  <c:v>81.962999999999994</c:v>
                </c:pt>
                <c:pt idx="1265">
                  <c:v>79.828999999999994</c:v>
                </c:pt>
                <c:pt idx="1266">
                  <c:v>80.162000000000006</c:v>
                </c:pt>
                <c:pt idx="1267">
                  <c:v>80.463999999999999</c:v>
                </c:pt>
                <c:pt idx="1268">
                  <c:v>80.03</c:v>
                </c:pt>
                <c:pt idx="1269">
                  <c:v>80.257999999999996</c:v>
                </c:pt>
                <c:pt idx="1270">
                  <c:v>80.191000000000003</c:v>
                </c:pt>
                <c:pt idx="1271">
                  <c:v>80.159000000000006</c:v>
                </c:pt>
                <c:pt idx="1272">
                  <c:v>80.245999999999995</c:v>
                </c:pt>
                <c:pt idx="1273">
                  <c:v>79.391999999999996</c:v>
                </c:pt>
                <c:pt idx="1274">
                  <c:v>78.593999999999994</c:v>
                </c:pt>
                <c:pt idx="1275">
                  <c:v>78.349999999999994</c:v>
                </c:pt>
                <c:pt idx="1276">
                  <c:v>80.201999999999998</c:v>
                </c:pt>
                <c:pt idx="1277">
                  <c:v>79.025999999999996</c:v>
                </c:pt>
                <c:pt idx="1278">
                  <c:v>79.349000000000004</c:v>
                </c:pt>
                <c:pt idx="1279">
                  <c:v>79.111999999999995</c:v>
                </c:pt>
                <c:pt idx="1280">
                  <c:v>78.501999999999995</c:v>
                </c:pt>
                <c:pt idx="1281">
                  <c:v>78.581999999999994</c:v>
                </c:pt>
                <c:pt idx="1282">
                  <c:v>78.647999999999996</c:v>
                </c:pt>
                <c:pt idx="1283">
                  <c:v>78.221999999999994</c:v>
                </c:pt>
                <c:pt idx="1284">
                  <c:v>78.819999999999993</c:v>
                </c:pt>
                <c:pt idx="1285">
                  <c:v>77.400999999999996</c:v>
                </c:pt>
                <c:pt idx="1286">
                  <c:v>78.456000000000003</c:v>
                </c:pt>
                <c:pt idx="1287">
                  <c:v>78.387</c:v>
                </c:pt>
                <c:pt idx="1288">
                  <c:v>78.78</c:v>
                </c:pt>
                <c:pt idx="1289">
                  <c:v>78.840999999999994</c:v>
                </c:pt>
                <c:pt idx="1290">
                  <c:v>79.299000000000007</c:v>
                </c:pt>
                <c:pt idx="1291">
                  <c:v>79.067999999999998</c:v>
                </c:pt>
                <c:pt idx="1292">
                  <c:v>78.884</c:v>
                </c:pt>
                <c:pt idx="1293">
                  <c:v>79.153000000000006</c:v>
                </c:pt>
                <c:pt idx="1294">
                  <c:v>78.756</c:v>
                </c:pt>
                <c:pt idx="1295">
                  <c:v>78.281000000000006</c:v>
                </c:pt>
                <c:pt idx="1296">
                  <c:v>78.516000000000005</c:v>
                </c:pt>
              </c:numCache>
            </c:numRef>
          </c:yVal>
          <c:smooth val="0"/>
        </c:ser>
        <c:dLbls>
          <c:showLegendKey val="0"/>
          <c:showVal val="0"/>
          <c:showCatName val="0"/>
          <c:showSerName val="0"/>
          <c:showPercent val="0"/>
          <c:showBubbleSize val="0"/>
        </c:dLbls>
        <c:axId val="154600576"/>
        <c:axId val="154602112"/>
      </c:scatterChart>
      <c:scatterChart>
        <c:scatterStyle val="lineMarker"/>
        <c:varyColors val="0"/>
        <c:ser>
          <c:idx val="0"/>
          <c:order val="0"/>
          <c:tx>
            <c:strRef>
              <c:f>'D41-6'!$B$1</c:f>
              <c:strCache>
                <c:ptCount val="1"/>
                <c:pt idx="0">
                  <c:v>AH.D416.SPRES.SP</c:v>
                </c:pt>
              </c:strCache>
            </c:strRef>
          </c:tx>
          <c:marker>
            <c:symbol val="none"/>
          </c:marker>
          <c:xVal>
            <c:numRef>
              <c:f>'D41-6'!$A$2:$A$1298</c:f>
              <c:numCache>
                <c:formatCode>m/d/yyyy\ h:mm</c:formatCode>
                <c:ptCount val="1297"/>
                <c:pt idx="0">
                  <c:v>40947.291666666664</c:v>
                </c:pt>
                <c:pt idx="1">
                  <c:v>40947.284722222219</c:v>
                </c:pt>
                <c:pt idx="2">
                  <c:v>40947.277777777781</c:v>
                </c:pt>
                <c:pt idx="3">
                  <c:v>40947.270833333336</c:v>
                </c:pt>
                <c:pt idx="4">
                  <c:v>40947.263888888891</c:v>
                </c:pt>
                <c:pt idx="5">
                  <c:v>40947.256944444445</c:v>
                </c:pt>
                <c:pt idx="6">
                  <c:v>40947.25</c:v>
                </c:pt>
                <c:pt idx="7">
                  <c:v>40947.243055555555</c:v>
                </c:pt>
                <c:pt idx="8">
                  <c:v>40947.236111111109</c:v>
                </c:pt>
                <c:pt idx="9">
                  <c:v>40947.229166666664</c:v>
                </c:pt>
                <c:pt idx="10">
                  <c:v>40947.222222222219</c:v>
                </c:pt>
                <c:pt idx="11">
                  <c:v>40947.215277777781</c:v>
                </c:pt>
                <c:pt idx="12">
                  <c:v>40947.208333333336</c:v>
                </c:pt>
                <c:pt idx="13">
                  <c:v>40947.201388888891</c:v>
                </c:pt>
                <c:pt idx="14">
                  <c:v>40947.194444444445</c:v>
                </c:pt>
                <c:pt idx="15">
                  <c:v>40947.1875</c:v>
                </c:pt>
                <c:pt idx="16">
                  <c:v>40947.180555555555</c:v>
                </c:pt>
                <c:pt idx="17">
                  <c:v>40947.173611111109</c:v>
                </c:pt>
                <c:pt idx="18">
                  <c:v>40947.166666666664</c:v>
                </c:pt>
                <c:pt idx="19">
                  <c:v>40947.159722222219</c:v>
                </c:pt>
                <c:pt idx="20">
                  <c:v>40947.152777777781</c:v>
                </c:pt>
                <c:pt idx="21">
                  <c:v>40947.145833333336</c:v>
                </c:pt>
                <c:pt idx="22">
                  <c:v>40947.138888888891</c:v>
                </c:pt>
                <c:pt idx="23">
                  <c:v>40947.131944444445</c:v>
                </c:pt>
                <c:pt idx="24">
                  <c:v>40947.125</c:v>
                </c:pt>
                <c:pt idx="25">
                  <c:v>40947.118055555555</c:v>
                </c:pt>
                <c:pt idx="26">
                  <c:v>40947.111111111109</c:v>
                </c:pt>
                <c:pt idx="27">
                  <c:v>40947.104166666664</c:v>
                </c:pt>
                <c:pt idx="28">
                  <c:v>40947.097222222219</c:v>
                </c:pt>
                <c:pt idx="29">
                  <c:v>40947.090277777781</c:v>
                </c:pt>
                <c:pt idx="30">
                  <c:v>40947.083333333336</c:v>
                </c:pt>
                <c:pt idx="31">
                  <c:v>40947.076388888891</c:v>
                </c:pt>
                <c:pt idx="32">
                  <c:v>40947.069444444445</c:v>
                </c:pt>
                <c:pt idx="33">
                  <c:v>40947.0625</c:v>
                </c:pt>
                <c:pt idx="34">
                  <c:v>40947.055555555555</c:v>
                </c:pt>
                <c:pt idx="35">
                  <c:v>40947.048611111109</c:v>
                </c:pt>
                <c:pt idx="36">
                  <c:v>40947.041666666664</c:v>
                </c:pt>
                <c:pt idx="37">
                  <c:v>40947.034722222219</c:v>
                </c:pt>
                <c:pt idx="38">
                  <c:v>40947.027777777781</c:v>
                </c:pt>
                <c:pt idx="39">
                  <c:v>40947.020833333336</c:v>
                </c:pt>
                <c:pt idx="40">
                  <c:v>40947.013888888891</c:v>
                </c:pt>
                <c:pt idx="41">
                  <c:v>40947.006944444445</c:v>
                </c:pt>
                <c:pt idx="42" formatCode="m/d/yyyy">
                  <c:v>40947</c:v>
                </c:pt>
                <c:pt idx="43">
                  <c:v>40946.993055555555</c:v>
                </c:pt>
                <c:pt idx="44">
                  <c:v>40946.986111111109</c:v>
                </c:pt>
                <c:pt idx="45">
                  <c:v>40946.979166666664</c:v>
                </c:pt>
                <c:pt idx="46">
                  <c:v>40946.972222222219</c:v>
                </c:pt>
                <c:pt idx="47">
                  <c:v>40946.965277777781</c:v>
                </c:pt>
                <c:pt idx="48">
                  <c:v>40946.958333333336</c:v>
                </c:pt>
                <c:pt idx="49">
                  <c:v>40946.951388888891</c:v>
                </c:pt>
                <c:pt idx="50">
                  <c:v>40946.944444444445</c:v>
                </c:pt>
                <c:pt idx="51">
                  <c:v>40946.9375</c:v>
                </c:pt>
                <c:pt idx="52">
                  <c:v>40946.930555555555</c:v>
                </c:pt>
                <c:pt idx="53">
                  <c:v>40946.923611111109</c:v>
                </c:pt>
                <c:pt idx="54">
                  <c:v>40946.916666666664</c:v>
                </c:pt>
                <c:pt idx="55">
                  <c:v>40946.909722222219</c:v>
                </c:pt>
                <c:pt idx="56">
                  <c:v>40946.902777777781</c:v>
                </c:pt>
                <c:pt idx="57">
                  <c:v>40946.895833333336</c:v>
                </c:pt>
                <c:pt idx="58">
                  <c:v>40946.888888888891</c:v>
                </c:pt>
                <c:pt idx="59">
                  <c:v>40946.881944444445</c:v>
                </c:pt>
                <c:pt idx="60">
                  <c:v>40946.875</c:v>
                </c:pt>
                <c:pt idx="61">
                  <c:v>40946.868055555555</c:v>
                </c:pt>
                <c:pt idx="62">
                  <c:v>40946.861111111109</c:v>
                </c:pt>
                <c:pt idx="63">
                  <c:v>40946.854166666664</c:v>
                </c:pt>
                <c:pt idx="64">
                  <c:v>40946.847222222219</c:v>
                </c:pt>
                <c:pt idx="65">
                  <c:v>40946.840277777781</c:v>
                </c:pt>
                <c:pt idx="66">
                  <c:v>40946.833333333336</c:v>
                </c:pt>
                <c:pt idx="67">
                  <c:v>40946.826388888891</c:v>
                </c:pt>
                <c:pt idx="68">
                  <c:v>40946.819444444445</c:v>
                </c:pt>
                <c:pt idx="69">
                  <c:v>40946.8125</c:v>
                </c:pt>
                <c:pt idx="70">
                  <c:v>40946.805555555555</c:v>
                </c:pt>
                <c:pt idx="71">
                  <c:v>40946.798611111109</c:v>
                </c:pt>
                <c:pt idx="72">
                  <c:v>40946.791666666664</c:v>
                </c:pt>
                <c:pt idx="73">
                  <c:v>40946.784722222219</c:v>
                </c:pt>
                <c:pt idx="74">
                  <c:v>40946.777777777781</c:v>
                </c:pt>
                <c:pt idx="75">
                  <c:v>40946.770833333336</c:v>
                </c:pt>
                <c:pt idx="76">
                  <c:v>40946.763888888891</c:v>
                </c:pt>
                <c:pt idx="77">
                  <c:v>40946.756944444445</c:v>
                </c:pt>
                <c:pt idx="78">
                  <c:v>40946.75</c:v>
                </c:pt>
                <c:pt idx="79">
                  <c:v>40946.743055555555</c:v>
                </c:pt>
                <c:pt idx="80">
                  <c:v>40946.736111111109</c:v>
                </c:pt>
                <c:pt idx="81">
                  <c:v>40946.729166666664</c:v>
                </c:pt>
                <c:pt idx="82">
                  <c:v>40946.722222222219</c:v>
                </c:pt>
                <c:pt idx="83">
                  <c:v>40946.715277777781</c:v>
                </c:pt>
                <c:pt idx="84">
                  <c:v>40946.708333333336</c:v>
                </c:pt>
                <c:pt idx="85">
                  <c:v>40946.701388888891</c:v>
                </c:pt>
                <c:pt idx="86">
                  <c:v>40946.694444444445</c:v>
                </c:pt>
                <c:pt idx="87">
                  <c:v>40946.6875</c:v>
                </c:pt>
                <c:pt idx="88">
                  <c:v>40946.680555555555</c:v>
                </c:pt>
                <c:pt idx="89">
                  <c:v>40946.673611111109</c:v>
                </c:pt>
                <c:pt idx="90">
                  <c:v>40946.666666666664</c:v>
                </c:pt>
                <c:pt idx="91">
                  <c:v>40946.659722222219</c:v>
                </c:pt>
                <c:pt idx="92">
                  <c:v>40946.652777777781</c:v>
                </c:pt>
                <c:pt idx="93">
                  <c:v>40946.645833333336</c:v>
                </c:pt>
                <c:pt idx="94">
                  <c:v>40946.638888888891</c:v>
                </c:pt>
                <c:pt idx="95">
                  <c:v>40946.631944444445</c:v>
                </c:pt>
                <c:pt idx="96">
                  <c:v>40946.625</c:v>
                </c:pt>
                <c:pt idx="97">
                  <c:v>40946.618055555555</c:v>
                </c:pt>
                <c:pt idx="98">
                  <c:v>40946.611111111109</c:v>
                </c:pt>
                <c:pt idx="99">
                  <c:v>40946.604166666664</c:v>
                </c:pt>
                <c:pt idx="100">
                  <c:v>40946.597222222219</c:v>
                </c:pt>
                <c:pt idx="101">
                  <c:v>40946.590277777781</c:v>
                </c:pt>
                <c:pt idx="102">
                  <c:v>40946.583333333336</c:v>
                </c:pt>
                <c:pt idx="103">
                  <c:v>40946.576388888891</c:v>
                </c:pt>
                <c:pt idx="104">
                  <c:v>40946.569444444445</c:v>
                </c:pt>
                <c:pt idx="105">
                  <c:v>40946.5625</c:v>
                </c:pt>
                <c:pt idx="106">
                  <c:v>40946.555555555555</c:v>
                </c:pt>
                <c:pt idx="107">
                  <c:v>40946.548611111109</c:v>
                </c:pt>
                <c:pt idx="108">
                  <c:v>40946.541666666664</c:v>
                </c:pt>
                <c:pt idx="109">
                  <c:v>40946.534722222219</c:v>
                </c:pt>
                <c:pt idx="110">
                  <c:v>40946.527777777781</c:v>
                </c:pt>
                <c:pt idx="111">
                  <c:v>40946.520833333336</c:v>
                </c:pt>
                <c:pt idx="112">
                  <c:v>40946.513888888891</c:v>
                </c:pt>
                <c:pt idx="113">
                  <c:v>40946.506944444445</c:v>
                </c:pt>
                <c:pt idx="114">
                  <c:v>40946.5</c:v>
                </c:pt>
                <c:pt idx="115">
                  <c:v>40946.493055555555</c:v>
                </c:pt>
                <c:pt idx="116">
                  <c:v>40946.486111111109</c:v>
                </c:pt>
                <c:pt idx="117">
                  <c:v>40946.479166666664</c:v>
                </c:pt>
                <c:pt idx="118">
                  <c:v>40946.472222222219</c:v>
                </c:pt>
                <c:pt idx="119">
                  <c:v>40946.465277777781</c:v>
                </c:pt>
                <c:pt idx="120">
                  <c:v>40946.458333333336</c:v>
                </c:pt>
                <c:pt idx="121">
                  <c:v>40946.451388888891</c:v>
                </c:pt>
                <c:pt idx="122">
                  <c:v>40946.444444444445</c:v>
                </c:pt>
                <c:pt idx="123">
                  <c:v>40946.4375</c:v>
                </c:pt>
                <c:pt idx="124">
                  <c:v>40946.430555555555</c:v>
                </c:pt>
                <c:pt idx="125">
                  <c:v>40946.423611111109</c:v>
                </c:pt>
                <c:pt idx="126">
                  <c:v>40946.416666666664</c:v>
                </c:pt>
                <c:pt idx="127">
                  <c:v>40946.409722222219</c:v>
                </c:pt>
                <c:pt idx="128">
                  <c:v>40946.402777777781</c:v>
                </c:pt>
                <c:pt idx="129">
                  <c:v>40946.395833333336</c:v>
                </c:pt>
                <c:pt idx="130">
                  <c:v>40946.388888888891</c:v>
                </c:pt>
                <c:pt idx="131">
                  <c:v>40946.381944444445</c:v>
                </c:pt>
                <c:pt idx="132">
                  <c:v>40946.375</c:v>
                </c:pt>
                <c:pt idx="133">
                  <c:v>40946.368055555555</c:v>
                </c:pt>
                <c:pt idx="134">
                  <c:v>40946.361111111109</c:v>
                </c:pt>
                <c:pt idx="135">
                  <c:v>40946.354166666664</c:v>
                </c:pt>
                <c:pt idx="136">
                  <c:v>40946.347222222219</c:v>
                </c:pt>
                <c:pt idx="137">
                  <c:v>40946.340277777781</c:v>
                </c:pt>
                <c:pt idx="138">
                  <c:v>40946.333333333336</c:v>
                </c:pt>
                <c:pt idx="139">
                  <c:v>40946.326388888891</c:v>
                </c:pt>
                <c:pt idx="140">
                  <c:v>40946.319444444445</c:v>
                </c:pt>
                <c:pt idx="141">
                  <c:v>40946.3125</c:v>
                </c:pt>
                <c:pt idx="142">
                  <c:v>40946.305555555555</c:v>
                </c:pt>
                <c:pt idx="143">
                  <c:v>40946.298611111109</c:v>
                </c:pt>
                <c:pt idx="144">
                  <c:v>40946.291666666664</c:v>
                </c:pt>
                <c:pt idx="145">
                  <c:v>40946.284722222219</c:v>
                </c:pt>
                <c:pt idx="146">
                  <c:v>40946.277777777781</c:v>
                </c:pt>
                <c:pt idx="147">
                  <c:v>40946.270833333336</c:v>
                </c:pt>
                <c:pt idx="148">
                  <c:v>40946.263888888891</c:v>
                </c:pt>
                <c:pt idx="149">
                  <c:v>40946.256944444445</c:v>
                </c:pt>
                <c:pt idx="150">
                  <c:v>40946.25</c:v>
                </c:pt>
                <c:pt idx="151">
                  <c:v>40946.243055555555</c:v>
                </c:pt>
                <c:pt idx="152">
                  <c:v>40946.236111111109</c:v>
                </c:pt>
                <c:pt idx="153">
                  <c:v>40946.229166666664</c:v>
                </c:pt>
                <c:pt idx="154">
                  <c:v>40946.222222222219</c:v>
                </c:pt>
                <c:pt idx="155">
                  <c:v>40946.215277777781</c:v>
                </c:pt>
                <c:pt idx="156">
                  <c:v>40946.208333333336</c:v>
                </c:pt>
                <c:pt idx="157">
                  <c:v>40946.201388888891</c:v>
                </c:pt>
                <c:pt idx="158">
                  <c:v>40946.194444444445</c:v>
                </c:pt>
                <c:pt idx="159">
                  <c:v>40946.1875</c:v>
                </c:pt>
                <c:pt idx="160">
                  <c:v>40946.180555555555</c:v>
                </c:pt>
                <c:pt idx="161">
                  <c:v>40946.173611111109</c:v>
                </c:pt>
                <c:pt idx="162">
                  <c:v>40946.166666666664</c:v>
                </c:pt>
                <c:pt idx="163">
                  <c:v>40946.159722222219</c:v>
                </c:pt>
                <c:pt idx="164">
                  <c:v>40946.152777777781</c:v>
                </c:pt>
                <c:pt idx="165">
                  <c:v>40946.145833333336</c:v>
                </c:pt>
                <c:pt idx="166">
                  <c:v>40946.138888888891</c:v>
                </c:pt>
                <c:pt idx="167">
                  <c:v>40946.131944444445</c:v>
                </c:pt>
                <c:pt idx="168">
                  <c:v>40946.125</c:v>
                </c:pt>
                <c:pt idx="169">
                  <c:v>40946.118055555555</c:v>
                </c:pt>
                <c:pt idx="170">
                  <c:v>40946.111111111109</c:v>
                </c:pt>
                <c:pt idx="171">
                  <c:v>40946.104166666664</c:v>
                </c:pt>
                <c:pt idx="172">
                  <c:v>40946.097222222219</c:v>
                </c:pt>
                <c:pt idx="173">
                  <c:v>40946.090277777781</c:v>
                </c:pt>
                <c:pt idx="174">
                  <c:v>40946.083333333336</c:v>
                </c:pt>
                <c:pt idx="175">
                  <c:v>40946.076388888891</c:v>
                </c:pt>
                <c:pt idx="176">
                  <c:v>40946.069444444445</c:v>
                </c:pt>
                <c:pt idx="177">
                  <c:v>40946.0625</c:v>
                </c:pt>
                <c:pt idx="178">
                  <c:v>40946.055555555555</c:v>
                </c:pt>
                <c:pt idx="179">
                  <c:v>40946.048611111109</c:v>
                </c:pt>
                <c:pt idx="180">
                  <c:v>40946.041666666664</c:v>
                </c:pt>
                <c:pt idx="181">
                  <c:v>40946.034722222219</c:v>
                </c:pt>
                <c:pt idx="182">
                  <c:v>40946.027777777781</c:v>
                </c:pt>
                <c:pt idx="183">
                  <c:v>40946.020833333336</c:v>
                </c:pt>
                <c:pt idx="184">
                  <c:v>40946.013888888891</c:v>
                </c:pt>
                <c:pt idx="185">
                  <c:v>40946.006944444445</c:v>
                </c:pt>
                <c:pt idx="186" formatCode="m/d/yyyy">
                  <c:v>40946</c:v>
                </c:pt>
                <c:pt idx="187">
                  <c:v>40945.993055555555</c:v>
                </c:pt>
                <c:pt idx="188">
                  <c:v>40945.986111111109</c:v>
                </c:pt>
                <c:pt idx="189">
                  <c:v>40945.979166666664</c:v>
                </c:pt>
                <c:pt idx="190">
                  <c:v>40945.972222222219</c:v>
                </c:pt>
                <c:pt idx="191">
                  <c:v>40945.965277777781</c:v>
                </c:pt>
                <c:pt idx="192">
                  <c:v>40945.958333333336</c:v>
                </c:pt>
                <c:pt idx="193">
                  <c:v>40945.951388888891</c:v>
                </c:pt>
                <c:pt idx="194">
                  <c:v>40945.944444444445</c:v>
                </c:pt>
                <c:pt idx="195">
                  <c:v>40945.9375</c:v>
                </c:pt>
                <c:pt idx="196">
                  <c:v>40945.930555555555</c:v>
                </c:pt>
                <c:pt idx="197">
                  <c:v>40945.923611111109</c:v>
                </c:pt>
                <c:pt idx="198">
                  <c:v>40945.916666666664</c:v>
                </c:pt>
                <c:pt idx="199">
                  <c:v>40945.909722222219</c:v>
                </c:pt>
                <c:pt idx="200">
                  <c:v>40945.902777777781</c:v>
                </c:pt>
                <c:pt idx="201">
                  <c:v>40945.895833333336</c:v>
                </c:pt>
                <c:pt idx="202">
                  <c:v>40945.888888888891</c:v>
                </c:pt>
                <c:pt idx="203">
                  <c:v>40945.881944444445</c:v>
                </c:pt>
                <c:pt idx="204">
                  <c:v>40945.875</c:v>
                </c:pt>
                <c:pt idx="205">
                  <c:v>40945.868055555555</c:v>
                </c:pt>
                <c:pt idx="206">
                  <c:v>40945.861111111109</c:v>
                </c:pt>
                <c:pt idx="207">
                  <c:v>40945.854166666664</c:v>
                </c:pt>
                <c:pt idx="208">
                  <c:v>40945.847222222219</c:v>
                </c:pt>
                <c:pt idx="209">
                  <c:v>40945.840277777781</c:v>
                </c:pt>
                <c:pt idx="210">
                  <c:v>40945.833333333336</c:v>
                </c:pt>
                <c:pt idx="211">
                  <c:v>40945.826388888891</c:v>
                </c:pt>
                <c:pt idx="212">
                  <c:v>40945.819444444445</c:v>
                </c:pt>
                <c:pt idx="213">
                  <c:v>40945.8125</c:v>
                </c:pt>
                <c:pt idx="214">
                  <c:v>40945.805555555555</c:v>
                </c:pt>
                <c:pt idx="215">
                  <c:v>40945.798611111109</c:v>
                </c:pt>
                <c:pt idx="216">
                  <c:v>40945.791666666664</c:v>
                </c:pt>
                <c:pt idx="217">
                  <c:v>40945.784722222219</c:v>
                </c:pt>
                <c:pt idx="218">
                  <c:v>40945.777777777781</c:v>
                </c:pt>
                <c:pt idx="219">
                  <c:v>40945.770833333336</c:v>
                </c:pt>
                <c:pt idx="220">
                  <c:v>40945.763888888891</c:v>
                </c:pt>
                <c:pt idx="221">
                  <c:v>40945.756944444445</c:v>
                </c:pt>
                <c:pt idx="222">
                  <c:v>40945.75</c:v>
                </c:pt>
                <c:pt idx="223">
                  <c:v>40945.743055555555</c:v>
                </c:pt>
                <c:pt idx="224">
                  <c:v>40945.736111111109</c:v>
                </c:pt>
                <c:pt idx="225">
                  <c:v>40945.729166666664</c:v>
                </c:pt>
                <c:pt idx="226">
                  <c:v>40945.722222222219</c:v>
                </c:pt>
                <c:pt idx="227">
                  <c:v>40945.715277777781</c:v>
                </c:pt>
                <c:pt idx="228">
                  <c:v>40945.708333333336</c:v>
                </c:pt>
                <c:pt idx="229">
                  <c:v>40945.701388888891</c:v>
                </c:pt>
                <c:pt idx="230">
                  <c:v>40945.694444444445</c:v>
                </c:pt>
                <c:pt idx="231">
                  <c:v>40945.6875</c:v>
                </c:pt>
                <c:pt idx="232">
                  <c:v>40945.680555555555</c:v>
                </c:pt>
                <c:pt idx="233">
                  <c:v>40945.673611111109</c:v>
                </c:pt>
                <c:pt idx="234">
                  <c:v>40945.666666666664</c:v>
                </c:pt>
                <c:pt idx="235">
                  <c:v>40945.659722222219</c:v>
                </c:pt>
                <c:pt idx="236">
                  <c:v>40945.652777777781</c:v>
                </c:pt>
                <c:pt idx="237">
                  <c:v>40945.645833333336</c:v>
                </c:pt>
                <c:pt idx="238">
                  <c:v>40945.638888888891</c:v>
                </c:pt>
                <c:pt idx="239">
                  <c:v>40945.631944444445</c:v>
                </c:pt>
                <c:pt idx="240">
                  <c:v>40945.625</c:v>
                </c:pt>
                <c:pt idx="241">
                  <c:v>40945.618055555555</c:v>
                </c:pt>
                <c:pt idx="242">
                  <c:v>40945.611111111109</c:v>
                </c:pt>
                <c:pt idx="243">
                  <c:v>40945.604166666664</c:v>
                </c:pt>
                <c:pt idx="244">
                  <c:v>40945.597222222219</c:v>
                </c:pt>
                <c:pt idx="245">
                  <c:v>40945.590277777781</c:v>
                </c:pt>
                <c:pt idx="246">
                  <c:v>40945.583333333336</c:v>
                </c:pt>
                <c:pt idx="247">
                  <c:v>40945.576388888891</c:v>
                </c:pt>
                <c:pt idx="248">
                  <c:v>40945.569444444445</c:v>
                </c:pt>
                <c:pt idx="249">
                  <c:v>40945.5625</c:v>
                </c:pt>
                <c:pt idx="250">
                  <c:v>40945.555555555555</c:v>
                </c:pt>
                <c:pt idx="251">
                  <c:v>40945.548611111109</c:v>
                </c:pt>
                <c:pt idx="252">
                  <c:v>40945.541666666664</c:v>
                </c:pt>
                <c:pt idx="253">
                  <c:v>40945.534722222219</c:v>
                </c:pt>
                <c:pt idx="254">
                  <c:v>40945.527777777781</c:v>
                </c:pt>
                <c:pt idx="255">
                  <c:v>40945.520833333336</c:v>
                </c:pt>
                <c:pt idx="256">
                  <c:v>40945.513888888891</c:v>
                </c:pt>
                <c:pt idx="257">
                  <c:v>40945.506944444445</c:v>
                </c:pt>
                <c:pt idx="258">
                  <c:v>40945.5</c:v>
                </c:pt>
                <c:pt idx="259">
                  <c:v>40945.493055555555</c:v>
                </c:pt>
                <c:pt idx="260">
                  <c:v>40945.486111111109</c:v>
                </c:pt>
                <c:pt idx="261">
                  <c:v>40945.479166666664</c:v>
                </c:pt>
                <c:pt idx="262">
                  <c:v>40945.472222222219</c:v>
                </c:pt>
                <c:pt idx="263">
                  <c:v>40945.465277777781</c:v>
                </c:pt>
                <c:pt idx="264">
                  <c:v>40945.458333333336</c:v>
                </c:pt>
                <c:pt idx="265">
                  <c:v>40945.451388888891</c:v>
                </c:pt>
                <c:pt idx="266">
                  <c:v>40945.444444444445</c:v>
                </c:pt>
                <c:pt idx="267">
                  <c:v>40945.4375</c:v>
                </c:pt>
                <c:pt idx="268">
                  <c:v>40945.430555555555</c:v>
                </c:pt>
                <c:pt idx="269">
                  <c:v>40945.423611111109</c:v>
                </c:pt>
                <c:pt idx="270">
                  <c:v>40945.416666666664</c:v>
                </c:pt>
                <c:pt idx="271">
                  <c:v>40945.409722222219</c:v>
                </c:pt>
                <c:pt idx="272">
                  <c:v>40945.402777777781</c:v>
                </c:pt>
                <c:pt idx="273">
                  <c:v>40945.395833333336</c:v>
                </c:pt>
                <c:pt idx="274">
                  <c:v>40945.388888888891</c:v>
                </c:pt>
                <c:pt idx="275">
                  <c:v>40945.381944444445</c:v>
                </c:pt>
                <c:pt idx="276">
                  <c:v>40945.375</c:v>
                </c:pt>
                <c:pt idx="277">
                  <c:v>40945.368055555555</c:v>
                </c:pt>
                <c:pt idx="278">
                  <c:v>40945.361111111109</c:v>
                </c:pt>
                <c:pt idx="279">
                  <c:v>40945.354166666664</c:v>
                </c:pt>
                <c:pt idx="280">
                  <c:v>40945.347222222219</c:v>
                </c:pt>
                <c:pt idx="281">
                  <c:v>40945.340277777781</c:v>
                </c:pt>
                <c:pt idx="282">
                  <c:v>40945.333333333336</c:v>
                </c:pt>
                <c:pt idx="283">
                  <c:v>40945.326388888891</c:v>
                </c:pt>
                <c:pt idx="284">
                  <c:v>40945.319444444445</c:v>
                </c:pt>
                <c:pt idx="285">
                  <c:v>40945.3125</c:v>
                </c:pt>
                <c:pt idx="286">
                  <c:v>40945.305555555555</c:v>
                </c:pt>
                <c:pt idx="287">
                  <c:v>40945.298611111109</c:v>
                </c:pt>
                <c:pt idx="288">
                  <c:v>40945.291666666664</c:v>
                </c:pt>
                <c:pt idx="289">
                  <c:v>40945.284722222219</c:v>
                </c:pt>
                <c:pt idx="290">
                  <c:v>40945.277777777781</c:v>
                </c:pt>
                <c:pt idx="291">
                  <c:v>40945.270833333336</c:v>
                </c:pt>
                <c:pt idx="292">
                  <c:v>40945.263888888891</c:v>
                </c:pt>
                <c:pt idx="293">
                  <c:v>40945.256944444445</c:v>
                </c:pt>
                <c:pt idx="294">
                  <c:v>40945.25</c:v>
                </c:pt>
                <c:pt idx="295">
                  <c:v>40945.243055555555</c:v>
                </c:pt>
                <c:pt idx="296">
                  <c:v>40945.236111111109</c:v>
                </c:pt>
                <c:pt idx="297">
                  <c:v>40945.229166666664</c:v>
                </c:pt>
                <c:pt idx="298">
                  <c:v>40945.222222222219</c:v>
                </c:pt>
                <c:pt idx="299">
                  <c:v>40945.215277777781</c:v>
                </c:pt>
                <c:pt idx="300">
                  <c:v>40945.208333333336</c:v>
                </c:pt>
                <c:pt idx="301">
                  <c:v>40945.201388888891</c:v>
                </c:pt>
                <c:pt idx="302">
                  <c:v>40945.194444444445</c:v>
                </c:pt>
                <c:pt idx="303">
                  <c:v>40945.1875</c:v>
                </c:pt>
                <c:pt idx="304">
                  <c:v>40945.180555555555</c:v>
                </c:pt>
                <c:pt idx="305">
                  <c:v>40945.173611111109</c:v>
                </c:pt>
                <c:pt idx="306">
                  <c:v>40945.166666666664</c:v>
                </c:pt>
                <c:pt idx="307">
                  <c:v>40945.159722222219</c:v>
                </c:pt>
                <c:pt idx="308">
                  <c:v>40945.152777777781</c:v>
                </c:pt>
                <c:pt idx="309">
                  <c:v>40945.145833333336</c:v>
                </c:pt>
                <c:pt idx="310">
                  <c:v>40945.138888888891</c:v>
                </c:pt>
                <c:pt idx="311">
                  <c:v>40945.131944444445</c:v>
                </c:pt>
                <c:pt idx="312">
                  <c:v>40945.125</c:v>
                </c:pt>
                <c:pt idx="313">
                  <c:v>40945.118055555555</c:v>
                </c:pt>
                <c:pt idx="314">
                  <c:v>40945.111111111109</c:v>
                </c:pt>
                <c:pt idx="315">
                  <c:v>40945.104166666664</c:v>
                </c:pt>
                <c:pt idx="316">
                  <c:v>40945.097222222219</c:v>
                </c:pt>
                <c:pt idx="317">
                  <c:v>40945.090277777781</c:v>
                </c:pt>
                <c:pt idx="318">
                  <c:v>40945.083333333336</c:v>
                </c:pt>
                <c:pt idx="319">
                  <c:v>40945.076388888891</c:v>
                </c:pt>
                <c:pt idx="320">
                  <c:v>40945.069444444445</c:v>
                </c:pt>
                <c:pt idx="321">
                  <c:v>40945.0625</c:v>
                </c:pt>
                <c:pt idx="322">
                  <c:v>40945.055555555555</c:v>
                </c:pt>
                <c:pt idx="323">
                  <c:v>40945.048611111109</c:v>
                </c:pt>
                <c:pt idx="324">
                  <c:v>40945.041666666664</c:v>
                </c:pt>
                <c:pt idx="325">
                  <c:v>40945.034722222219</c:v>
                </c:pt>
                <c:pt idx="326">
                  <c:v>40945.027777777781</c:v>
                </c:pt>
                <c:pt idx="327">
                  <c:v>40945.020833333336</c:v>
                </c:pt>
                <c:pt idx="328">
                  <c:v>40945.013888888891</c:v>
                </c:pt>
                <c:pt idx="329">
                  <c:v>40945.006944444445</c:v>
                </c:pt>
                <c:pt idx="330" formatCode="m/d/yyyy">
                  <c:v>40945</c:v>
                </c:pt>
                <c:pt idx="331">
                  <c:v>40944.993055555555</c:v>
                </c:pt>
                <c:pt idx="332">
                  <c:v>40944.986111111109</c:v>
                </c:pt>
                <c:pt idx="333">
                  <c:v>40944.979166666664</c:v>
                </c:pt>
                <c:pt idx="334">
                  <c:v>40944.972222222219</c:v>
                </c:pt>
                <c:pt idx="335">
                  <c:v>40944.965277777781</c:v>
                </c:pt>
                <c:pt idx="336">
                  <c:v>40944.958333333336</c:v>
                </c:pt>
                <c:pt idx="337">
                  <c:v>40944.951388888891</c:v>
                </c:pt>
                <c:pt idx="338">
                  <c:v>40944.944444444445</c:v>
                </c:pt>
                <c:pt idx="339">
                  <c:v>40944.9375</c:v>
                </c:pt>
                <c:pt idx="340">
                  <c:v>40944.930555555555</c:v>
                </c:pt>
                <c:pt idx="341">
                  <c:v>40944.923611111109</c:v>
                </c:pt>
                <c:pt idx="342">
                  <c:v>40944.916666666664</c:v>
                </c:pt>
                <c:pt idx="343">
                  <c:v>40944.909722222219</c:v>
                </c:pt>
                <c:pt idx="344">
                  <c:v>40944.902777777781</c:v>
                </c:pt>
                <c:pt idx="345">
                  <c:v>40944.895833333336</c:v>
                </c:pt>
                <c:pt idx="346">
                  <c:v>40944.888888888891</c:v>
                </c:pt>
                <c:pt idx="347">
                  <c:v>40944.881944444445</c:v>
                </c:pt>
                <c:pt idx="348">
                  <c:v>40944.875</c:v>
                </c:pt>
                <c:pt idx="349">
                  <c:v>40944.868055555555</c:v>
                </c:pt>
                <c:pt idx="350">
                  <c:v>40944.861111111109</c:v>
                </c:pt>
                <c:pt idx="351">
                  <c:v>40944.854166666664</c:v>
                </c:pt>
                <c:pt idx="352">
                  <c:v>40944.847222222219</c:v>
                </c:pt>
                <c:pt idx="353">
                  <c:v>40944.840277777781</c:v>
                </c:pt>
                <c:pt idx="354">
                  <c:v>40944.833333333336</c:v>
                </c:pt>
                <c:pt idx="355">
                  <c:v>40944.826388888891</c:v>
                </c:pt>
                <c:pt idx="356">
                  <c:v>40944.819444444445</c:v>
                </c:pt>
                <c:pt idx="357">
                  <c:v>40944.8125</c:v>
                </c:pt>
                <c:pt idx="358">
                  <c:v>40944.805555555555</c:v>
                </c:pt>
                <c:pt idx="359">
                  <c:v>40944.798611111109</c:v>
                </c:pt>
                <c:pt idx="360">
                  <c:v>40944.791666666664</c:v>
                </c:pt>
                <c:pt idx="361">
                  <c:v>40944.784722222219</c:v>
                </c:pt>
                <c:pt idx="362">
                  <c:v>40944.777777777781</c:v>
                </c:pt>
                <c:pt idx="363">
                  <c:v>40944.770833333336</c:v>
                </c:pt>
                <c:pt idx="364">
                  <c:v>40944.763888888891</c:v>
                </c:pt>
                <c:pt idx="365">
                  <c:v>40944.756944444445</c:v>
                </c:pt>
                <c:pt idx="366">
                  <c:v>40944.75</c:v>
                </c:pt>
                <c:pt idx="367">
                  <c:v>40944.743055555555</c:v>
                </c:pt>
                <c:pt idx="368">
                  <c:v>40944.736111111109</c:v>
                </c:pt>
                <c:pt idx="369">
                  <c:v>40944.729166666664</c:v>
                </c:pt>
                <c:pt idx="370">
                  <c:v>40944.722222222219</c:v>
                </c:pt>
                <c:pt idx="371">
                  <c:v>40944.715277777781</c:v>
                </c:pt>
                <c:pt idx="372">
                  <c:v>40944.708333333336</c:v>
                </c:pt>
                <c:pt idx="373">
                  <c:v>40944.701388888891</c:v>
                </c:pt>
                <c:pt idx="374">
                  <c:v>40944.694444444445</c:v>
                </c:pt>
                <c:pt idx="375">
                  <c:v>40944.6875</c:v>
                </c:pt>
                <c:pt idx="376">
                  <c:v>40944.680555555555</c:v>
                </c:pt>
                <c:pt idx="377">
                  <c:v>40944.673611111109</c:v>
                </c:pt>
                <c:pt idx="378">
                  <c:v>40944.666666666664</c:v>
                </c:pt>
                <c:pt idx="379">
                  <c:v>40944.659722222219</c:v>
                </c:pt>
                <c:pt idx="380">
                  <c:v>40944.652777777781</c:v>
                </c:pt>
                <c:pt idx="381">
                  <c:v>40944.645833333336</c:v>
                </c:pt>
                <c:pt idx="382">
                  <c:v>40944.638888888891</c:v>
                </c:pt>
                <c:pt idx="383">
                  <c:v>40944.631944444445</c:v>
                </c:pt>
                <c:pt idx="384">
                  <c:v>40944.625</c:v>
                </c:pt>
                <c:pt idx="385">
                  <c:v>40944.618055555555</c:v>
                </c:pt>
                <c:pt idx="386">
                  <c:v>40944.611111111109</c:v>
                </c:pt>
                <c:pt idx="387">
                  <c:v>40944.604166666664</c:v>
                </c:pt>
                <c:pt idx="388">
                  <c:v>40944.597222222219</c:v>
                </c:pt>
                <c:pt idx="389">
                  <c:v>40944.590277777781</c:v>
                </c:pt>
                <c:pt idx="390">
                  <c:v>40944.583333333336</c:v>
                </c:pt>
                <c:pt idx="391">
                  <c:v>40944.576388888891</c:v>
                </c:pt>
                <c:pt idx="392">
                  <c:v>40944.569444444445</c:v>
                </c:pt>
                <c:pt idx="393">
                  <c:v>40944.5625</c:v>
                </c:pt>
                <c:pt idx="394">
                  <c:v>40944.555555555555</c:v>
                </c:pt>
                <c:pt idx="395">
                  <c:v>40944.548611111109</c:v>
                </c:pt>
                <c:pt idx="396">
                  <c:v>40944.541666666664</c:v>
                </c:pt>
                <c:pt idx="397">
                  <c:v>40944.534722222219</c:v>
                </c:pt>
                <c:pt idx="398">
                  <c:v>40944.527777777781</c:v>
                </c:pt>
                <c:pt idx="399">
                  <c:v>40944.520833333336</c:v>
                </c:pt>
                <c:pt idx="400">
                  <c:v>40944.513888888891</c:v>
                </c:pt>
                <c:pt idx="401">
                  <c:v>40944.506944444445</c:v>
                </c:pt>
                <c:pt idx="402">
                  <c:v>40944.5</c:v>
                </c:pt>
                <c:pt idx="403">
                  <c:v>40944.493055555555</c:v>
                </c:pt>
                <c:pt idx="404">
                  <c:v>40944.486111111109</c:v>
                </c:pt>
                <c:pt idx="405">
                  <c:v>40944.479166666664</c:v>
                </c:pt>
                <c:pt idx="406">
                  <c:v>40944.472222222219</c:v>
                </c:pt>
                <c:pt idx="407">
                  <c:v>40944.465277777781</c:v>
                </c:pt>
                <c:pt idx="408">
                  <c:v>40944.458333333336</c:v>
                </c:pt>
                <c:pt idx="409">
                  <c:v>40944.451388888891</c:v>
                </c:pt>
                <c:pt idx="410">
                  <c:v>40944.444444444445</c:v>
                </c:pt>
                <c:pt idx="411">
                  <c:v>40944.4375</c:v>
                </c:pt>
                <c:pt idx="412">
                  <c:v>40944.430555555555</c:v>
                </c:pt>
                <c:pt idx="413">
                  <c:v>40944.423611111109</c:v>
                </c:pt>
                <c:pt idx="414">
                  <c:v>40944.416666666664</c:v>
                </c:pt>
                <c:pt idx="415">
                  <c:v>40944.409722222219</c:v>
                </c:pt>
                <c:pt idx="416">
                  <c:v>40944.402777777781</c:v>
                </c:pt>
                <c:pt idx="417">
                  <c:v>40944.395833333336</c:v>
                </c:pt>
                <c:pt idx="418">
                  <c:v>40944.388888888891</c:v>
                </c:pt>
                <c:pt idx="419">
                  <c:v>40944.381944444445</c:v>
                </c:pt>
                <c:pt idx="420">
                  <c:v>40944.375</c:v>
                </c:pt>
                <c:pt idx="421">
                  <c:v>40944.368055555555</c:v>
                </c:pt>
                <c:pt idx="422">
                  <c:v>40944.361111111109</c:v>
                </c:pt>
                <c:pt idx="423">
                  <c:v>40944.354166666664</c:v>
                </c:pt>
                <c:pt idx="424">
                  <c:v>40944.347222222219</c:v>
                </c:pt>
                <c:pt idx="425">
                  <c:v>40944.340277777781</c:v>
                </c:pt>
                <c:pt idx="426">
                  <c:v>40944.333333333336</c:v>
                </c:pt>
                <c:pt idx="427">
                  <c:v>40944.326388888891</c:v>
                </c:pt>
                <c:pt idx="428">
                  <c:v>40944.319444444445</c:v>
                </c:pt>
                <c:pt idx="429">
                  <c:v>40944.3125</c:v>
                </c:pt>
                <c:pt idx="430">
                  <c:v>40944.305555555555</c:v>
                </c:pt>
                <c:pt idx="431">
                  <c:v>40944.298611111109</c:v>
                </c:pt>
                <c:pt idx="432">
                  <c:v>40944.291666666664</c:v>
                </c:pt>
                <c:pt idx="433">
                  <c:v>40944.284722222219</c:v>
                </c:pt>
                <c:pt idx="434">
                  <c:v>40944.277777777781</c:v>
                </c:pt>
                <c:pt idx="435">
                  <c:v>40944.270833333336</c:v>
                </c:pt>
                <c:pt idx="436">
                  <c:v>40944.263888888891</c:v>
                </c:pt>
                <c:pt idx="437">
                  <c:v>40944.256944444445</c:v>
                </c:pt>
                <c:pt idx="438">
                  <c:v>40944.25</c:v>
                </c:pt>
                <c:pt idx="439">
                  <c:v>40944.243055555555</c:v>
                </c:pt>
                <c:pt idx="440">
                  <c:v>40944.236111111109</c:v>
                </c:pt>
                <c:pt idx="441">
                  <c:v>40944.229166666664</c:v>
                </c:pt>
                <c:pt idx="442">
                  <c:v>40944.222222222219</c:v>
                </c:pt>
                <c:pt idx="443">
                  <c:v>40944.215277777781</c:v>
                </c:pt>
                <c:pt idx="444">
                  <c:v>40944.208333333336</c:v>
                </c:pt>
                <c:pt idx="445">
                  <c:v>40944.201388888891</c:v>
                </c:pt>
                <c:pt idx="446">
                  <c:v>40944.194444444445</c:v>
                </c:pt>
                <c:pt idx="447">
                  <c:v>40944.1875</c:v>
                </c:pt>
                <c:pt idx="448">
                  <c:v>40944.180555555555</c:v>
                </c:pt>
                <c:pt idx="449">
                  <c:v>40944.173611111109</c:v>
                </c:pt>
                <c:pt idx="450">
                  <c:v>40944.166666666664</c:v>
                </c:pt>
                <c:pt idx="451">
                  <c:v>40944.159722222219</c:v>
                </c:pt>
                <c:pt idx="452">
                  <c:v>40944.152777777781</c:v>
                </c:pt>
                <c:pt idx="453">
                  <c:v>40944.145833333336</c:v>
                </c:pt>
                <c:pt idx="454">
                  <c:v>40944.138888888891</c:v>
                </c:pt>
                <c:pt idx="455">
                  <c:v>40944.131944444445</c:v>
                </c:pt>
                <c:pt idx="456">
                  <c:v>40944.125</c:v>
                </c:pt>
                <c:pt idx="457">
                  <c:v>40944.118055555555</c:v>
                </c:pt>
                <c:pt idx="458">
                  <c:v>40944.111111111109</c:v>
                </c:pt>
                <c:pt idx="459">
                  <c:v>40944.104166666664</c:v>
                </c:pt>
                <c:pt idx="460">
                  <c:v>40944.097222222219</c:v>
                </c:pt>
                <c:pt idx="461">
                  <c:v>40944.090277777781</c:v>
                </c:pt>
                <c:pt idx="462">
                  <c:v>40944.083333333336</c:v>
                </c:pt>
                <c:pt idx="463">
                  <c:v>40944.076388888891</c:v>
                </c:pt>
                <c:pt idx="464">
                  <c:v>40944.069444444445</c:v>
                </c:pt>
                <c:pt idx="465">
                  <c:v>40944.0625</c:v>
                </c:pt>
                <c:pt idx="466">
                  <c:v>40944.055555555555</c:v>
                </c:pt>
                <c:pt idx="467">
                  <c:v>40944.048611111109</c:v>
                </c:pt>
                <c:pt idx="468">
                  <c:v>40944.041666666664</c:v>
                </c:pt>
                <c:pt idx="469">
                  <c:v>40944.034722222219</c:v>
                </c:pt>
                <c:pt idx="470">
                  <c:v>40944.027777777781</c:v>
                </c:pt>
                <c:pt idx="471">
                  <c:v>40944.020833333336</c:v>
                </c:pt>
                <c:pt idx="472">
                  <c:v>40944.013888888891</c:v>
                </c:pt>
                <c:pt idx="473">
                  <c:v>40944.006944444445</c:v>
                </c:pt>
                <c:pt idx="474" formatCode="m/d/yyyy">
                  <c:v>40944</c:v>
                </c:pt>
                <c:pt idx="475">
                  <c:v>40943.993055555555</c:v>
                </c:pt>
                <c:pt idx="476">
                  <c:v>40943.986111111109</c:v>
                </c:pt>
                <c:pt idx="477">
                  <c:v>40943.979166666664</c:v>
                </c:pt>
                <c:pt idx="478">
                  <c:v>40943.972222222219</c:v>
                </c:pt>
                <c:pt idx="479">
                  <c:v>40943.965277777781</c:v>
                </c:pt>
                <c:pt idx="480">
                  <c:v>40943.958333333336</c:v>
                </c:pt>
                <c:pt idx="481">
                  <c:v>40943.951388888891</c:v>
                </c:pt>
                <c:pt idx="482">
                  <c:v>40943.944444444445</c:v>
                </c:pt>
                <c:pt idx="483">
                  <c:v>40943.9375</c:v>
                </c:pt>
                <c:pt idx="484">
                  <c:v>40943.930555555555</c:v>
                </c:pt>
                <c:pt idx="485">
                  <c:v>40943.923611111109</c:v>
                </c:pt>
                <c:pt idx="486">
                  <c:v>40943.916666666664</c:v>
                </c:pt>
                <c:pt idx="487">
                  <c:v>40943.909722222219</c:v>
                </c:pt>
                <c:pt idx="488">
                  <c:v>40943.902777777781</c:v>
                </c:pt>
                <c:pt idx="489">
                  <c:v>40943.895833333336</c:v>
                </c:pt>
                <c:pt idx="490">
                  <c:v>40943.888888888891</c:v>
                </c:pt>
                <c:pt idx="491">
                  <c:v>40943.881944444445</c:v>
                </c:pt>
                <c:pt idx="492">
                  <c:v>40943.875</c:v>
                </c:pt>
                <c:pt idx="493">
                  <c:v>40943.868055555555</c:v>
                </c:pt>
                <c:pt idx="494">
                  <c:v>40943.861111111109</c:v>
                </c:pt>
                <c:pt idx="495">
                  <c:v>40943.854166666664</c:v>
                </c:pt>
                <c:pt idx="496">
                  <c:v>40943.847222222219</c:v>
                </c:pt>
                <c:pt idx="497">
                  <c:v>40943.840277777781</c:v>
                </c:pt>
                <c:pt idx="498">
                  <c:v>40943.833333333336</c:v>
                </c:pt>
                <c:pt idx="499">
                  <c:v>40943.826388888891</c:v>
                </c:pt>
                <c:pt idx="500">
                  <c:v>40943.819444444445</c:v>
                </c:pt>
                <c:pt idx="501">
                  <c:v>40943.8125</c:v>
                </c:pt>
                <c:pt idx="502">
                  <c:v>40943.805555555555</c:v>
                </c:pt>
                <c:pt idx="503">
                  <c:v>40943.798611111109</c:v>
                </c:pt>
                <c:pt idx="504">
                  <c:v>40943.791666666664</c:v>
                </c:pt>
                <c:pt idx="505">
                  <c:v>40943.784722222219</c:v>
                </c:pt>
                <c:pt idx="506">
                  <c:v>40943.777777777781</c:v>
                </c:pt>
                <c:pt idx="507">
                  <c:v>40943.770833333336</c:v>
                </c:pt>
                <c:pt idx="508">
                  <c:v>40943.763888888891</c:v>
                </c:pt>
                <c:pt idx="509">
                  <c:v>40943.756944444445</c:v>
                </c:pt>
                <c:pt idx="510">
                  <c:v>40943.75</c:v>
                </c:pt>
                <c:pt idx="511">
                  <c:v>40943.743055555555</c:v>
                </c:pt>
                <c:pt idx="512">
                  <c:v>40943.736111111109</c:v>
                </c:pt>
                <c:pt idx="513">
                  <c:v>40943.729166666664</c:v>
                </c:pt>
                <c:pt idx="514">
                  <c:v>40943.722222222219</c:v>
                </c:pt>
                <c:pt idx="515">
                  <c:v>40943.715277777781</c:v>
                </c:pt>
                <c:pt idx="516">
                  <c:v>40943.708333333336</c:v>
                </c:pt>
                <c:pt idx="517">
                  <c:v>40943.701388888891</c:v>
                </c:pt>
                <c:pt idx="518">
                  <c:v>40943.694444444445</c:v>
                </c:pt>
                <c:pt idx="519">
                  <c:v>40943.6875</c:v>
                </c:pt>
                <c:pt idx="520">
                  <c:v>40943.680555555555</c:v>
                </c:pt>
                <c:pt idx="521">
                  <c:v>40943.673611111109</c:v>
                </c:pt>
                <c:pt idx="522">
                  <c:v>40943.666666666664</c:v>
                </c:pt>
                <c:pt idx="523">
                  <c:v>40943.659722222219</c:v>
                </c:pt>
                <c:pt idx="524">
                  <c:v>40943.652777777781</c:v>
                </c:pt>
                <c:pt idx="525">
                  <c:v>40943.645833333336</c:v>
                </c:pt>
                <c:pt idx="526">
                  <c:v>40943.638888888891</c:v>
                </c:pt>
                <c:pt idx="527">
                  <c:v>40943.631944444445</c:v>
                </c:pt>
                <c:pt idx="528">
                  <c:v>40943.625</c:v>
                </c:pt>
                <c:pt idx="529">
                  <c:v>40943.618055555555</c:v>
                </c:pt>
                <c:pt idx="530">
                  <c:v>40943.611111111109</c:v>
                </c:pt>
                <c:pt idx="531">
                  <c:v>40943.604166666664</c:v>
                </c:pt>
                <c:pt idx="532">
                  <c:v>40943.597222222219</c:v>
                </c:pt>
                <c:pt idx="533">
                  <c:v>40943.590277777781</c:v>
                </c:pt>
                <c:pt idx="534">
                  <c:v>40943.583333333336</c:v>
                </c:pt>
                <c:pt idx="535">
                  <c:v>40943.576388888891</c:v>
                </c:pt>
                <c:pt idx="536">
                  <c:v>40943.569444444445</c:v>
                </c:pt>
                <c:pt idx="537">
                  <c:v>40943.5625</c:v>
                </c:pt>
                <c:pt idx="538">
                  <c:v>40943.555555555555</c:v>
                </c:pt>
                <c:pt idx="539">
                  <c:v>40943.548611111109</c:v>
                </c:pt>
                <c:pt idx="540">
                  <c:v>40943.541666666664</c:v>
                </c:pt>
                <c:pt idx="541">
                  <c:v>40943.534722222219</c:v>
                </c:pt>
                <c:pt idx="542">
                  <c:v>40943.527777777781</c:v>
                </c:pt>
                <c:pt idx="543">
                  <c:v>40943.520833333336</c:v>
                </c:pt>
                <c:pt idx="544">
                  <c:v>40943.513888888891</c:v>
                </c:pt>
                <c:pt idx="545">
                  <c:v>40943.506944444445</c:v>
                </c:pt>
                <c:pt idx="546">
                  <c:v>40943.5</c:v>
                </c:pt>
                <c:pt idx="547">
                  <c:v>40943.493055555555</c:v>
                </c:pt>
                <c:pt idx="548">
                  <c:v>40943.486111111109</c:v>
                </c:pt>
                <c:pt idx="549">
                  <c:v>40943.479166666664</c:v>
                </c:pt>
                <c:pt idx="550">
                  <c:v>40943.472222222219</c:v>
                </c:pt>
                <c:pt idx="551">
                  <c:v>40943.465277777781</c:v>
                </c:pt>
                <c:pt idx="552">
                  <c:v>40943.458333333336</c:v>
                </c:pt>
                <c:pt idx="553">
                  <c:v>40943.451388888891</c:v>
                </c:pt>
                <c:pt idx="554">
                  <c:v>40943.444444444445</c:v>
                </c:pt>
                <c:pt idx="555">
                  <c:v>40943.4375</c:v>
                </c:pt>
                <c:pt idx="556">
                  <c:v>40943.430555555555</c:v>
                </c:pt>
                <c:pt idx="557">
                  <c:v>40943.423611111109</c:v>
                </c:pt>
                <c:pt idx="558">
                  <c:v>40943.416666666664</c:v>
                </c:pt>
                <c:pt idx="559">
                  <c:v>40943.409722222219</c:v>
                </c:pt>
                <c:pt idx="560">
                  <c:v>40943.402777777781</c:v>
                </c:pt>
                <c:pt idx="561">
                  <c:v>40943.395833333336</c:v>
                </c:pt>
                <c:pt idx="562">
                  <c:v>40943.388888888891</c:v>
                </c:pt>
                <c:pt idx="563">
                  <c:v>40943.381944444445</c:v>
                </c:pt>
                <c:pt idx="564">
                  <c:v>40943.375</c:v>
                </c:pt>
                <c:pt idx="565">
                  <c:v>40943.368055555555</c:v>
                </c:pt>
                <c:pt idx="566">
                  <c:v>40943.361111111109</c:v>
                </c:pt>
                <c:pt idx="567">
                  <c:v>40943.354166666664</c:v>
                </c:pt>
                <c:pt idx="568">
                  <c:v>40943.347222222219</c:v>
                </c:pt>
                <c:pt idx="569">
                  <c:v>40943.340277777781</c:v>
                </c:pt>
                <c:pt idx="570">
                  <c:v>40943.333333333336</c:v>
                </c:pt>
                <c:pt idx="571">
                  <c:v>40943.326388888891</c:v>
                </c:pt>
                <c:pt idx="572">
                  <c:v>40943.319444444445</c:v>
                </c:pt>
                <c:pt idx="573">
                  <c:v>40943.3125</c:v>
                </c:pt>
                <c:pt idx="574">
                  <c:v>40943.305555555555</c:v>
                </c:pt>
                <c:pt idx="575">
                  <c:v>40943.298611111109</c:v>
                </c:pt>
                <c:pt idx="576">
                  <c:v>40943.291666666664</c:v>
                </c:pt>
                <c:pt idx="577">
                  <c:v>40943.284722222219</c:v>
                </c:pt>
                <c:pt idx="578">
                  <c:v>40943.277777777781</c:v>
                </c:pt>
                <c:pt idx="579">
                  <c:v>40943.270833333336</c:v>
                </c:pt>
                <c:pt idx="580">
                  <c:v>40943.263888888891</c:v>
                </c:pt>
                <c:pt idx="581">
                  <c:v>40943.256944444445</c:v>
                </c:pt>
                <c:pt idx="582">
                  <c:v>40943.25</c:v>
                </c:pt>
                <c:pt idx="583">
                  <c:v>40943.243055555555</c:v>
                </c:pt>
                <c:pt idx="584">
                  <c:v>40943.236111111109</c:v>
                </c:pt>
                <c:pt idx="585">
                  <c:v>40943.229166666664</c:v>
                </c:pt>
                <c:pt idx="586">
                  <c:v>40943.222222222219</c:v>
                </c:pt>
                <c:pt idx="587">
                  <c:v>40943.215277777781</c:v>
                </c:pt>
                <c:pt idx="588">
                  <c:v>40943.208333333336</c:v>
                </c:pt>
                <c:pt idx="589">
                  <c:v>40943.201388888891</c:v>
                </c:pt>
                <c:pt idx="590">
                  <c:v>40943.194444444445</c:v>
                </c:pt>
                <c:pt idx="591">
                  <c:v>40943.1875</c:v>
                </c:pt>
                <c:pt idx="592">
                  <c:v>40943.180555555555</c:v>
                </c:pt>
                <c:pt idx="593">
                  <c:v>40943.173611111109</c:v>
                </c:pt>
                <c:pt idx="594">
                  <c:v>40943.166666666664</c:v>
                </c:pt>
                <c:pt idx="595">
                  <c:v>40943.159722222219</c:v>
                </c:pt>
                <c:pt idx="596">
                  <c:v>40943.152777777781</c:v>
                </c:pt>
                <c:pt idx="597">
                  <c:v>40943.145833333336</c:v>
                </c:pt>
                <c:pt idx="598">
                  <c:v>40943.138888888891</c:v>
                </c:pt>
                <c:pt idx="599">
                  <c:v>40943.131944444445</c:v>
                </c:pt>
                <c:pt idx="600">
                  <c:v>40943.125</c:v>
                </c:pt>
                <c:pt idx="601">
                  <c:v>40943.118055555555</c:v>
                </c:pt>
                <c:pt idx="602">
                  <c:v>40943.111111111109</c:v>
                </c:pt>
                <c:pt idx="603">
                  <c:v>40943.104166666664</c:v>
                </c:pt>
                <c:pt idx="604">
                  <c:v>40943.097222222219</c:v>
                </c:pt>
                <c:pt idx="605">
                  <c:v>40943.090277777781</c:v>
                </c:pt>
                <c:pt idx="606">
                  <c:v>40943.083333333336</c:v>
                </c:pt>
                <c:pt idx="607">
                  <c:v>40943.076388888891</c:v>
                </c:pt>
                <c:pt idx="608">
                  <c:v>40943.069444444445</c:v>
                </c:pt>
                <c:pt idx="609">
                  <c:v>40943.0625</c:v>
                </c:pt>
                <c:pt idx="610">
                  <c:v>40943.055555555555</c:v>
                </c:pt>
                <c:pt idx="611">
                  <c:v>40943.048611111109</c:v>
                </c:pt>
                <c:pt idx="612">
                  <c:v>40943.041666666664</c:v>
                </c:pt>
                <c:pt idx="613">
                  <c:v>40943.034722222219</c:v>
                </c:pt>
                <c:pt idx="614">
                  <c:v>40943.027777777781</c:v>
                </c:pt>
                <c:pt idx="615">
                  <c:v>40943.020833333336</c:v>
                </c:pt>
                <c:pt idx="616">
                  <c:v>40943.013888888891</c:v>
                </c:pt>
                <c:pt idx="617">
                  <c:v>40943.006944444445</c:v>
                </c:pt>
                <c:pt idx="618" formatCode="m/d/yyyy">
                  <c:v>40943</c:v>
                </c:pt>
                <c:pt idx="619">
                  <c:v>40942.993055555555</c:v>
                </c:pt>
                <c:pt idx="620">
                  <c:v>40942.986111111109</c:v>
                </c:pt>
                <c:pt idx="621">
                  <c:v>40942.979166666664</c:v>
                </c:pt>
                <c:pt idx="622">
                  <c:v>40942.972222222219</c:v>
                </c:pt>
                <c:pt idx="623">
                  <c:v>40942.965277777781</c:v>
                </c:pt>
                <c:pt idx="624">
                  <c:v>40942.958333333336</c:v>
                </c:pt>
                <c:pt idx="625">
                  <c:v>40942.951388888891</c:v>
                </c:pt>
                <c:pt idx="626">
                  <c:v>40942.944444444445</c:v>
                </c:pt>
                <c:pt idx="627">
                  <c:v>40942.9375</c:v>
                </c:pt>
                <c:pt idx="628">
                  <c:v>40942.930555555555</c:v>
                </c:pt>
                <c:pt idx="629">
                  <c:v>40942.923611111109</c:v>
                </c:pt>
                <c:pt idx="630">
                  <c:v>40942.916666666664</c:v>
                </c:pt>
                <c:pt idx="631">
                  <c:v>40942.909722222219</c:v>
                </c:pt>
                <c:pt idx="632">
                  <c:v>40942.902777777781</c:v>
                </c:pt>
                <c:pt idx="633">
                  <c:v>40942.895833333336</c:v>
                </c:pt>
                <c:pt idx="634">
                  <c:v>40942.888888888891</c:v>
                </c:pt>
                <c:pt idx="635">
                  <c:v>40942.881944444445</c:v>
                </c:pt>
                <c:pt idx="636">
                  <c:v>40942.875</c:v>
                </c:pt>
                <c:pt idx="637">
                  <c:v>40942.868055555555</c:v>
                </c:pt>
                <c:pt idx="638">
                  <c:v>40942.861111111109</c:v>
                </c:pt>
                <c:pt idx="639">
                  <c:v>40942.854166666664</c:v>
                </c:pt>
                <c:pt idx="640">
                  <c:v>40942.847222222219</c:v>
                </c:pt>
                <c:pt idx="641">
                  <c:v>40942.840277777781</c:v>
                </c:pt>
                <c:pt idx="642">
                  <c:v>40942.833333333336</c:v>
                </c:pt>
                <c:pt idx="643">
                  <c:v>40942.826388888891</c:v>
                </c:pt>
                <c:pt idx="644">
                  <c:v>40942.819444444445</c:v>
                </c:pt>
                <c:pt idx="645">
                  <c:v>40942.8125</c:v>
                </c:pt>
                <c:pt idx="646">
                  <c:v>40942.805555555555</c:v>
                </c:pt>
                <c:pt idx="647">
                  <c:v>40942.798611111109</c:v>
                </c:pt>
                <c:pt idx="648">
                  <c:v>40942.791666666664</c:v>
                </c:pt>
                <c:pt idx="649">
                  <c:v>40942.784722222219</c:v>
                </c:pt>
                <c:pt idx="650">
                  <c:v>40942.777777777781</c:v>
                </c:pt>
                <c:pt idx="651">
                  <c:v>40942.770833333336</c:v>
                </c:pt>
                <c:pt idx="652">
                  <c:v>40942.763888888891</c:v>
                </c:pt>
                <c:pt idx="653">
                  <c:v>40942.756944444445</c:v>
                </c:pt>
                <c:pt idx="654">
                  <c:v>40942.75</c:v>
                </c:pt>
                <c:pt idx="655">
                  <c:v>40942.743055555555</c:v>
                </c:pt>
                <c:pt idx="656">
                  <c:v>40942.736111111109</c:v>
                </c:pt>
                <c:pt idx="657">
                  <c:v>40942.729166666664</c:v>
                </c:pt>
                <c:pt idx="658">
                  <c:v>40942.722222222219</c:v>
                </c:pt>
                <c:pt idx="659">
                  <c:v>40942.715277777781</c:v>
                </c:pt>
                <c:pt idx="660">
                  <c:v>40942.708333333336</c:v>
                </c:pt>
                <c:pt idx="661">
                  <c:v>40942.701388888891</c:v>
                </c:pt>
                <c:pt idx="662">
                  <c:v>40942.694444444445</c:v>
                </c:pt>
                <c:pt idx="663">
                  <c:v>40942.6875</c:v>
                </c:pt>
                <c:pt idx="664">
                  <c:v>40942.680555555555</c:v>
                </c:pt>
                <c:pt idx="665">
                  <c:v>40942.673611111109</c:v>
                </c:pt>
                <c:pt idx="666">
                  <c:v>40942.666666666664</c:v>
                </c:pt>
                <c:pt idx="667">
                  <c:v>40942.659722222219</c:v>
                </c:pt>
                <c:pt idx="668">
                  <c:v>40942.652777777781</c:v>
                </c:pt>
                <c:pt idx="669">
                  <c:v>40942.645833333336</c:v>
                </c:pt>
                <c:pt idx="670">
                  <c:v>40942.638888888891</c:v>
                </c:pt>
                <c:pt idx="671">
                  <c:v>40942.631944444445</c:v>
                </c:pt>
                <c:pt idx="672">
                  <c:v>40942.625</c:v>
                </c:pt>
                <c:pt idx="673">
                  <c:v>40942.618055555555</c:v>
                </c:pt>
                <c:pt idx="674">
                  <c:v>40942.611111111109</c:v>
                </c:pt>
                <c:pt idx="675">
                  <c:v>40942.604166666664</c:v>
                </c:pt>
                <c:pt idx="676">
                  <c:v>40942.597222222219</c:v>
                </c:pt>
                <c:pt idx="677">
                  <c:v>40942.590277777781</c:v>
                </c:pt>
                <c:pt idx="678">
                  <c:v>40942.583333333336</c:v>
                </c:pt>
                <c:pt idx="679">
                  <c:v>40942.576388888891</c:v>
                </c:pt>
                <c:pt idx="680">
                  <c:v>40942.569444444445</c:v>
                </c:pt>
                <c:pt idx="681">
                  <c:v>40942.5625</c:v>
                </c:pt>
                <c:pt idx="682">
                  <c:v>40942.555555555555</c:v>
                </c:pt>
                <c:pt idx="683">
                  <c:v>40942.548611111109</c:v>
                </c:pt>
                <c:pt idx="684">
                  <c:v>40942.541666666664</c:v>
                </c:pt>
                <c:pt idx="685">
                  <c:v>40942.534722222219</c:v>
                </c:pt>
                <c:pt idx="686">
                  <c:v>40942.527777777781</c:v>
                </c:pt>
                <c:pt idx="687">
                  <c:v>40942.520833333336</c:v>
                </c:pt>
                <c:pt idx="688">
                  <c:v>40942.513888888891</c:v>
                </c:pt>
                <c:pt idx="689">
                  <c:v>40942.506944444445</c:v>
                </c:pt>
                <c:pt idx="690">
                  <c:v>40942.5</c:v>
                </c:pt>
                <c:pt idx="691">
                  <c:v>40942.493055555555</c:v>
                </c:pt>
                <c:pt idx="692">
                  <c:v>40942.486111111109</c:v>
                </c:pt>
                <c:pt idx="693">
                  <c:v>40942.479166666664</c:v>
                </c:pt>
                <c:pt idx="694">
                  <c:v>40942.472222222219</c:v>
                </c:pt>
                <c:pt idx="695">
                  <c:v>40942.465277777781</c:v>
                </c:pt>
                <c:pt idx="696">
                  <c:v>40942.458333333336</c:v>
                </c:pt>
                <c:pt idx="697">
                  <c:v>40942.451388888891</c:v>
                </c:pt>
                <c:pt idx="698">
                  <c:v>40942.444444444445</c:v>
                </c:pt>
                <c:pt idx="699">
                  <c:v>40942.4375</c:v>
                </c:pt>
                <c:pt idx="700">
                  <c:v>40942.430555555555</c:v>
                </c:pt>
                <c:pt idx="701">
                  <c:v>40942.423611111109</c:v>
                </c:pt>
                <c:pt idx="702">
                  <c:v>40942.416666666664</c:v>
                </c:pt>
                <c:pt idx="703">
                  <c:v>40942.409722222219</c:v>
                </c:pt>
                <c:pt idx="704">
                  <c:v>40942.402777777781</c:v>
                </c:pt>
                <c:pt idx="705">
                  <c:v>40942.395833333336</c:v>
                </c:pt>
                <c:pt idx="706">
                  <c:v>40942.388888888891</c:v>
                </c:pt>
                <c:pt idx="707">
                  <c:v>40942.381944444445</c:v>
                </c:pt>
                <c:pt idx="708">
                  <c:v>40942.375</c:v>
                </c:pt>
                <c:pt idx="709">
                  <c:v>40942.368055555555</c:v>
                </c:pt>
                <c:pt idx="710">
                  <c:v>40942.361111111109</c:v>
                </c:pt>
                <c:pt idx="711">
                  <c:v>40942.354166666664</c:v>
                </c:pt>
                <c:pt idx="712">
                  <c:v>40942.347222222219</c:v>
                </c:pt>
                <c:pt idx="713">
                  <c:v>40942.340277777781</c:v>
                </c:pt>
                <c:pt idx="714">
                  <c:v>40942.333333333336</c:v>
                </c:pt>
                <c:pt idx="715">
                  <c:v>40942.326388888891</c:v>
                </c:pt>
                <c:pt idx="716">
                  <c:v>40942.319444444445</c:v>
                </c:pt>
                <c:pt idx="717">
                  <c:v>40942.3125</c:v>
                </c:pt>
                <c:pt idx="718">
                  <c:v>40942.305555555555</c:v>
                </c:pt>
                <c:pt idx="719">
                  <c:v>40942.298611111109</c:v>
                </c:pt>
                <c:pt idx="720">
                  <c:v>40942.291666666664</c:v>
                </c:pt>
                <c:pt idx="721">
                  <c:v>40942.284722222219</c:v>
                </c:pt>
                <c:pt idx="722">
                  <c:v>40942.277777777781</c:v>
                </c:pt>
                <c:pt idx="723">
                  <c:v>40942.270833333336</c:v>
                </c:pt>
                <c:pt idx="724">
                  <c:v>40942.263888888891</c:v>
                </c:pt>
                <c:pt idx="725">
                  <c:v>40942.256944444445</c:v>
                </c:pt>
                <c:pt idx="726">
                  <c:v>40942.25</c:v>
                </c:pt>
                <c:pt idx="727">
                  <c:v>40942.243055555555</c:v>
                </c:pt>
                <c:pt idx="728">
                  <c:v>40942.236111111109</c:v>
                </c:pt>
                <c:pt idx="729">
                  <c:v>40942.229166666664</c:v>
                </c:pt>
                <c:pt idx="730">
                  <c:v>40942.222222222219</c:v>
                </c:pt>
                <c:pt idx="731">
                  <c:v>40942.215277777781</c:v>
                </c:pt>
                <c:pt idx="732">
                  <c:v>40942.208333333336</c:v>
                </c:pt>
                <c:pt idx="733">
                  <c:v>40942.201388888891</c:v>
                </c:pt>
                <c:pt idx="734">
                  <c:v>40942.194444444445</c:v>
                </c:pt>
                <c:pt idx="735">
                  <c:v>40942.1875</c:v>
                </c:pt>
                <c:pt idx="736">
                  <c:v>40942.180555555555</c:v>
                </c:pt>
                <c:pt idx="737">
                  <c:v>40942.173611111109</c:v>
                </c:pt>
                <c:pt idx="738">
                  <c:v>40942.166666666664</c:v>
                </c:pt>
                <c:pt idx="739">
                  <c:v>40942.159722222219</c:v>
                </c:pt>
                <c:pt idx="740">
                  <c:v>40942.152777777781</c:v>
                </c:pt>
                <c:pt idx="741">
                  <c:v>40942.145833333336</c:v>
                </c:pt>
                <c:pt idx="742">
                  <c:v>40942.138888888891</c:v>
                </c:pt>
                <c:pt idx="743">
                  <c:v>40942.131944444445</c:v>
                </c:pt>
                <c:pt idx="744">
                  <c:v>40942.125</c:v>
                </c:pt>
                <c:pt idx="745">
                  <c:v>40942.118055555555</c:v>
                </c:pt>
                <c:pt idx="746">
                  <c:v>40942.111111111109</c:v>
                </c:pt>
                <c:pt idx="747">
                  <c:v>40942.104166666664</c:v>
                </c:pt>
                <c:pt idx="748">
                  <c:v>40942.097222222219</c:v>
                </c:pt>
                <c:pt idx="749">
                  <c:v>40942.090277777781</c:v>
                </c:pt>
                <c:pt idx="750">
                  <c:v>40942.083333333336</c:v>
                </c:pt>
                <c:pt idx="751">
                  <c:v>40942.076388888891</c:v>
                </c:pt>
                <c:pt idx="752">
                  <c:v>40942.069444444445</c:v>
                </c:pt>
                <c:pt idx="753">
                  <c:v>40942.0625</c:v>
                </c:pt>
                <c:pt idx="754">
                  <c:v>40942.055555555555</c:v>
                </c:pt>
                <c:pt idx="755">
                  <c:v>40942.048611111109</c:v>
                </c:pt>
                <c:pt idx="756">
                  <c:v>40942.041666666664</c:v>
                </c:pt>
                <c:pt idx="757">
                  <c:v>40942.034722222219</c:v>
                </c:pt>
                <c:pt idx="758">
                  <c:v>40942.027777777781</c:v>
                </c:pt>
                <c:pt idx="759">
                  <c:v>40942.020833333336</c:v>
                </c:pt>
                <c:pt idx="760">
                  <c:v>40942.013888888891</c:v>
                </c:pt>
                <c:pt idx="761">
                  <c:v>40942.006944444445</c:v>
                </c:pt>
                <c:pt idx="762" formatCode="m/d/yyyy">
                  <c:v>40942</c:v>
                </c:pt>
                <c:pt idx="763">
                  <c:v>40941.993055555555</c:v>
                </c:pt>
                <c:pt idx="764">
                  <c:v>40941.986111111109</c:v>
                </c:pt>
                <c:pt idx="765">
                  <c:v>40941.979166666664</c:v>
                </c:pt>
                <c:pt idx="766">
                  <c:v>40941.972222222219</c:v>
                </c:pt>
                <c:pt idx="767">
                  <c:v>40941.965277777781</c:v>
                </c:pt>
                <c:pt idx="768">
                  <c:v>40941.958333333336</c:v>
                </c:pt>
                <c:pt idx="769">
                  <c:v>40941.951388888891</c:v>
                </c:pt>
                <c:pt idx="770">
                  <c:v>40941.944444444445</c:v>
                </c:pt>
                <c:pt idx="771">
                  <c:v>40941.9375</c:v>
                </c:pt>
                <c:pt idx="772">
                  <c:v>40941.930555555555</c:v>
                </c:pt>
                <c:pt idx="773">
                  <c:v>40941.923611111109</c:v>
                </c:pt>
                <c:pt idx="774">
                  <c:v>40941.916666666664</c:v>
                </c:pt>
                <c:pt idx="775">
                  <c:v>40941.909722222219</c:v>
                </c:pt>
                <c:pt idx="776">
                  <c:v>40941.902777777781</c:v>
                </c:pt>
                <c:pt idx="777">
                  <c:v>40941.895833333336</c:v>
                </c:pt>
                <c:pt idx="778">
                  <c:v>40941.888888888891</c:v>
                </c:pt>
                <c:pt idx="779">
                  <c:v>40941.881944444445</c:v>
                </c:pt>
                <c:pt idx="780">
                  <c:v>40941.875</c:v>
                </c:pt>
                <c:pt idx="781">
                  <c:v>40941.868055555555</c:v>
                </c:pt>
                <c:pt idx="782">
                  <c:v>40941.861111111109</c:v>
                </c:pt>
                <c:pt idx="783">
                  <c:v>40941.854166666664</c:v>
                </c:pt>
                <c:pt idx="784">
                  <c:v>40941.847222222219</c:v>
                </c:pt>
                <c:pt idx="785">
                  <c:v>40941.840277777781</c:v>
                </c:pt>
                <c:pt idx="786">
                  <c:v>40941.833333333336</c:v>
                </c:pt>
                <c:pt idx="787">
                  <c:v>40941.826388888891</c:v>
                </c:pt>
                <c:pt idx="788">
                  <c:v>40941.819444444445</c:v>
                </c:pt>
                <c:pt idx="789">
                  <c:v>40941.8125</c:v>
                </c:pt>
                <c:pt idx="790">
                  <c:v>40941.805555555555</c:v>
                </c:pt>
                <c:pt idx="791">
                  <c:v>40941.798611111109</c:v>
                </c:pt>
                <c:pt idx="792">
                  <c:v>40941.791666666664</c:v>
                </c:pt>
                <c:pt idx="793">
                  <c:v>40941.784722222219</c:v>
                </c:pt>
                <c:pt idx="794">
                  <c:v>40941.777777777781</c:v>
                </c:pt>
                <c:pt idx="795">
                  <c:v>40941.770833333336</c:v>
                </c:pt>
                <c:pt idx="796">
                  <c:v>40941.763888888891</c:v>
                </c:pt>
                <c:pt idx="797">
                  <c:v>40941.756944444445</c:v>
                </c:pt>
                <c:pt idx="798">
                  <c:v>40941.75</c:v>
                </c:pt>
                <c:pt idx="799">
                  <c:v>40941.743055555555</c:v>
                </c:pt>
                <c:pt idx="800">
                  <c:v>40941.736111111109</c:v>
                </c:pt>
                <c:pt idx="801">
                  <c:v>40941.729166666664</c:v>
                </c:pt>
                <c:pt idx="802">
                  <c:v>40941.722222222219</c:v>
                </c:pt>
                <c:pt idx="803">
                  <c:v>40941.715277777781</c:v>
                </c:pt>
                <c:pt idx="804">
                  <c:v>40941.708333333336</c:v>
                </c:pt>
                <c:pt idx="805">
                  <c:v>40941.701388888891</c:v>
                </c:pt>
                <c:pt idx="806">
                  <c:v>40941.694444444445</c:v>
                </c:pt>
                <c:pt idx="807">
                  <c:v>40941.6875</c:v>
                </c:pt>
                <c:pt idx="808">
                  <c:v>40941.680555555555</c:v>
                </c:pt>
                <c:pt idx="809">
                  <c:v>40941.673611111109</c:v>
                </c:pt>
                <c:pt idx="810">
                  <c:v>40941.666666666664</c:v>
                </c:pt>
                <c:pt idx="811">
                  <c:v>40941.659722222219</c:v>
                </c:pt>
                <c:pt idx="812">
                  <c:v>40941.652777777781</c:v>
                </c:pt>
                <c:pt idx="813">
                  <c:v>40941.645833333336</c:v>
                </c:pt>
                <c:pt idx="814">
                  <c:v>40941.638888888891</c:v>
                </c:pt>
                <c:pt idx="815">
                  <c:v>40941.631944444445</c:v>
                </c:pt>
                <c:pt idx="816">
                  <c:v>40941.625</c:v>
                </c:pt>
                <c:pt idx="817">
                  <c:v>40941.618055555555</c:v>
                </c:pt>
                <c:pt idx="818">
                  <c:v>40941.611111111109</c:v>
                </c:pt>
                <c:pt idx="819">
                  <c:v>40941.604166666664</c:v>
                </c:pt>
                <c:pt idx="820">
                  <c:v>40941.597222222219</c:v>
                </c:pt>
                <c:pt idx="821">
                  <c:v>40941.590277777781</c:v>
                </c:pt>
                <c:pt idx="822">
                  <c:v>40941.583333333336</c:v>
                </c:pt>
                <c:pt idx="823">
                  <c:v>40941.576388888891</c:v>
                </c:pt>
                <c:pt idx="824">
                  <c:v>40941.569444444445</c:v>
                </c:pt>
                <c:pt idx="825">
                  <c:v>40941.5625</c:v>
                </c:pt>
                <c:pt idx="826">
                  <c:v>40941.555555555555</c:v>
                </c:pt>
                <c:pt idx="827">
                  <c:v>40941.548611111109</c:v>
                </c:pt>
                <c:pt idx="828">
                  <c:v>40941.541666666664</c:v>
                </c:pt>
                <c:pt idx="829">
                  <c:v>40941.534722222219</c:v>
                </c:pt>
                <c:pt idx="830">
                  <c:v>40941.527777777781</c:v>
                </c:pt>
                <c:pt idx="831">
                  <c:v>40941.520833333336</c:v>
                </c:pt>
                <c:pt idx="832">
                  <c:v>40941.513888888891</c:v>
                </c:pt>
                <c:pt idx="833">
                  <c:v>40941.506944444445</c:v>
                </c:pt>
                <c:pt idx="834">
                  <c:v>40941.5</c:v>
                </c:pt>
                <c:pt idx="835">
                  <c:v>40941.493055555555</c:v>
                </c:pt>
                <c:pt idx="836">
                  <c:v>40941.486111111109</c:v>
                </c:pt>
                <c:pt idx="837">
                  <c:v>40941.479166666664</c:v>
                </c:pt>
                <c:pt idx="838">
                  <c:v>40941.472222222219</c:v>
                </c:pt>
                <c:pt idx="839">
                  <c:v>40941.465277777781</c:v>
                </c:pt>
                <c:pt idx="840">
                  <c:v>40941.458333333336</c:v>
                </c:pt>
                <c:pt idx="841">
                  <c:v>40941.451388888891</c:v>
                </c:pt>
                <c:pt idx="842">
                  <c:v>40941.444444444445</c:v>
                </c:pt>
                <c:pt idx="843">
                  <c:v>40941.4375</c:v>
                </c:pt>
                <c:pt idx="844">
                  <c:v>40941.430555555555</c:v>
                </c:pt>
                <c:pt idx="845">
                  <c:v>40941.423611111109</c:v>
                </c:pt>
                <c:pt idx="846">
                  <c:v>40941.416666666664</c:v>
                </c:pt>
                <c:pt idx="847">
                  <c:v>40941.409722222219</c:v>
                </c:pt>
                <c:pt idx="848">
                  <c:v>40941.402777777781</c:v>
                </c:pt>
                <c:pt idx="849">
                  <c:v>40941.395833333336</c:v>
                </c:pt>
                <c:pt idx="850">
                  <c:v>40941.388888888891</c:v>
                </c:pt>
                <c:pt idx="851">
                  <c:v>40941.381944444445</c:v>
                </c:pt>
                <c:pt idx="852">
                  <c:v>40941.375</c:v>
                </c:pt>
                <c:pt idx="853">
                  <c:v>40941.368055555555</c:v>
                </c:pt>
                <c:pt idx="854">
                  <c:v>40941.361111111109</c:v>
                </c:pt>
                <c:pt idx="855">
                  <c:v>40941.354166666664</c:v>
                </c:pt>
                <c:pt idx="856">
                  <c:v>40941.347222222219</c:v>
                </c:pt>
                <c:pt idx="857">
                  <c:v>40941.340277777781</c:v>
                </c:pt>
                <c:pt idx="858">
                  <c:v>40941.333333333336</c:v>
                </c:pt>
                <c:pt idx="859">
                  <c:v>40941.326388888891</c:v>
                </c:pt>
                <c:pt idx="860">
                  <c:v>40941.319444444445</c:v>
                </c:pt>
                <c:pt idx="861">
                  <c:v>40941.3125</c:v>
                </c:pt>
                <c:pt idx="862">
                  <c:v>40941.305555555555</c:v>
                </c:pt>
                <c:pt idx="863">
                  <c:v>40941.298611111109</c:v>
                </c:pt>
                <c:pt idx="864">
                  <c:v>40941.291666666664</c:v>
                </c:pt>
                <c:pt idx="865">
                  <c:v>40941.284722222219</c:v>
                </c:pt>
                <c:pt idx="866">
                  <c:v>40941.277777777781</c:v>
                </c:pt>
                <c:pt idx="867">
                  <c:v>40941.270833333336</c:v>
                </c:pt>
                <c:pt idx="868">
                  <c:v>40941.263888888891</c:v>
                </c:pt>
                <c:pt idx="869">
                  <c:v>40941.256944444445</c:v>
                </c:pt>
                <c:pt idx="870">
                  <c:v>40941.25</c:v>
                </c:pt>
                <c:pt idx="871">
                  <c:v>40941.243055555555</c:v>
                </c:pt>
                <c:pt idx="872">
                  <c:v>40941.236111111109</c:v>
                </c:pt>
                <c:pt idx="873">
                  <c:v>40941.229166666664</c:v>
                </c:pt>
                <c:pt idx="874">
                  <c:v>40941.222222222219</c:v>
                </c:pt>
                <c:pt idx="875">
                  <c:v>40941.215277777781</c:v>
                </c:pt>
                <c:pt idx="876">
                  <c:v>40941.208333333336</c:v>
                </c:pt>
                <c:pt idx="877">
                  <c:v>40941.201388888891</c:v>
                </c:pt>
                <c:pt idx="878">
                  <c:v>40941.194444444445</c:v>
                </c:pt>
                <c:pt idx="879">
                  <c:v>40941.1875</c:v>
                </c:pt>
                <c:pt idx="880">
                  <c:v>40941.180555555555</c:v>
                </c:pt>
                <c:pt idx="881">
                  <c:v>40941.173611111109</c:v>
                </c:pt>
                <c:pt idx="882">
                  <c:v>40941.166666666664</c:v>
                </c:pt>
                <c:pt idx="883">
                  <c:v>40941.159722222219</c:v>
                </c:pt>
                <c:pt idx="884">
                  <c:v>40941.152777777781</c:v>
                </c:pt>
                <c:pt idx="885">
                  <c:v>40941.145833333336</c:v>
                </c:pt>
                <c:pt idx="886">
                  <c:v>40941.138888888891</c:v>
                </c:pt>
                <c:pt idx="887">
                  <c:v>40941.131944444445</c:v>
                </c:pt>
                <c:pt idx="888">
                  <c:v>40941.125</c:v>
                </c:pt>
                <c:pt idx="889">
                  <c:v>40941.118055555555</c:v>
                </c:pt>
                <c:pt idx="890">
                  <c:v>40941.111111111109</c:v>
                </c:pt>
                <c:pt idx="891">
                  <c:v>40941.104166666664</c:v>
                </c:pt>
                <c:pt idx="892">
                  <c:v>40941.097222222219</c:v>
                </c:pt>
                <c:pt idx="893">
                  <c:v>40941.090277777781</c:v>
                </c:pt>
                <c:pt idx="894">
                  <c:v>40941.083333333336</c:v>
                </c:pt>
                <c:pt idx="895">
                  <c:v>40941.076388888891</c:v>
                </c:pt>
                <c:pt idx="896">
                  <c:v>40941.069444444445</c:v>
                </c:pt>
                <c:pt idx="897">
                  <c:v>40941.0625</c:v>
                </c:pt>
                <c:pt idx="898">
                  <c:v>40941.055555555555</c:v>
                </c:pt>
                <c:pt idx="899">
                  <c:v>40941.048611111109</c:v>
                </c:pt>
                <c:pt idx="900">
                  <c:v>40941.041666666664</c:v>
                </c:pt>
                <c:pt idx="901">
                  <c:v>40941.034722222219</c:v>
                </c:pt>
                <c:pt idx="902">
                  <c:v>40941.027777777781</c:v>
                </c:pt>
                <c:pt idx="903">
                  <c:v>40941.020833333336</c:v>
                </c:pt>
                <c:pt idx="904">
                  <c:v>40941.013888888891</c:v>
                </c:pt>
                <c:pt idx="905">
                  <c:v>40941.006944444445</c:v>
                </c:pt>
                <c:pt idx="906" formatCode="m/d/yyyy">
                  <c:v>40941</c:v>
                </c:pt>
                <c:pt idx="907">
                  <c:v>40940.993055555555</c:v>
                </c:pt>
                <c:pt idx="908">
                  <c:v>40940.986111111109</c:v>
                </c:pt>
                <c:pt idx="909">
                  <c:v>40940.979166666664</c:v>
                </c:pt>
                <c:pt idx="910">
                  <c:v>40940.972222222219</c:v>
                </c:pt>
                <c:pt idx="911">
                  <c:v>40940.965277777781</c:v>
                </c:pt>
                <c:pt idx="912">
                  <c:v>40940.958333333336</c:v>
                </c:pt>
                <c:pt idx="913">
                  <c:v>40940.951388888891</c:v>
                </c:pt>
                <c:pt idx="914">
                  <c:v>40940.944444444445</c:v>
                </c:pt>
                <c:pt idx="915">
                  <c:v>40940.9375</c:v>
                </c:pt>
                <c:pt idx="916">
                  <c:v>40940.930555555555</c:v>
                </c:pt>
                <c:pt idx="917">
                  <c:v>40940.923611111109</c:v>
                </c:pt>
                <c:pt idx="918">
                  <c:v>40940.916666666664</c:v>
                </c:pt>
                <c:pt idx="919">
                  <c:v>40940.909722222219</c:v>
                </c:pt>
                <c:pt idx="920">
                  <c:v>40940.902777777781</c:v>
                </c:pt>
                <c:pt idx="921">
                  <c:v>40940.895833333336</c:v>
                </c:pt>
                <c:pt idx="922">
                  <c:v>40940.888888888891</c:v>
                </c:pt>
                <c:pt idx="923">
                  <c:v>40940.881944444445</c:v>
                </c:pt>
                <c:pt idx="924">
                  <c:v>40940.875</c:v>
                </c:pt>
                <c:pt idx="925">
                  <c:v>40940.868055555555</c:v>
                </c:pt>
                <c:pt idx="926">
                  <c:v>40940.861111111109</c:v>
                </c:pt>
                <c:pt idx="927">
                  <c:v>40940.854166666664</c:v>
                </c:pt>
                <c:pt idx="928">
                  <c:v>40940.847222222219</c:v>
                </c:pt>
                <c:pt idx="929">
                  <c:v>40940.840277777781</c:v>
                </c:pt>
                <c:pt idx="930">
                  <c:v>40940.833333333336</c:v>
                </c:pt>
                <c:pt idx="931">
                  <c:v>40940.826388888891</c:v>
                </c:pt>
                <c:pt idx="932">
                  <c:v>40940.819444444445</c:v>
                </c:pt>
                <c:pt idx="933">
                  <c:v>40940.8125</c:v>
                </c:pt>
                <c:pt idx="934">
                  <c:v>40940.805555555555</c:v>
                </c:pt>
                <c:pt idx="935">
                  <c:v>40940.798611111109</c:v>
                </c:pt>
                <c:pt idx="936">
                  <c:v>40940.791666666664</c:v>
                </c:pt>
                <c:pt idx="937">
                  <c:v>40940.784722222219</c:v>
                </c:pt>
                <c:pt idx="938">
                  <c:v>40940.777777777781</c:v>
                </c:pt>
                <c:pt idx="939">
                  <c:v>40940.770833333336</c:v>
                </c:pt>
                <c:pt idx="940">
                  <c:v>40940.763888888891</c:v>
                </c:pt>
                <c:pt idx="941">
                  <c:v>40940.756944444445</c:v>
                </c:pt>
                <c:pt idx="942">
                  <c:v>40940.75</c:v>
                </c:pt>
                <c:pt idx="943">
                  <c:v>40940.743055555555</c:v>
                </c:pt>
                <c:pt idx="944">
                  <c:v>40940.736111111109</c:v>
                </c:pt>
                <c:pt idx="945">
                  <c:v>40940.729166666664</c:v>
                </c:pt>
                <c:pt idx="946">
                  <c:v>40940.722222222219</c:v>
                </c:pt>
                <c:pt idx="947">
                  <c:v>40940.715277777781</c:v>
                </c:pt>
                <c:pt idx="948">
                  <c:v>40940.708333333336</c:v>
                </c:pt>
                <c:pt idx="949">
                  <c:v>40940.701388888891</c:v>
                </c:pt>
                <c:pt idx="950">
                  <c:v>40940.694444444445</c:v>
                </c:pt>
                <c:pt idx="951">
                  <c:v>40940.6875</c:v>
                </c:pt>
                <c:pt idx="952">
                  <c:v>40940.680555555555</c:v>
                </c:pt>
                <c:pt idx="953">
                  <c:v>40940.673611111109</c:v>
                </c:pt>
                <c:pt idx="954">
                  <c:v>40940.666666666664</c:v>
                </c:pt>
                <c:pt idx="955">
                  <c:v>40940.659722222219</c:v>
                </c:pt>
                <c:pt idx="956">
                  <c:v>40940.652777777781</c:v>
                </c:pt>
                <c:pt idx="957">
                  <c:v>40940.645833333336</c:v>
                </c:pt>
                <c:pt idx="958">
                  <c:v>40940.638888888891</c:v>
                </c:pt>
                <c:pt idx="959">
                  <c:v>40940.631944444445</c:v>
                </c:pt>
                <c:pt idx="960">
                  <c:v>40940.625</c:v>
                </c:pt>
                <c:pt idx="961">
                  <c:v>40940.618055555555</c:v>
                </c:pt>
                <c:pt idx="962">
                  <c:v>40940.611111111109</c:v>
                </c:pt>
                <c:pt idx="963">
                  <c:v>40940.604166666664</c:v>
                </c:pt>
                <c:pt idx="964">
                  <c:v>40940.597222222219</c:v>
                </c:pt>
                <c:pt idx="965">
                  <c:v>40940.590277777781</c:v>
                </c:pt>
                <c:pt idx="966">
                  <c:v>40940.583333333336</c:v>
                </c:pt>
                <c:pt idx="967">
                  <c:v>40940.576388888891</c:v>
                </c:pt>
                <c:pt idx="968">
                  <c:v>40940.569444444445</c:v>
                </c:pt>
                <c:pt idx="969">
                  <c:v>40940.5625</c:v>
                </c:pt>
                <c:pt idx="970">
                  <c:v>40940.555555555555</c:v>
                </c:pt>
                <c:pt idx="971">
                  <c:v>40940.548611111109</c:v>
                </c:pt>
                <c:pt idx="972">
                  <c:v>40940.541666666664</c:v>
                </c:pt>
                <c:pt idx="973">
                  <c:v>40940.534722222219</c:v>
                </c:pt>
                <c:pt idx="974">
                  <c:v>40940.527777777781</c:v>
                </c:pt>
                <c:pt idx="975">
                  <c:v>40940.520833333336</c:v>
                </c:pt>
                <c:pt idx="976">
                  <c:v>40940.513888888891</c:v>
                </c:pt>
                <c:pt idx="977">
                  <c:v>40940.506944444445</c:v>
                </c:pt>
                <c:pt idx="978">
                  <c:v>40940.5</c:v>
                </c:pt>
                <c:pt idx="979">
                  <c:v>40940.493055555555</c:v>
                </c:pt>
                <c:pt idx="980">
                  <c:v>40940.486111111109</c:v>
                </c:pt>
                <c:pt idx="981">
                  <c:v>40940.479166666664</c:v>
                </c:pt>
                <c:pt idx="982">
                  <c:v>40940.472222222219</c:v>
                </c:pt>
                <c:pt idx="983">
                  <c:v>40940.465277777781</c:v>
                </c:pt>
                <c:pt idx="984">
                  <c:v>40940.458333333336</c:v>
                </c:pt>
                <c:pt idx="985">
                  <c:v>40940.451388888891</c:v>
                </c:pt>
                <c:pt idx="986">
                  <c:v>40940.444444444445</c:v>
                </c:pt>
                <c:pt idx="987">
                  <c:v>40940.4375</c:v>
                </c:pt>
                <c:pt idx="988">
                  <c:v>40940.430555555555</c:v>
                </c:pt>
                <c:pt idx="989">
                  <c:v>40940.423611111109</c:v>
                </c:pt>
                <c:pt idx="990">
                  <c:v>40940.416666666664</c:v>
                </c:pt>
                <c:pt idx="991">
                  <c:v>40940.409722222219</c:v>
                </c:pt>
                <c:pt idx="992">
                  <c:v>40940.402777777781</c:v>
                </c:pt>
                <c:pt idx="993">
                  <c:v>40940.395833333336</c:v>
                </c:pt>
                <c:pt idx="994">
                  <c:v>40940.388888888891</c:v>
                </c:pt>
                <c:pt idx="995">
                  <c:v>40940.381944444445</c:v>
                </c:pt>
                <c:pt idx="996">
                  <c:v>40940.375</c:v>
                </c:pt>
                <c:pt idx="997">
                  <c:v>40940.368055555555</c:v>
                </c:pt>
                <c:pt idx="998">
                  <c:v>40940.361111111109</c:v>
                </c:pt>
                <c:pt idx="999">
                  <c:v>40940.354166666664</c:v>
                </c:pt>
                <c:pt idx="1000">
                  <c:v>40940.347222222219</c:v>
                </c:pt>
                <c:pt idx="1001">
                  <c:v>40940.340277777781</c:v>
                </c:pt>
                <c:pt idx="1002">
                  <c:v>40940.333333333336</c:v>
                </c:pt>
                <c:pt idx="1003">
                  <c:v>40940.326388888891</c:v>
                </c:pt>
                <c:pt idx="1004">
                  <c:v>40940.319444444445</c:v>
                </c:pt>
                <c:pt idx="1005">
                  <c:v>40940.3125</c:v>
                </c:pt>
                <c:pt idx="1006">
                  <c:v>40940.305555555555</c:v>
                </c:pt>
                <c:pt idx="1007">
                  <c:v>40940.298611111109</c:v>
                </c:pt>
                <c:pt idx="1008">
                  <c:v>40940.291666666664</c:v>
                </c:pt>
                <c:pt idx="1009">
                  <c:v>40940.284722222219</c:v>
                </c:pt>
                <c:pt idx="1010">
                  <c:v>40940.277777777781</c:v>
                </c:pt>
                <c:pt idx="1011">
                  <c:v>40940.270833333336</c:v>
                </c:pt>
                <c:pt idx="1012">
                  <c:v>40940.263888888891</c:v>
                </c:pt>
                <c:pt idx="1013">
                  <c:v>40940.256944444445</c:v>
                </c:pt>
                <c:pt idx="1014">
                  <c:v>40940.25</c:v>
                </c:pt>
                <c:pt idx="1015">
                  <c:v>40940.243055555555</c:v>
                </c:pt>
                <c:pt idx="1016">
                  <c:v>40940.236111111109</c:v>
                </c:pt>
                <c:pt idx="1017">
                  <c:v>40940.229166666664</c:v>
                </c:pt>
                <c:pt idx="1018">
                  <c:v>40940.222222222219</c:v>
                </c:pt>
                <c:pt idx="1019">
                  <c:v>40940.215277777781</c:v>
                </c:pt>
                <c:pt idx="1020">
                  <c:v>40940.208333333336</c:v>
                </c:pt>
                <c:pt idx="1021">
                  <c:v>40940.201388888891</c:v>
                </c:pt>
                <c:pt idx="1022">
                  <c:v>40940.194444444445</c:v>
                </c:pt>
                <c:pt idx="1023">
                  <c:v>40940.1875</c:v>
                </c:pt>
                <c:pt idx="1024">
                  <c:v>40940.180555555555</c:v>
                </c:pt>
                <c:pt idx="1025">
                  <c:v>40940.173611111109</c:v>
                </c:pt>
                <c:pt idx="1026">
                  <c:v>40940.166666666664</c:v>
                </c:pt>
                <c:pt idx="1027">
                  <c:v>40940.159722222219</c:v>
                </c:pt>
                <c:pt idx="1028">
                  <c:v>40940.152777777781</c:v>
                </c:pt>
                <c:pt idx="1029">
                  <c:v>40940.145833333336</c:v>
                </c:pt>
                <c:pt idx="1030">
                  <c:v>40940.138888888891</c:v>
                </c:pt>
                <c:pt idx="1031">
                  <c:v>40940.131944444445</c:v>
                </c:pt>
                <c:pt idx="1032">
                  <c:v>40940.125</c:v>
                </c:pt>
                <c:pt idx="1033">
                  <c:v>40940.118055555555</c:v>
                </c:pt>
                <c:pt idx="1034">
                  <c:v>40940.111111111109</c:v>
                </c:pt>
                <c:pt idx="1035">
                  <c:v>40940.104166666664</c:v>
                </c:pt>
                <c:pt idx="1036">
                  <c:v>40940.097222222219</c:v>
                </c:pt>
                <c:pt idx="1037">
                  <c:v>40940.090277777781</c:v>
                </c:pt>
                <c:pt idx="1038">
                  <c:v>40940.083333333336</c:v>
                </c:pt>
                <c:pt idx="1039">
                  <c:v>40940.076388888891</c:v>
                </c:pt>
                <c:pt idx="1040">
                  <c:v>40940.069444444445</c:v>
                </c:pt>
                <c:pt idx="1041">
                  <c:v>40940.0625</c:v>
                </c:pt>
                <c:pt idx="1042">
                  <c:v>40940.055555555555</c:v>
                </c:pt>
                <c:pt idx="1043">
                  <c:v>40940.048611111109</c:v>
                </c:pt>
                <c:pt idx="1044">
                  <c:v>40940.041666666664</c:v>
                </c:pt>
                <c:pt idx="1045">
                  <c:v>40940.034722222219</c:v>
                </c:pt>
                <c:pt idx="1046">
                  <c:v>40940.027777777781</c:v>
                </c:pt>
                <c:pt idx="1047">
                  <c:v>40940.020833333336</c:v>
                </c:pt>
                <c:pt idx="1048">
                  <c:v>40940.013888888891</c:v>
                </c:pt>
                <c:pt idx="1049">
                  <c:v>40940.006944444445</c:v>
                </c:pt>
                <c:pt idx="1050" formatCode="m/d/yyyy">
                  <c:v>40940</c:v>
                </c:pt>
                <c:pt idx="1051">
                  <c:v>40939.993055555555</c:v>
                </c:pt>
                <c:pt idx="1052">
                  <c:v>40939.986111111109</c:v>
                </c:pt>
                <c:pt idx="1053">
                  <c:v>40939.979166666664</c:v>
                </c:pt>
                <c:pt idx="1054">
                  <c:v>40939.972222222219</c:v>
                </c:pt>
                <c:pt idx="1055">
                  <c:v>40939.965277777781</c:v>
                </c:pt>
                <c:pt idx="1056">
                  <c:v>40939.958333333336</c:v>
                </c:pt>
                <c:pt idx="1057">
                  <c:v>40939.951388888891</c:v>
                </c:pt>
                <c:pt idx="1058">
                  <c:v>40939.944444444445</c:v>
                </c:pt>
                <c:pt idx="1059">
                  <c:v>40939.9375</c:v>
                </c:pt>
                <c:pt idx="1060">
                  <c:v>40939.930555555555</c:v>
                </c:pt>
                <c:pt idx="1061">
                  <c:v>40939.923611111109</c:v>
                </c:pt>
                <c:pt idx="1062">
                  <c:v>40939.916666666664</c:v>
                </c:pt>
                <c:pt idx="1063">
                  <c:v>40939.909722222219</c:v>
                </c:pt>
                <c:pt idx="1064">
                  <c:v>40939.902777777781</c:v>
                </c:pt>
                <c:pt idx="1065">
                  <c:v>40939.895833333336</c:v>
                </c:pt>
                <c:pt idx="1066">
                  <c:v>40939.888888888891</c:v>
                </c:pt>
                <c:pt idx="1067">
                  <c:v>40939.881944444445</c:v>
                </c:pt>
                <c:pt idx="1068">
                  <c:v>40939.875</c:v>
                </c:pt>
                <c:pt idx="1069">
                  <c:v>40939.868055555555</c:v>
                </c:pt>
                <c:pt idx="1070">
                  <c:v>40939.861111111109</c:v>
                </c:pt>
                <c:pt idx="1071">
                  <c:v>40939.854166666664</c:v>
                </c:pt>
                <c:pt idx="1072">
                  <c:v>40939.847222222219</c:v>
                </c:pt>
                <c:pt idx="1073">
                  <c:v>40939.840277777781</c:v>
                </c:pt>
                <c:pt idx="1074">
                  <c:v>40939.833333333336</c:v>
                </c:pt>
                <c:pt idx="1075">
                  <c:v>40939.826388888891</c:v>
                </c:pt>
                <c:pt idx="1076">
                  <c:v>40939.819444444445</c:v>
                </c:pt>
                <c:pt idx="1077">
                  <c:v>40939.8125</c:v>
                </c:pt>
                <c:pt idx="1078">
                  <c:v>40939.805555555555</c:v>
                </c:pt>
                <c:pt idx="1079">
                  <c:v>40939.798611111109</c:v>
                </c:pt>
                <c:pt idx="1080">
                  <c:v>40939.791666666664</c:v>
                </c:pt>
                <c:pt idx="1081">
                  <c:v>40939.784722222219</c:v>
                </c:pt>
                <c:pt idx="1082">
                  <c:v>40939.777777777781</c:v>
                </c:pt>
                <c:pt idx="1083">
                  <c:v>40939.770833333336</c:v>
                </c:pt>
                <c:pt idx="1084">
                  <c:v>40939.763888888891</c:v>
                </c:pt>
                <c:pt idx="1085">
                  <c:v>40939.756944444445</c:v>
                </c:pt>
                <c:pt idx="1086">
                  <c:v>40939.75</c:v>
                </c:pt>
                <c:pt idx="1087">
                  <c:v>40939.743055555555</c:v>
                </c:pt>
                <c:pt idx="1088">
                  <c:v>40939.736111111109</c:v>
                </c:pt>
                <c:pt idx="1089">
                  <c:v>40939.729166666664</c:v>
                </c:pt>
                <c:pt idx="1090">
                  <c:v>40939.722222222219</c:v>
                </c:pt>
                <c:pt idx="1091">
                  <c:v>40939.715277777781</c:v>
                </c:pt>
                <c:pt idx="1092">
                  <c:v>40939.708333333336</c:v>
                </c:pt>
                <c:pt idx="1093">
                  <c:v>40939.701388888891</c:v>
                </c:pt>
                <c:pt idx="1094">
                  <c:v>40939.694444444445</c:v>
                </c:pt>
                <c:pt idx="1095">
                  <c:v>40939.6875</c:v>
                </c:pt>
                <c:pt idx="1096">
                  <c:v>40939.680555555555</c:v>
                </c:pt>
                <c:pt idx="1097">
                  <c:v>40939.673611111109</c:v>
                </c:pt>
                <c:pt idx="1098">
                  <c:v>40939.666666666664</c:v>
                </c:pt>
                <c:pt idx="1099">
                  <c:v>40939.659722222219</c:v>
                </c:pt>
                <c:pt idx="1100">
                  <c:v>40939.652777777781</c:v>
                </c:pt>
                <c:pt idx="1101">
                  <c:v>40939.645833333336</c:v>
                </c:pt>
                <c:pt idx="1102">
                  <c:v>40939.638888888891</c:v>
                </c:pt>
                <c:pt idx="1103">
                  <c:v>40939.631944444445</c:v>
                </c:pt>
                <c:pt idx="1104">
                  <c:v>40939.625</c:v>
                </c:pt>
                <c:pt idx="1105">
                  <c:v>40939.618055555555</c:v>
                </c:pt>
                <c:pt idx="1106">
                  <c:v>40939.611111111109</c:v>
                </c:pt>
                <c:pt idx="1107">
                  <c:v>40939.604166666664</c:v>
                </c:pt>
                <c:pt idx="1108">
                  <c:v>40939.597222222219</c:v>
                </c:pt>
                <c:pt idx="1109">
                  <c:v>40939.590277777781</c:v>
                </c:pt>
                <c:pt idx="1110">
                  <c:v>40939.583333333336</c:v>
                </c:pt>
                <c:pt idx="1111">
                  <c:v>40939.576388888891</c:v>
                </c:pt>
                <c:pt idx="1112">
                  <c:v>40939.569444444445</c:v>
                </c:pt>
                <c:pt idx="1113">
                  <c:v>40939.5625</c:v>
                </c:pt>
                <c:pt idx="1114">
                  <c:v>40939.555555555555</c:v>
                </c:pt>
                <c:pt idx="1115">
                  <c:v>40939.548611111109</c:v>
                </c:pt>
                <c:pt idx="1116">
                  <c:v>40939.541666666664</c:v>
                </c:pt>
                <c:pt idx="1117">
                  <c:v>40939.534722222219</c:v>
                </c:pt>
                <c:pt idx="1118">
                  <c:v>40939.527777777781</c:v>
                </c:pt>
                <c:pt idx="1119">
                  <c:v>40939.520833333336</c:v>
                </c:pt>
                <c:pt idx="1120">
                  <c:v>40939.513888888891</c:v>
                </c:pt>
                <c:pt idx="1121">
                  <c:v>40939.506944444445</c:v>
                </c:pt>
                <c:pt idx="1122">
                  <c:v>40939.5</c:v>
                </c:pt>
                <c:pt idx="1123">
                  <c:v>40939.493055555555</c:v>
                </c:pt>
                <c:pt idx="1124">
                  <c:v>40939.486111111109</c:v>
                </c:pt>
                <c:pt idx="1125">
                  <c:v>40939.479166666664</c:v>
                </c:pt>
                <c:pt idx="1126">
                  <c:v>40939.472222222219</c:v>
                </c:pt>
                <c:pt idx="1127">
                  <c:v>40939.465277777781</c:v>
                </c:pt>
                <c:pt idx="1128">
                  <c:v>40939.458333333336</c:v>
                </c:pt>
                <c:pt idx="1129">
                  <c:v>40939.451388888891</c:v>
                </c:pt>
                <c:pt idx="1130">
                  <c:v>40939.444444444445</c:v>
                </c:pt>
                <c:pt idx="1131">
                  <c:v>40939.4375</c:v>
                </c:pt>
                <c:pt idx="1132">
                  <c:v>40939.430555555555</c:v>
                </c:pt>
                <c:pt idx="1133">
                  <c:v>40939.423611111109</c:v>
                </c:pt>
                <c:pt idx="1134">
                  <c:v>40939.416666666664</c:v>
                </c:pt>
                <c:pt idx="1135">
                  <c:v>40939.409722222219</c:v>
                </c:pt>
                <c:pt idx="1136">
                  <c:v>40939.402777777781</c:v>
                </c:pt>
                <c:pt idx="1137">
                  <c:v>40939.395833333336</c:v>
                </c:pt>
                <c:pt idx="1138">
                  <c:v>40939.388888888891</c:v>
                </c:pt>
                <c:pt idx="1139">
                  <c:v>40939.381944444445</c:v>
                </c:pt>
                <c:pt idx="1140">
                  <c:v>40939.375</c:v>
                </c:pt>
                <c:pt idx="1141">
                  <c:v>40939.368055555555</c:v>
                </c:pt>
                <c:pt idx="1142">
                  <c:v>40939.361111111109</c:v>
                </c:pt>
                <c:pt idx="1143">
                  <c:v>40939.354166666664</c:v>
                </c:pt>
                <c:pt idx="1144">
                  <c:v>40939.347222222219</c:v>
                </c:pt>
                <c:pt idx="1145">
                  <c:v>40939.340277777781</c:v>
                </c:pt>
                <c:pt idx="1146">
                  <c:v>40939.333333333336</c:v>
                </c:pt>
                <c:pt idx="1147">
                  <c:v>40939.326388888891</c:v>
                </c:pt>
                <c:pt idx="1148">
                  <c:v>40939.319444444445</c:v>
                </c:pt>
                <c:pt idx="1149">
                  <c:v>40939.3125</c:v>
                </c:pt>
                <c:pt idx="1150">
                  <c:v>40939.305555555555</c:v>
                </c:pt>
                <c:pt idx="1151">
                  <c:v>40939.298611111109</c:v>
                </c:pt>
                <c:pt idx="1152">
                  <c:v>40939.291666666664</c:v>
                </c:pt>
                <c:pt idx="1153">
                  <c:v>40939.284722222219</c:v>
                </c:pt>
                <c:pt idx="1154">
                  <c:v>40939.277777777781</c:v>
                </c:pt>
                <c:pt idx="1155">
                  <c:v>40939.270833333336</c:v>
                </c:pt>
                <c:pt idx="1156">
                  <c:v>40939.263888888891</c:v>
                </c:pt>
                <c:pt idx="1157">
                  <c:v>40939.256944444445</c:v>
                </c:pt>
                <c:pt idx="1158">
                  <c:v>40939.25</c:v>
                </c:pt>
                <c:pt idx="1159">
                  <c:v>40939.243055555555</c:v>
                </c:pt>
                <c:pt idx="1160">
                  <c:v>40939.236111111109</c:v>
                </c:pt>
                <c:pt idx="1161">
                  <c:v>40939.229166666664</c:v>
                </c:pt>
                <c:pt idx="1162">
                  <c:v>40939.222222222219</c:v>
                </c:pt>
                <c:pt idx="1163">
                  <c:v>40939.215277777781</c:v>
                </c:pt>
                <c:pt idx="1164">
                  <c:v>40939.208333333336</c:v>
                </c:pt>
                <c:pt idx="1165">
                  <c:v>40939.201388888891</c:v>
                </c:pt>
                <c:pt idx="1166">
                  <c:v>40939.194444444445</c:v>
                </c:pt>
                <c:pt idx="1167">
                  <c:v>40939.1875</c:v>
                </c:pt>
                <c:pt idx="1168">
                  <c:v>40939.180555555555</c:v>
                </c:pt>
                <c:pt idx="1169">
                  <c:v>40939.173611111109</c:v>
                </c:pt>
                <c:pt idx="1170">
                  <c:v>40939.166666666664</c:v>
                </c:pt>
                <c:pt idx="1171">
                  <c:v>40939.159722222219</c:v>
                </c:pt>
                <c:pt idx="1172">
                  <c:v>40939.152777777781</c:v>
                </c:pt>
                <c:pt idx="1173">
                  <c:v>40939.145833333336</c:v>
                </c:pt>
                <c:pt idx="1174">
                  <c:v>40939.138888888891</c:v>
                </c:pt>
                <c:pt idx="1175">
                  <c:v>40939.131944444445</c:v>
                </c:pt>
                <c:pt idx="1176">
                  <c:v>40939.125</c:v>
                </c:pt>
                <c:pt idx="1177">
                  <c:v>40939.118055555555</c:v>
                </c:pt>
                <c:pt idx="1178">
                  <c:v>40939.111111111109</c:v>
                </c:pt>
                <c:pt idx="1179">
                  <c:v>40939.104166666664</c:v>
                </c:pt>
                <c:pt idx="1180">
                  <c:v>40939.097222222219</c:v>
                </c:pt>
                <c:pt idx="1181">
                  <c:v>40939.090277777781</c:v>
                </c:pt>
                <c:pt idx="1182">
                  <c:v>40939.083333333336</c:v>
                </c:pt>
                <c:pt idx="1183">
                  <c:v>40939.076388888891</c:v>
                </c:pt>
                <c:pt idx="1184">
                  <c:v>40939.069444444445</c:v>
                </c:pt>
                <c:pt idx="1185">
                  <c:v>40939.0625</c:v>
                </c:pt>
                <c:pt idx="1186">
                  <c:v>40939.055555555555</c:v>
                </c:pt>
                <c:pt idx="1187">
                  <c:v>40939.048611111109</c:v>
                </c:pt>
                <c:pt idx="1188">
                  <c:v>40939.041666666664</c:v>
                </c:pt>
                <c:pt idx="1189">
                  <c:v>40939.034722222219</c:v>
                </c:pt>
                <c:pt idx="1190">
                  <c:v>40939.027777777781</c:v>
                </c:pt>
                <c:pt idx="1191">
                  <c:v>40939.020833333336</c:v>
                </c:pt>
                <c:pt idx="1192">
                  <c:v>40939.013888888891</c:v>
                </c:pt>
                <c:pt idx="1193">
                  <c:v>40939.006944444445</c:v>
                </c:pt>
                <c:pt idx="1194" formatCode="m/d/yyyy">
                  <c:v>40939</c:v>
                </c:pt>
                <c:pt idx="1195">
                  <c:v>40938.993055555555</c:v>
                </c:pt>
                <c:pt idx="1196">
                  <c:v>40938.986111111109</c:v>
                </c:pt>
                <c:pt idx="1197">
                  <c:v>40938.979166666664</c:v>
                </c:pt>
                <c:pt idx="1198">
                  <c:v>40938.972222222219</c:v>
                </c:pt>
                <c:pt idx="1199">
                  <c:v>40938.965277777781</c:v>
                </c:pt>
                <c:pt idx="1200">
                  <c:v>40938.958333333336</c:v>
                </c:pt>
                <c:pt idx="1201">
                  <c:v>40938.951388888891</c:v>
                </c:pt>
                <c:pt idx="1202">
                  <c:v>40938.944444444445</c:v>
                </c:pt>
                <c:pt idx="1203">
                  <c:v>40938.9375</c:v>
                </c:pt>
                <c:pt idx="1204">
                  <c:v>40938.930555555555</c:v>
                </c:pt>
                <c:pt idx="1205">
                  <c:v>40938.923611111109</c:v>
                </c:pt>
                <c:pt idx="1206">
                  <c:v>40938.916666666664</c:v>
                </c:pt>
                <c:pt idx="1207">
                  <c:v>40938.909722222219</c:v>
                </c:pt>
                <c:pt idx="1208">
                  <c:v>40938.902777777781</c:v>
                </c:pt>
                <c:pt idx="1209">
                  <c:v>40938.895833333336</c:v>
                </c:pt>
                <c:pt idx="1210">
                  <c:v>40938.888888888891</c:v>
                </c:pt>
                <c:pt idx="1211">
                  <c:v>40938.881944444445</c:v>
                </c:pt>
                <c:pt idx="1212">
                  <c:v>40938.875</c:v>
                </c:pt>
                <c:pt idx="1213">
                  <c:v>40938.868055555555</c:v>
                </c:pt>
                <c:pt idx="1214">
                  <c:v>40938.861111111109</c:v>
                </c:pt>
                <c:pt idx="1215">
                  <c:v>40938.854166666664</c:v>
                </c:pt>
                <c:pt idx="1216">
                  <c:v>40938.847222222219</c:v>
                </c:pt>
                <c:pt idx="1217">
                  <c:v>40938.840277777781</c:v>
                </c:pt>
                <c:pt idx="1218">
                  <c:v>40938.833333333336</c:v>
                </c:pt>
                <c:pt idx="1219">
                  <c:v>40938.826388888891</c:v>
                </c:pt>
                <c:pt idx="1220">
                  <c:v>40938.819444444445</c:v>
                </c:pt>
                <c:pt idx="1221">
                  <c:v>40938.8125</c:v>
                </c:pt>
                <c:pt idx="1222">
                  <c:v>40938.805555555555</c:v>
                </c:pt>
                <c:pt idx="1223">
                  <c:v>40938.798611111109</c:v>
                </c:pt>
                <c:pt idx="1224">
                  <c:v>40938.791666666664</c:v>
                </c:pt>
                <c:pt idx="1225">
                  <c:v>40938.784722222219</c:v>
                </c:pt>
                <c:pt idx="1226">
                  <c:v>40938.777777777781</c:v>
                </c:pt>
                <c:pt idx="1227">
                  <c:v>40938.770833333336</c:v>
                </c:pt>
                <c:pt idx="1228">
                  <c:v>40938.763888888891</c:v>
                </c:pt>
                <c:pt idx="1229">
                  <c:v>40938.756944444445</c:v>
                </c:pt>
                <c:pt idx="1230">
                  <c:v>40938.75</c:v>
                </c:pt>
                <c:pt idx="1231">
                  <c:v>40938.743055555555</c:v>
                </c:pt>
                <c:pt idx="1232">
                  <c:v>40938.736111111109</c:v>
                </c:pt>
                <c:pt idx="1233">
                  <c:v>40938.729166666664</c:v>
                </c:pt>
                <c:pt idx="1234">
                  <c:v>40938.722222222219</c:v>
                </c:pt>
                <c:pt idx="1235">
                  <c:v>40938.715277777781</c:v>
                </c:pt>
                <c:pt idx="1236">
                  <c:v>40938.708333333336</c:v>
                </c:pt>
                <c:pt idx="1237">
                  <c:v>40938.701388888891</c:v>
                </c:pt>
                <c:pt idx="1238">
                  <c:v>40938.694444444445</c:v>
                </c:pt>
                <c:pt idx="1239">
                  <c:v>40938.6875</c:v>
                </c:pt>
                <c:pt idx="1240">
                  <c:v>40938.680555555555</c:v>
                </c:pt>
                <c:pt idx="1241">
                  <c:v>40938.673611111109</c:v>
                </c:pt>
                <c:pt idx="1242">
                  <c:v>40938.666666666664</c:v>
                </c:pt>
                <c:pt idx="1243">
                  <c:v>40938.659722222219</c:v>
                </c:pt>
                <c:pt idx="1244">
                  <c:v>40938.652777777781</c:v>
                </c:pt>
                <c:pt idx="1245">
                  <c:v>40938.645833333336</c:v>
                </c:pt>
                <c:pt idx="1246">
                  <c:v>40938.638888888891</c:v>
                </c:pt>
                <c:pt idx="1247">
                  <c:v>40938.631944444445</c:v>
                </c:pt>
                <c:pt idx="1248">
                  <c:v>40938.625</c:v>
                </c:pt>
                <c:pt idx="1249">
                  <c:v>40938.618055555555</c:v>
                </c:pt>
                <c:pt idx="1250">
                  <c:v>40938.611111111109</c:v>
                </c:pt>
                <c:pt idx="1251">
                  <c:v>40938.604166666664</c:v>
                </c:pt>
                <c:pt idx="1252">
                  <c:v>40938.597222222219</c:v>
                </c:pt>
                <c:pt idx="1253">
                  <c:v>40938.590277777781</c:v>
                </c:pt>
                <c:pt idx="1254">
                  <c:v>40938.583333333336</c:v>
                </c:pt>
                <c:pt idx="1255">
                  <c:v>40938.576388888891</c:v>
                </c:pt>
                <c:pt idx="1256">
                  <c:v>40938.569444444445</c:v>
                </c:pt>
                <c:pt idx="1257">
                  <c:v>40938.5625</c:v>
                </c:pt>
                <c:pt idx="1258">
                  <c:v>40938.555555555555</c:v>
                </c:pt>
                <c:pt idx="1259">
                  <c:v>40938.548611111109</c:v>
                </c:pt>
                <c:pt idx="1260">
                  <c:v>40938.541666666664</c:v>
                </c:pt>
                <c:pt idx="1261">
                  <c:v>40938.534722222219</c:v>
                </c:pt>
                <c:pt idx="1262">
                  <c:v>40938.527777777781</c:v>
                </c:pt>
                <c:pt idx="1263">
                  <c:v>40938.520833333336</c:v>
                </c:pt>
                <c:pt idx="1264">
                  <c:v>40938.513888888891</c:v>
                </c:pt>
                <c:pt idx="1265">
                  <c:v>40938.506944444445</c:v>
                </c:pt>
                <c:pt idx="1266">
                  <c:v>40938.5</c:v>
                </c:pt>
                <c:pt idx="1267">
                  <c:v>40938.493055555555</c:v>
                </c:pt>
                <c:pt idx="1268">
                  <c:v>40938.486111111109</c:v>
                </c:pt>
                <c:pt idx="1269">
                  <c:v>40938.479166666664</c:v>
                </c:pt>
                <c:pt idx="1270">
                  <c:v>40938.472222222219</c:v>
                </c:pt>
                <c:pt idx="1271">
                  <c:v>40938.465277777781</c:v>
                </c:pt>
                <c:pt idx="1272">
                  <c:v>40938.458333333336</c:v>
                </c:pt>
                <c:pt idx="1273">
                  <c:v>40938.451388888891</c:v>
                </c:pt>
                <c:pt idx="1274">
                  <c:v>40938.444444444445</c:v>
                </c:pt>
                <c:pt idx="1275">
                  <c:v>40938.4375</c:v>
                </c:pt>
                <c:pt idx="1276">
                  <c:v>40938.430555555555</c:v>
                </c:pt>
                <c:pt idx="1277">
                  <c:v>40938.423611111109</c:v>
                </c:pt>
                <c:pt idx="1278">
                  <c:v>40938.416666666664</c:v>
                </c:pt>
                <c:pt idx="1279">
                  <c:v>40938.409722222219</c:v>
                </c:pt>
                <c:pt idx="1280">
                  <c:v>40938.402777777781</c:v>
                </c:pt>
                <c:pt idx="1281">
                  <c:v>40938.395833333336</c:v>
                </c:pt>
                <c:pt idx="1282">
                  <c:v>40938.388888888891</c:v>
                </c:pt>
                <c:pt idx="1283">
                  <c:v>40938.381944444445</c:v>
                </c:pt>
                <c:pt idx="1284">
                  <c:v>40938.375</c:v>
                </c:pt>
                <c:pt idx="1285">
                  <c:v>40938.368055555555</c:v>
                </c:pt>
                <c:pt idx="1286">
                  <c:v>40938.361111111109</c:v>
                </c:pt>
                <c:pt idx="1287">
                  <c:v>40938.354166666664</c:v>
                </c:pt>
                <c:pt idx="1288">
                  <c:v>40938.347222222219</c:v>
                </c:pt>
                <c:pt idx="1289">
                  <c:v>40938.340277777781</c:v>
                </c:pt>
                <c:pt idx="1290">
                  <c:v>40938.333333333336</c:v>
                </c:pt>
                <c:pt idx="1291">
                  <c:v>40938.326388888891</c:v>
                </c:pt>
                <c:pt idx="1292">
                  <c:v>40938.319444444445</c:v>
                </c:pt>
                <c:pt idx="1293">
                  <c:v>40938.3125</c:v>
                </c:pt>
                <c:pt idx="1294">
                  <c:v>40938.305555555555</c:v>
                </c:pt>
                <c:pt idx="1295">
                  <c:v>40938.298611111109</c:v>
                </c:pt>
                <c:pt idx="1296">
                  <c:v>40938.291666666664</c:v>
                </c:pt>
              </c:numCache>
            </c:numRef>
          </c:xVal>
          <c:yVal>
            <c:numRef>
              <c:f>'D41-6'!$B$2:$B$1298</c:f>
              <c:numCache>
                <c:formatCode>General</c:formatCode>
                <c:ptCount val="1297"/>
                <c:pt idx="0">
                  <c:v>1.25</c:v>
                </c:pt>
                <c:pt idx="1">
                  <c:v>1.25</c:v>
                </c:pt>
                <c:pt idx="2">
                  <c:v>1.25</c:v>
                </c:pt>
                <c:pt idx="3">
                  <c:v>1.25</c:v>
                </c:pt>
                <c:pt idx="4">
                  <c:v>1.25</c:v>
                </c:pt>
                <c:pt idx="5">
                  <c:v>1.25</c:v>
                </c:pt>
                <c:pt idx="6">
                  <c:v>1.25</c:v>
                </c:pt>
                <c:pt idx="7">
                  <c:v>1.25</c:v>
                </c:pt>
                <c:pt idx="8">
                  <c:v>1.25</c:v>
                </c:pt>
                <c:pt idx="9">
                  <c:v>1.25</c:v>
                </c:pt>
                <c:pt idx="10">
                  <c:v>1.25</c:v>
                </c:pt>
                <c:pt idx="11">
                  <c:v>1.25</c:v>
                </c:pt>
                <c:pt idx="12">
                  <c:v>1.25</c:v>
                </c:pt>
                <c:pt idx="13">
                  <c:v>1.25</c:v>
                </c:pt>
                <c:pt idx="14">
                  <c:v>1.25</c:v>
                </c:pt>
                <c:pt idx="15">
                  <c:v>1.25</c:v>
                </c:pt>
                <c:pt idx="16">
                  <c:v>1.25</c:v>
                </c:pt>
                <c:pt idx="17">
                  <c:v>1.25</c:v>
                </c:pt>
                <c:pt idx="18">
                  <c:v>1.25</c:v>
                </c:pt>
                <c:pt idx="19">
                  <c:v>1.25</c:v>
                </c:pt>
                <c:pt idx="20">
                  <c:v>1.25</c:v>
                </c:pt>
                <c:pt idx="21">
                  <c:v>1.25</c:v>
                </c:pt>
                <c:pt idx="22">
                  <c:v>1.25</c:v>
                </c:pt>
                <c:pt idx="23">
                  <c:v>1.25</c:v>
                </c:pt>
                <c:pt idx="24">
                  <c:v>1.25</c:v>
                </c:pt>
                <c:pt idx="25">
                  <c:v>1.25</c:v>
                </c:pt>
                <c:pt idx="26">
                  <c:v>1.25</c:v>
                </c:pt>
                <c:pt idx="27">
                  <c:v>1.25</c:v>
                </c:pt>
                <c:pt idx="28">
                  <c:v>1.25</c:v>
                </c:pt>
                <c:pt idx="29">
                  <c:v>1.25</c:v>
                </c:pt>
                <c:pt idx="30">
                  <c:v>1.25</c:v>
                </c:pt>
                <c:pt idx="31">
                  <c:v>1.25</c:v>
                </c:pt>
                <c:pt idx="32">
                  <c:v>1.25</c:v>
                </c:pt>
                <c:pt idx="33">
                  <c:v>1.25</c:v>
                </c:pt>
                <c:pt idx="34">
                  <c:v>1.25</c:v>
                </c:pt>
                <c:pt idx="35">
                  <c:v>1.25</c:v>
                </c:pt>
                <c:pt idx="36">
                  <c:v>1.25</c:v>
                </c:pt>
                <c:pt idx="37">
                  <c:v>1.25</c:v>
                </c:pt>
                <c:pt idx="38">
                  <c:v>1.25</c:v>
                </c:pt>
                <c:pt idx="39">
                  <c:v>1.25</c:v>
                </c:pt>
                <c:pt idx="40">
                  <c:v>1.25</c:v>
                </c:pt>
                <c:pt idx="41">
                  <c:v>1.25</c:v>
                </c:pt>
                <c:pt idx="42">
                  <c:v>1.25</c:v>
                </c:pt>
                <c:pt idx="43">
                  <c:v>1.25</c:v>
                </c:pt>
                <c:pt idx="44">
                  <c:v>1.25</c:v>
                </c:pt>
                <c:pt idx="45">
                  <c:v>1.25</c:v>
                </c:pt>
                <c:pt idx="46">
                  <c:v>1.25</c:v>
                </c:pt>
                <c:pt idx="47">
                  <c:v>1.25</c:v>
                </c:pt>
                <c:pt idx="48">
                  <c:v>1.25</c:v>
                </c:pt>
                <c:pt idx="49">
                  <c:v>1.25</c:v>
                </c:pt>
                <c:pt idx="50">
                  <c:v>1.25</c:v>
                </c:pt>
                <c:pt idx="51">
                  <c:v>1.25</c:v>
                </c:pt>
                <c:pt idx="52">
                  <c:v>1.25</c:v>
                </c:pt>
                <c:pt idx="53">
                  <c:v>1.25</c:v>
                </c:pt>
                <c:pt idx="54">
                  <c:v>1.25</c:v>
                </c:pt>
                <c:pt idx="55">
                  <c:v>1.25</c:v>
                </c:pt>
                <c:pt idx="56">
                  <c:v>1.25</c:v>
                </c:pt>
                <c:pt idx="57">
                  <c:v>1.25</c:v>
                </c:pt>
                <c:pt idx="58">
                  <c:v>1.25</c:v>
                </c:pt>
                <c:pt idx="59">
                  <c:v>1.25</c:v>
                </c:pt>
                <c:pt idx="60">
                  <c:v>1.25</c:v>
                </c:pt>
                <c:pt idx="61">
                  <c:v>1.25</c:v>
                </c:pt>
                <c:pt idx="62">
                  <c:v>1.25</c:v>
                </c:pt>
                <c:pt idx="63">
                  <c:v>1.25</c:v>
                </c:pt>
                <c:pt idx="64">
                  <c:v>1.25</c:v>
                </c:pt>
                <c:pt idx="65">
                  <c:v>1.25</c:v>
                </c:pt>
                <c:pt idx="66">
                  <c:v>1.25</c:v>
                </c:pt>
                <c:pt idx="67">
                  <c:v>1.25</c:v>
                </c:pt>
                <c:pt idx="68">
                  <c:v>1.25</c:v>
                </c:pt>
                <c:pt idx="69">
                  <c:v>1.25</c:v>
                </c:pt>
                <c:pt idx="70">
                  <c:v>1.25</c:v>
                </c:pt>
                <c:pt idx="71">
                  <c:v>1.25</c:v>
                </c:pt>
                <c:pt idx="72">
                  <c:v>1.25</c:v>
                </c:pt>
                <c:pt idx="73">
                  <c:v>1.25</c:v>
                </c:pt>
                <c:pt idx="74">
                  <c:v>1.25</c:v>
                </c:pt>
                <c:pt idx="75">
                  <c:v>1.25</c:v>
                </c:pt>
                <c:pt idx="76">
                  <c:v>1.25</c:v>
                </c:pt>
                <c:pt idx="77">
                  <c:v>1.25</c:v>
                </c:pt>
                <c:pt idx="78">
                  <c:v>1.25</c:v>
                </c:pt>
                <c:pt idx="79">
                  <c:v>1.25</c:v>
                </c:pt>
                <c:pt idx="80">
                  <c:v>1.25</c:v>
                </c:pt>
                <c:pt idx="81">
                  <c:v>1.25</c:v>
                </c:pt>
                <c:pt idx="82">
                  <c:v>1.25</c:v>
                </c:pt>
                <c:pt idx="83">
                  <c:v>1.25</c:v>
                </c:pt>
                <c:pt idx="84">
                  <c:v>1.25</c:v>
                </c:pt>
                <c:pt idx="85">
                  <c:v>1.25</c:v>
                </c:pt>
                <c:pt idx="86">
                  <c:v>1.25</c:v>
                </c:pt>
                <c:pt idx="87">
                  <c:v>1.25</c:v>
                </c:pt>
                <c:pt idx="88">
                  <c:v>1.25</c:v>
                </c:pt>
                <c:pt idx="89">
                  <c:v>1.25</c:v>
                </c:pt>
                <c:pt idx="90">
                  <c:v>1.25</c:v>
                </c:pt>
                <c:pt idx="91">
                  <c:v>1.25</c:v>
                </c:pt>
                <c:pt idx="92">
                  <c:v>1.25</c:v>
                </c:pt>
                <c:pt idx="93">
                  <c:v>1.25</c:v>
                </c:pt>
                <c:pt idx="94">
                  <c:v>1.25</c:v>
                </c:pt>
                <c:pt idx="95">
                  <c:v>1.25</c:v>
                </c:pt>
                <c:pt idx="96">
                  <c:v>1.25</c:v>
                </c:pt>
                <c:pt idx="97">
                  <c:v>1.25</c:v>
                </c:pt>
                <c:pt idx="98">
                  <c:v>1.25</c:v>
                </c:pt>
                <c:pt idx="99">
                  <c:v>1.25</c:v>
                </c:pt>
                <c:pt idx="100">
                  <c:v>1.25</c:v>
                </c:pt>
                <c:pt idx="101">
                  <c:v>1.25</c:v>
                </c:pt>
                <c:pt idx="102">
                  <c:v>1.25</c:v>
                </c:pt>
                <c:pt idx="103">
                  <c:v>1.25</c:v>
                </c:pt>
                <c:pt idx="104">
                  <c:v>1.25</c:v>
                </c:pt>
                <c:pt idx="105">
                  <c:v>1.25</c:v>
                </c:pt>
                <c:pt idx="106">
                  <c:v>1.25</c:v>
                </c:pt>
                <c:pt idx="107">
                  <c:v>1.25</c:v>
                </c:pt>
                <c:pt idx="108">
                  <c:v>1.25</c:v>
                </c:pt>
                <c:pt idx="109">
                  <c:v>1.25</c:v>
                </c:pt>
                <c:pt idx="110">
                  <c:v>1.25</c:v>
                </c:pt>
                <c:pt idx="111">
                  <c:v>1.25</c:v>
                </c:pt>
                <c:pt idx="112">
                  <c:v>1.25</c:v>
                </c:pt>
                <c:pt idx="113">
                  <c:v>1.25</c:v>
                </c:pt>
                <c:pt idx="114">
                  <c:v>1.25</c:v>
                </c:pt>
                <c:pt idx="115">
                  <c:v>1.25</c:v>
                </c:pt>
                <c:pt idx="116">
                  <c:v>1.25</c:v>
                </c:pt>
                <c:pt idx="117">
                  <c:v>1.25</c:v>
                </c:pt>
                <c:pt idx="118">
                  <c:v>1.25</c:v>
                </c:pt>
                <c:pt idx="119">
                  <c:v>1.25</c:v>
                </c:pt>
                <c:pt idx="120">
                  <c:v>1.25</c:v>
                </c:pt>
                <c:pt idx="121">
                  <c:v>1.25</c:v>
                </c:pt>
                <c:pt idx="122">
                  <c:v>1.25</c:v>
                </c:pt>
                <c:pt idx="123">
                  <c:v>1.25</c:v>
                </c:pt>
                <c:pt idx="124">
                  <c:v>1.25</c:v>
                </c:pt>
                <c:pt idx="125">
                  <c:v>1.25</c:v>
                </c:pt>
                <c:pt idx="126">
                  <c:v>1.25</c:v>
                </c:pt>
                <c:pt idx="127">
                  <c:v>1.25</c:v>
                </c:pt>
                <c:pt idx="128">
                  <c:v>1.25</c:v>
                </c:pt>
                <c:pt idx="129">
                  <c:v>1.25</c:v>
                </c:pt>
                <c:pt idx="130">
                  <c:v>1.25</c:v>
                </c:pt>
                <c:pt idx="131">
                  <c:v>1.25</c:v>
                </c:pt>
                <c:pt idx="132">
                  <c:v>1.25</c:v>
                </c:pt>
                <c:pt idx="133">
                  <c:v>1.25</c:v>
                </c:pt>
                <c:pt idx="134">
                  <c:v>1.25</c:v>
                </c:pt>
                <c:pt idx="135">
                  <c:v>1.25</c:v>
                </c:pt>
                <c:pt idx="136">
                  <c:v>1.25</c:v>
                </c:pt>
                <c:pt idx="137">
                  <c:v>1.25</c:v>
                </c:pt>
                <c:pt idx="138">
                  <c:v>1.25</c:v>
                </c:pt>
                <c:pt idx="139">
                  <c:v>1.25</c:v>
                </c:pt>
                <c:pt idx="140">
                  <c:v>1.25</c:v>
                </c:pt>
                <c:pt idx="141">
                  <c:v>1.25</c:v>
                </c:pt>
                <c:pt idx="142">
                  <c:v>1.25</c:v>
                </c:pt>
                <c:pt idx="143">
                  <c:v>1.25</c:v>
                </c:pt>
                <c:pt idx="144">
                  <c:v>1.25</c:v>
                </c:pt>
                <c:pt idx="145">
                  <c:v>1.25</c:v>
                </c:pt>
                <c:pt idx="146">
                  <c:v>1.25</c:v>
                </c:pt>
                <c:pt idx="147">
                  <c:v>1.25</c:v>
                </c:pt>
                <c:pt idx="148">
                  <c:v>1.25</c:v>
                </c:pt>
                <c:pt idx="149">
                  <c:v>1.25</c:v>
                </c:pt>
                <c:pt idx="150">
                  <c:v>1.25</c:v>
                </c:pt>
                <c:pt idx="151">
                  <c:v>1.25</c:v>
                </c:pt>
                <c:pt idx="152">
                  <c:v>1.25</c:v>
                </c:pt>
                <c:pt idx="153">
                  <c:v>1.25</c:v>
                </c:pt>
                <c:pt idx="154">
                  <c:v>1.25</c:v>
                </c:pt>
                <c:pt idx="155">
                  <c:v>1.25</c:v>
                </c:pt>
                <c:pt idx="156">
                  <c:v>1.25</c:v>
                </c:pt>
                <c:pt idx="157">
                  <c:v>1.25</c:v>
                </c:pt>
                <c:pt idx="158">
                  <c:v>1.25</c:v>
                </c:pt>
                <c:pt idx="159">
                  <c:v>1.25</c:v>
                </c:pt>
                <c:pt idx="160">
                  <c:v>1.25</c:v>
                </c:pt>
                <c:pt idx="161">
                  <c:v>1.25</c:v>
                </c:pt>
                <c:pt idx="162">
                  <c:v>1.25</c:v>
                </c:pt>
                <c:pt idx="163">
                  <c:v>1.25</c:v>
                </c:pt>
                <c:pt idx="164">
                  <c:v>1.25</c:v>
                </c:pt>
                <c:pt idx="165">
                  <c:v>1.25</c:v>
                </c:pt>
                <c:pt idx="166">
                  <c:v>1.25</c:v>
                </c:pt>
                <c:pt idx="167">
                  <c:v>1.25</c:v>
                </c:pt>
                <c:pt idx="168">
                  <c:v>1.25</c:v>
                </c:pt>
                <c:pt idx="169">
                  <c:v>1.25</c:v>
                </c:pt>
                <c:pt idx="170">
                  <c:v>1.25</c:v>
                </c:pt>
                <c:pt idx="171">
                  <c:v>1.25</c:v>
                </c:pt>
                <c:pt idx="172">
                  <c:v>1.25</c:v>
                </c:pt>
                <c:pt idx="173">
                  <c:v>1.25</c:v>
                </c:pt>
                <c:pt idx="174">
                  <c:v>1.25</c:v>
                </c:pt>
                <c:pt idx="175">
                  <c:v>1.25</c:v>
                </c:pt>
                <c:pt idx="176">
                  <c:v>1.25</c:v>
                </c:pt>
                <c:pt idx="177">
                  <c:v>1.25</c:v>
                </c:pt>
                <c:pt idx="178">
                  <c:v>1.25</c:v>
                </c:pt>
                <c:pt idx="179">
                  <c:v>1.25</c:v>
                </c:pt>
                <c:pt idx="180">
                  <c:v>1.25</c:v>
                </c:pt>
                <c:pt idx="181">
                  <c:v>1.25</c:v>
                </c:pt>
                <c:pt idx="182">
                  <c:v>1.25</c:v>
                </c:pt>
                <c:pt idx="183">
                  <c:v>1.25</c:v>
                </c:pt>
                <c:pt idx="184">
                  <c:v>1.25</c:v>
                </c:pt>
                <c:pt idx="185">
                  <c:v>1.25</c:v>
                </c:pt>
                <c:pt idx="186">
                  <c:v>1.25</c:v>
                </c:pt>
                <c:pt idx="187">
                  <c:v>1.25</c:v>
                </c:pt>
                <c:pt idx="188">
                  <c:v>1.25</c:v>
                </c:pt>
                <c:pt idx="189">
                  <c:v>1.25</c:v>
                </c:pt>
                <c:pt idx="190">
                  <c:v>1.25</c:v>
                </c:pt>
                <c:pt idx="191">
                  <c:v>1.25</c:v>
                </c:pt>
                <c:pt idx="192">
                  <c:v>1.25</c:v>
                </c:pt>
                <c:pt idx="193">
                  <c:v>1.25</c:v>
                </c:pt>
                <c:pt idx="194">
                  <c:v>1.25</c:v>
                </c:pt>
                <c:pt idx="195">
                  <c:v>1.25</c:v>
                </c:pt>
                <c:pt idx="196">
                  <c:v>1.25</c:v>
                </c:pt>
                <c:pt idx="197">
                  <c:v>1.25</c:v>
                </c:pt>
                <c:pt idx="198">
                  <c:v>1.25</c:v>
                </c:pt>
                <c:pt idx="199">
                  <c:v>1.25</c:v>
                </c:pt>
                <c:pt idx="200">
                  <c:v>1.25</c:v>
                </c:pt>
                <c:pt idx="201">
                  <c:v>1.25</c:v>
                </c:pt>
                <c:pt idx="202">
                  <c:v>1.25</c:v>
                </c:pt>
                <c:pt idx="203">
                  <c:v>1.25</c:v>
                </c:pt>
                <c:pt idx="204">
                  <c:v>1.25</c:v>
                </c:pt>
                <c:pt idx="205">
                  <c:v>1.25</c:v>
                </c:pt>
                <c:pt idx="206">
                  <c:v>1.25</c:v>
                </c:pt>
                <c:pt idx="207">
                  <c:v>1.25</c:v>
                </c:pt>
                <c:pt idx="208">
                  <c:v>1.25</c:v>
                </c:pt>
                <c:pt idx="209">
                  <c:v>1.25</c:v>
                </c:pt>
                <c:pt idx="210">
                  <c:v>1.25</c:v>
                </c:pt>
                <c:pt idx="211">
                  <c:v>1.25</c:v>
                </c:pt>
                <c:pt idx="212">
                  <c:v>1.25</c:v>
                </c:pt>
                <c:pt idx="213">
                  <c:v>1.25</c:v>
                </c:pt>
                <c:pt idx="214">
                  <c:v>1.25</c:v>
                </c:pt>
                <c:pt idx="215">
                  <c:v>1.25</c:v>
                </c:pt>
                <c:pt idx="216">
                  <c:v>1.25</c:v>
                </c:pt>
                <c:pt idx="217">
                  <c:v>1.25</c:v>
                </c:pt>
                <c:pt idx="218">
                  <c:v>1.25</c:v>
                </c:pt>
                <c:pt idx="219">
                  <c:v>1.25</c:v>
                </c:pt>
                <c:pt idx="220">
                  <c:v>1.25</c:v>
                </c:pt>
                <c:pt idx="221">
                  <c:v>1.25</c:v>
                </c:pt>
                <c:pt idx="222">
                  <c:v>1.25</c:v>
                </c:pt>
                <c:pt idx="223">
                  <c:v>1.25</c:v>
                </c:pt>
                <c:pt idx="224">
                  <c:v>1.25</c:v>
                </c:pt>
                <c:pt idx="225">
                  <c:v>1.25</c:v>
                </c:pt>
                <c:pt idx="226">
                  <c:v>1.25</c:v>
                </c:pt>
                <c:pt idx="227">
                  <c:v>1.25</c:v>
                </c:pt>
                <c:pt idx="228">
                  <c:v>1.25</c:v>
                </c:pt>
                <c:pt idx="229">
                  <c:v>1.25</c:v>
                </c:pt>
                <c:pt idx="230">
                  <c:v>1.25</c:v>
                </c:pt>
                <c:pt idx="231">
                  <c:v>1.25</c:v>
                </c:pt>
                <c:pt idx="232">
                  <c:v>1.25</c:v>
                </c:pt>
                <c:pt idx="233">
                  <c:v>1.25</c:v>
                </c:pt>
                <c:pt idx="234">
                  <c:v>1.25</c:v>
                </c:pt>
                <c:pt idx="235">
                  <c:v>1.25</c:v>
                </c:pt>
                <c:pt idx="236">
                  <c:v>1.25</c:v>
                </c:pt>
                <c:pt idx="237">
                  <c:v>1.25</c:v>
                </c:pt>
                <c:pt idx="238">
                  <c:v>1.25</c:v>
                </c:pt>
                <c:pt idx="239">
                  <c:v>1.25</c:v>
                </c:pt>
                <c:pt idx="240">
                  <c:v>1.25</c:v>
                </c:pt>
                <c:pt idx="241">
                  <c:v>1.25</c:v>
                </c:pt>
                <c:pt idx="242">
                  <c:v>1.25</c:v>
                </c:pt>
                <c:pt idx="243">
                  <c:v>1.25</c:v>
                </c:pt>
                <c:pt idx="244">
                  <c:v>1.25</c:v>
                </c:pt>
                <c:pt idx="245">
                  <c:v>1.25</c:v>
                </c:pt>
                <c:pt idx="246">
                  <c:v>1.25</c:v>
                </c:pt>
                <c:pt idx="247">
                  <c:v>1.25</c:v>
                </c:pt>
                <c:pt idx="248">
                  <c:v>1.25</c:v>
                </c:pt>
                <c:pt idx="249">
                  <c:v>1.25</c:v>
                </c:pt>
                <c:pt idx="250">
                  <c:v>1.25</c:v>
                </c:pt>
                <c:pt idx="251">
                  <c:v>1.25</c:v>
                </c:pt>
                <c:pt idx="252">
                  <c:v>1.25</c:v>
                </c:pt>
                <c:pt idx="253">
                  <c:v>1.25</c:v>
                </c:pt>
                <c:pt idx="254">
                  <c:v>1.25</c:v>
                </c:pt>
                <c:pt idx="255">
                  <c:v>1.25</c:v>
                </c:pt>
                <c:pt idx="256">
                  <c:v>1.25</c:v>
                </c:pt>
                <c:pt idx="257">
                  <c:v>1.25</c:v>
                </c:pt>
                <c:pt idx="258">
                  <c:v>1.25</c:v>
                </c:pt>
                <c:pt idx="259">
                  <c:v>1.25</c:v>
                </c:pt>
                <c:pt idx="260">
                  <c:v>1.25</c:v>
                </c:pt>
                <c:pt idx="261">
                  <c:v>1.25</c:v>
                </c:pt>
                <c:pt idx="262">
                  <c:v>1.25</c:v>
                </c:pt>
                <c:pt idx="263">
                  <c:v>1.25</c:v>
                </c:pt>
                <c:pt idx="264">
                  <c:v>1.25</c:v>
                </c:pt>
                <c:pt idx="265">
                  <c:v>1.25</c:v>
                </c:pt>
                <c:pt idx="266">
                  <c:v>1.25</c:v>
                </c:pt>
                <c:pt idx="267">
                  <c:v>1.25</c:v>
                </c:pt>
                <c:pt idx="268">
                  <c:v>1.25</c:v>
                </c:pt>
                <c:pt idx="269">
                  <c:v>1.25</c:v>
                </c:pt>
                <c:pt idx="270">
                  <c:v>1.25</c:v>
                </c:pt>
                <c:pt idx="271">
                  <c:v>1.25</c:v>
                </c:pt>
                <c:pt idx="272">
                  <c:v>1.25</c:v>
                </c:pt>
                <c:pt idx="273">
                  <c:v>1.25</c:v>
                </c:pt>
                <c:pt idx="274">
                  <c:v>1.25</c:v>
                </c:pt>
                <c:pt idx="275">
                  <c:v>1.25</c:v>
                </c:pt>
                <c:pt idx="276">
                  <c:v>1.25</c:v>
                </c:pt>
                <c:pt idx="277">
                  <c:v>1.25</c:v>
                </c:pt>
                <c:pt idx="278">
                  <c:v>1.25</c:v>
                </c:pt>
                <c:pt idx="279">
                  <c:v>1.25</c:v>
                </c:pt>
                <c:pt idx="280">
                  <c:v>1.25</c:v>
                </c:pt>
                <c:pt idx="281">
                  <c:v>1.25</c:v>
                </c:pt>
                <c:pt idx="282">
                  <c:v>1.25</c:v>
                </c:pt>
                <c:pt idx="283">
                  <c:v>1.25</c:v>
                </c:pt>
                <c:pt idx="284">
                  <c:v>1.25</c:v>
                </c:pt>
                <c:pt idx="285">
                  <c:v>1.25</c:v>
                </c:pt>
                <c:pt idx="286">
                  <c:v>1.25</c:v>
                </c:pt>
                <c:pt idx="287">
                  <c:v>1.25</c:v>
                </c:pt>
                <c:pt idx="288">
                  <c:v>1.25</c:v>
                </c:pt>
                <c:pt idx="289">
                  <c:v>1.25</c:v>
                </c:pt>
                <c:pt idx="290">
                  <c:v>1.25</c:v>
                </c:pt>
                <c:pt idx="291">
                  <c:v>1.25</c:v>
                </c:pt>
                <c:pt idx="292">
                  <c:v>1.25</c:v>
                </c:pt>
                <c:pt idx="293">
                  <c:v>1.25</c:v>
                </c:pt>
                <c:pt idx="294">
                  <c:v>1.25</c:v>
                </c:pt>
                <c:pt idx="295">
                  <c:v>1.25</c:v>
                </c:pt>
                <c:pt idx="296">
                  <c:v>1.25</c:v>
                </c:pt>
                <c:pt idx="297">
                  <c:v>1.25</c:v>
                </c:pt>
                <c:pt idx="298">
                  <c:v>1.25</c:v>
                </c:pt>
                <c:pt idx="299">
                  <c:v>1.25</c:v>
                </c:pt>
                <c:pt idx="300">
                  <c:v>1.25</c:v>
                </c:pt>
                <c:pt idx="301">
                  <c:v>1.25</c:v>
                </c:pt>
                <c:pt idx="302">
                  <c:v>1.25</c:v>
                </c:pt>
                <c:pt idx="303">
                  <c:v>1.25</c:v>
                </c:pt>
                <c:pt idx="304">
                  <c:v>1.25</c:v>
                </c:pt>
                <c:pt idx="305">
                  <c:v>1.25</c:v>
                </c:pt>
                <c:pt idx="306">
                  <c:v>1.25</c:v>
                </c:pt>
                <c:pt idx="307">
                  <c:v>1.25</c:v>
                </c:pt>
                <c:pt idx="308">
                  <c:v>1.25</c:v>
                </c:pt>
                <c:pt idx="309">
                  <c:v>1.25</c:v>
                </c:pt>
                <c:pt idx="310">
                  <c:v>1.25</c:v>
                </c:pt>
                <c:pt idx="311">
                  <c:v>1.25</c:v>
                </c:pt>
                <c:pt idx="312">
                  <c:v>1.25</c:v>
                </c:pt>
                <c:pt idx="313">
                  <c:v>1.25</c:v>
                </c:pt>
                <c:pt idx="314">
                  <c:v>1.25</c:v>
                </c:pt>
                <c:pt idx="315">
                  <c:v>1.25</c:v>
                </c:pt>
                <c:pt idx="316">
                  <c:v>1.25</c:v>
                </c:pt>
                <c:pt idx="317">
                  <c:v>1.25</c:v>
                </c:pt>
                <c:pt idx="318">
                  <c:v>1.25</c:v>
                </c:pt>
                <c:pt idx="319">
                  <c:v>1.25</c:v>
                </c:pt>
                <c:pt idx="320">
                  <c:v>1.25</c:v>
                </c:pt>
                <c:pt idx="321">
                  <c:v>1.25</c:v>
                </c:pt>
                <c:pt idx="322">
                  <c:v>1.25</c:v>
                </c:pt>
                <c:pt idx="323">
                  <c:v>1.25</c:v>
                </c:pt>
                <c:pt idx="324">
                  <c:v>1.25</c:v>
                </c:pt>
                <c:pt idx="325">
                  <c:v>1.25</c:v>
                </c:pt>
                <c:pt idx="326">
                  <c:v>1.25</c:v>
                </c:pt>
                <c:pt idx="327">
                  <c:v>1.25</c:v>
                </c:pt>
                <c:pt idx="328">
                  <c:v>1.25</c:v>
                </c:pt>
                <c:pt idx="329">
                  <c:v>1.25</c:v>
                </c:pt>
                <c:pt idx="330">
                  <c:v>1.25</c:v>
                </c:pt>
                <c:pt idx="331">
                  <c:v>1.25</c:v>
                </c:pt>
                <c:pt idx="332">
                  <c:v>1.25</c:v>
                </c:pt>
                <c:pt idx="333">
                  <c:v>1.25</c:v>
                </c:pt>
                <c:pt idx="334">
                  <c:v>1.25</c:v>
                </c:pt>
                <c:pt idx="335">
                  <c:v>1.25</c:v>
                </c:pt>
                <c:pt idx="336">
                  <c:v>1.25</c:v>
                </c:pt>
                <c:pt idx="337">
                  <c:v>1.25</c:v>
                </c:pt>
                <c:pt idx="338">
                  <c:v>1.25</c:v>
                </c:pt>
                <c:pt idx="339">
                  <c:v>1.25</c:v>
                </c:pt>
                <c:pt idx="340">
                  <c:v>1.25</c:v>
                </c:pt>
                <c:pt idx="341">
                  <c:v>1.25</c:v>
                </c:pt>
                <c:pt idx="342">
                  <c:v>1.25</c:v>
                </c:pt>
                <c:pt idx="343">
                  <c:v>1.25</c:v>
                </c:pt>
                <c:pt idx="344">
                  <c:v>1.25</c:v>
                </c:pt>
                <c:pt idx="345">
                  <c:v>1.25</c:v>
                </c:pt>
                <c:pt idx="346">
                  <c:v>1.25</c:v>
                </c:pt>
                <c:pt idx="347">
                  <c:v>1.25</c:v>
                </c:pt>
                <c:pt idx="348">
                  <c:v>1.25</c:v>
                </c:pt>
                <c:pt idx="349">
                  <c:v>1.25</c:v>
                </c:pt>
                <c:pt idx="350">
                  <c:v>1.25</c:v>
                </c:pt>
                <c:pt idx="351">
                  <c:v>1.25</c:v>
                </c:pt>
                <c:pt idx="352">
                  <c:v>1.25</c:v>
                </c:pt>
                <c:pt idx="353">
                  <c:v>1.25</c:v>
                </c:pt>
                <c:pt idx="354">
                  <c:v>1.25</c:v>
                </c:pt>
                <c:pt idx="355">
                  <c:v>1.25</c:v>
                </c:pt>
                <c:pt idx="356">
                  <c:v>1.25</c:v>
                </c:pt>
                <c:pt idx="357">
                  <c:v>1.25</c:v>
                </c:pt>
                <c:pt idx="358">
                  <c:v>1.25</c:v>
                </c:pt>
                <c:pt idx="359">
                  <c:v>1.25</c:v>
                </c:pt>
                <c:pt idx="360">
                  <c:v>1.25</c:v>
                </c:pt>
                <c:pt idx="361">
                  <c:v>1.25</c:v>
                </c:pt>
                <c:pt idx="362">
                  <c:v>1.25</c:v>
                </c:pt>
                <c:pt idx="363">
                  <c:v>1.25</c:v>
                </c:pt>
                <c:pt idx="364">
                  <c:v>1.25</c:v>
                </c:pt>
                <c:pt idx="365">
                  <c:v>1.25</c:v>
                </c:pt>
                <c:pt idx="366">
                  <c:v>1.25</c:v>
                </c:pt>
                <c:pt idx="367">
                  <c:v>1.25</c:v>
                </c:pt>
                <c:pt idx="368">
                  <c:v>1.25</c:v>
                </c:pt>
                <c:pt idx="369">
                  <c:v>1.25</c:v>
                </c:pt>
                <c:pt idx="370">
                  <c:v>1.25</c:v>
                </c:pt>
                <c:pt idx="371">
                  <c:v>1.25</c:v>
                </c:pt>
                <c:pt idx="372">
                  <c:v>1.25</c:v>
                </c:pt>
                <c:pt idx="373">
                  <c:v>1.25</c:v>
                </c:pt>
                <c:pt idx="374">
                  <c:v>1.25</c:v>
                </c:pt>
                <c:pt idx="375">
                  <c:v>1.25</c:v>
                </c:pt>
                <c:pt idx="376">
                  <c:v>1.25</c:v>
                </c:pt>
                <c:pt idx="377">
                  <c:v>1.25</c:v>
                </c:pt>
                <c:pt idx="378">
                  <c:v>1.25</c:v>
                </c:pt>
                <c:pt idx="379">
                  <c:v>1.25</c:v>
                </c:pt>
                <c:pt idx="380">
                  <c:v>1.25</c:v>
                </c:pt>
                <c:pt idx="381">
                  <c:v>1.25</c:v>
                </c:pt>
                <c:pt idx="382">
                  <c:v>1.25</c:v>
                </c:pt>
                <c:pt idx="383">
                  <c:v>1.25</c:v>
                </c:pt>
                <c:pt idx="384">
                  <c:v>1.25</c:v>
                </c:pt>
                <c:pt idx="385">
                  <c:v>1.25</c:v>
                </c:pt>
                <c:pt idx="386">
                  <c:v>1.25</c:v>
                </c:pt>
                <c:pt idx="387">
                  <c:v>1.25</c:v>
                </c:pt>
                <c:pt idx="388">
                  <c:v>1.25</c:v>
                </c:pt>
                <c:pt idx="389">
                  <c:v>1.25</c:v>
                </c:pt>
                <c:pt idx="390">
                  <c:v>1.25</c:v>
                </c:pt>
                <c:pt idx="391">
                  <c:v>1.25</c:v>
                </c:pt>
                <c:pt idx="392">
                  <c:v>1.25</c:v>
                </c:pt>
                <c:pt idx="393">
                  <c:v>1.25</c:v>
                </c:pt>
                <c:pt idx="394">
                  <c:v>1.25</c:v>
                </c:pt>
                <c:pt idx="395">
                  <c:v>1.25</c:v>
                </c:pt>
                <c:pt idx="396">
                  <c:v>1.25</c:v>
                </c:pt>
                <c:pt idx="397">
                  <c:v>1.25</c:v>
                </c:pt>
                <c:pt idx="398">
                  <c:v>1.25</c:v>
                </c:pt>
                <c:pt idx="399">
                  <c:v>1.25</c:v>
                </c:pt>
                <c:pt idx="400">
                  <c:v>1.25</c:v>
                </c:pt>
                <c:pt idx="401">
                  <c:v>1.25</c:v>
                </c:pt>
                <c:pt idx="402">
                  <c:v>1.25</c:v>
                </c:pt>
                <c:pt idx="403">
                  <c:v>1.25</c:v>
                </c:pt>
                <c:pt idx="404">
                  <c:v>1.25</c:v>
                </c:pt>
                <c:pt idx="405">
                  <c:v>1.25</c:v>
                </c:pt>
                <c:pt idx="406">
                  <c:v>1.25</c:v>
                </c:pt>
                <c:pt idx="407">
                  <c:v>1.25</c:v>
                </c:pt>
                <c:pt idx="408">
                  <c:v>1.25</c:v>
                </c:pt>
                <c:pt idx="409">
                  <c:v>1.25</c:v>
                </c:pt>
                <c:pt idx="410">
                  <c:v>1.25</c:v>
                </c:pt>
                <c:pt idx="411">
                  <c:v>1.25</c:v>
                </c:pt>
                <c:pt idx="412">
                  <c:v>1.25</c:v>
                </c:pt>
                <c:pt idx="413">
                  <c:v>1.25</c:v>
                </c:pt>
                <c:pt idx="414">
                  <c:v>1.25</c:v>
                </c:pt>
                <c:pt idx="415">
                  <c:v>1.25</c:v>
                </c:pt>
                <c:pt idx="416">
                  <c:v>1.25</c:v>
                </c:pt>
                <c:pt idx="417">
                  <c:v>1.25</c:v>
                </c:pt>
                <c:pt idx="418">
                  <c:v>1.25</c:v>
                </c:pt>
                <c:pt idx="419">
                  <c:v>1.25</c:v>
                </c:pt>
                <c:pt idx="420">
                  <c:v>1.25</c:v>
                </c:pt>
                <c:pt idx="421">
                  <c:v>1.25</c:v>
                </c:pt>
                <c:pt idx="422">
                  <c:v>1.25</c:v>
                </c:pt>
                <c:pt idx="423">
                  <c:v>1.25</c:v>
                </c:pt>
                <c:pt idx="424">
                  <c:v>1.25</c:v>
                </c:pt>
                <c:pt idx="425">
                  <c:v>1.25</c:v>
                </c:pt>
                <c:pt idx="426">
                  <c:v>1.25</c:v>
                </c:pt>
                <c:pt idx="427">
                  <c:v>1.25</c:v>
                </c:pt>
                <c:pt idx="428">
                  <c:v>1.25</c:v>
                </c:pt>
                <c:pt idx="429">
                  <c:v>1.25</c:v>
                </c:pt>
                <c:pt idx="430">
                  <c:v>1.25</c:v>
                </c:pt>
                <c:pt idx="431">
                  <c:v>1.25</c:v>
                </c:pt>
                <c:pt idx="432">
                  <c:v>1.25</c:v>
                </c:pt>
                <c:pt idx="433">
                  <c:v>1.25</c:v>
                </c:pt>
                <c:pt idx="434">
                  <c:v>1.25</c:v>
                </c:pt>
                <c:pt idx="435">
                  <c:v>1.25</c:v>
                </c:pt>
                <c:pt idx="436">
                  <c:v>1.25</c:v>
                </c:pt>
                <c:pt idx="437">
                  <c:v>1.25</c:v>
                </c:pt>
                <c:pt idx="438">
                  <c:v>1.25</c:v>
                </c:pt>
                <c:pt idx="439">
                  <c:v>1.25</c:v>
                </c:pt>
                <c:pt idx="440">
                  <c:v>1.25</c:v>
                </c:pt>
                <c:pt idx="441">
                  <c:v>1.25</c:v>
                </c:pt>
                <c:pt idx="442">
                  <c:v>1.25</c:v>
                </c:pt>
                <c:pt idx="443">
                  <c:v>1.25</c:v>
                </c:pt>
                <c:pt idx="444">
                  <c:v>1.25</c:v>
                </c:pt>
                <c:pt idx="445">
                  <c:v>1.25</c:v>
                </c:pt>
                <c:pt idx="446">
                  <c:v>1.25</c:v>
                </c:pt>
                <c:pt idx="447">
                  <c:v>1.25</c:v>
                </c:pt>
                <c:pt idx="448">
                  <c:v>1.25</c:v>
                </c:pt>
                <c:pt idx="449">
                  <c:v>1.25</c:v>
                </c:pt>
                <c:pt idx="450">
                  <c:v>1.25</c:v>
                </c:pt>
                <c:pt idx="451">
                  <c:v>1.25</c:v>
                </c:pt>
                <c:pt idx="452">
                  <c:v>1.25</c:v>
                </c:pt>
                <c:pt idx="453">
                  <c:v>1.25</c:v>
                </c:pt>
                <c:pt idx="454">
                  <c:v>1.25</c:v>
                </c:pt>
                <c:pt idx="455">
                  <c:v>1.25</c:v>
                </c:pt>
                <c:pt idx="456">
                  <c:v>1.25</c:v>
                </c:pt>
                <c:pt idx="457">
                  <c:v>1.25</c:v>
                </c:pt>
                <c:pt idx="458">
                  <c:v>1.25</c:v>
                </c:pt>
                <c:pt idx="459">
                  <c:v>1.25</c:v>
                </c:pt>
                <c:pt idx="460">
                  <c:v>1.25</c:v>
                </c:pt>
                <c:pt idx="461">
                  <c:v>1.25</c:v>
                </c:pt>
                <c:pt idx="462">
                  <c:v>1.25</c:v>
                </c:pt>
                <c:pt idx="463">
                  <c:v>1.25</c:v>
                </c:pt>
                <c:pt idx="464">
                  <c:v>1.25</c:v>
                </c:pt>
                <c:pt idx="465">
                  <c:v>1.25</c:v>
                </c:pt>
                <c:pt idx="466">
                  <c:v>1.25</c:v>
                </c:pt>
                <c:pt idx="467">
                  <c:v>1.25</c:v>
                </c:pt>
                <c:pt idx="468">
                  <c:v>1.25</c:v>
                </c:pt>
                <c:pt idx="469">
                  <c:v>1.25</c:v>
                </c:pt>
                <c:pt idx="470">
                  <c:v>1.25</c:v>
                </c:pt>
                <c:pt idx="471">
                  <c:v>1.25</c:v>
                </c:pt>
                <c:pt idx="472">
                  <c:v>1.25</c:v>
                </c:pt>
                <c:pt idx="473">
                  <c:v>1.25</c:v>
                </c:pt>
                <c:pt idx="474">
                  <c:v>1.25</c:v>
                </c:pt>
                <c:pt idx="475">
                  <c:v>1.25</c:v>
                </c:pt>
                <c:pt idx="476">
                  <c:v>1.25</c:v>
                </c:pt>
                <c:pt idx="477">
                  <c:v>1.25</c:v>
                </c:pt>
                <c:pt idx="478">
                  <c:v>1.25</c:v>
                </c:pt>
                <c:pt idx="479">
                  <c:v>1.25</c:v>
                </c:pt>
                <c:pt idx="480">
                  <c:v>1.25</c:v>
                </c:pt>
                <c:pt idx="481">
                  <c:v>1.25</c:v>
                </c:pt>
                <c:pt idx="482">
                  <c:v>1.25</c:v>
                </c:pt>
                <c:pt idx="483">
                  <c:v>1.25</c:v>
                </c:pt>
                <c:pt idx="484">
                  <c:v>1.25</c:v>
                </c:pt>
                <c:pt idx="485">
                  <c:v>1.25</c:v>
                </c:pt>
                <c:pt idx="486">
                  <c:v>1.25</c:v>
                </c:pt>
                <c:pt idx="487">
                  <c:v>1.25</c:v>
                </c:pt>
                <c:pt idx="488">
                  <c:v>1.25</c:v>
                </c:pt>
                <c:pt idx="489">
                  <c:v>1.25</c:v>
                </c:pt>
                <c:pt idx="490">
                  <c:v>1.25</c:v>
                </c:pt>
                <c:pt idx="491">
                  <c:v>1.25</c:v>
                </c:pt>
                <c:pt idx="492">
                  <c:v>1.25</c:v>
                </c:pt>
                <c:pt idx="493">
                  <c:v>1.25</c:v>
                </c:pt>
                <c:pt idx="494">
                  <c:v>1.25</c:v>
                </c:pt>
                <c:pt idx="495">
                  <c:v>1.25</c:v>
                </c:pt>
                <c:pt idx="496">
                  <c:v>1.25</c:v>
                </c:pt>
                <c:pt idx="497">
                  <c:v>1.25</c:v>
                </c:pt>
                <c:pt idx="498">
                  <c:v>1.25</c:v>
                </c:pt>
                <c:pt idx="499">
                  <c:v>1.25</c:v>
                </c:pt>
                <c:pt idx="500">
                  <c:v>1.25</c:v>
                </c:pt>
                <c:pt idx="501">
                  <c:v>1.25</c:v>
                </c:pt>
                <c:pt idx="502">
                  <c:v>1.25</c:v>
                </c:pt>
                <c:pt idx="503">
                  <c:v>1.25</c:v>
                </c:pt>
                <c:pt idx="504">
                  <c:v>1.25</c:v>
                </c:pt>
                <c:pt idx="505">
                  <c:v>1.25</c:v>
                </c:pt>
                <c:pt idx="506">
                  <c:v>1.25</c:v>
                </c:pt>
                <c:pt idx="507">
                  <c:v>1.25</c:v>
                </c:pt>
                <c:pt idx="508">
                  <c:v>1.25</c:v>
                </c:pt>
                <c:pt idx="509">
                  <c:v>1.25</c:v>
                </c:pt>
                <c:pt idx="510">
                  <c:v>1.25</c:v>
                </c:pt>
                <c:pt idx="511">
                  <c:v>1.25</c:v>
                </c:pt>
                <c:pt idx="512">
                  <c:v>1.25</c:v>
                </c:pt>
                <c:pt idx="513">
                  <c:v>1.25</c:v>
                </c:pt>
                <c:pt idx="514">
                  <c:v>1.25</c:v>
                </c:pt>
                <c:pt idx="515">
                  <c:v>1.25</c:v>
                </c:pt>
                <c:pt idx="516">
                  <c:v>1.25</c:v>
                </c:pt>
                <c:pt idx="517">
                  <c:v>1.25</c:v>
                </c:pt>
                <c:pt idx="518">
                  <c:v>1.25</c:v>
                </c:pt>
                <c:pt idx="519">
                  <c:v>1.25</c:v>
                </c:pt>
                <c:pt idx="520">
                  <c:v>1.25</c:v>
                </c:pt>
                <c:pt idx="521">
                  <c:v>1.25</c:v>
                </c:pt>
                <c:pt idx="522">
                  <c:v>1.25</c:v>
                </c:pt>
                <c:pt idx="523">
                  <c:v>1.25</c:v>
                </c:pt>
                <c:pt idx="524">
                  <c:v>1.25</c:v>
                </c:pt>
                <c:pt idx="525">
                  <c:v>1.25</c:v>
                </c:pt>
                <c:pt idx="526">
                  <c:v>1.25</c:v>
                </c:pt>
                <c:pt idx="527">
                  <c:v>1.25</c:v>
                </c:pt>
                <c:pt idx="528">
                  <c:v>1.25</c:v>
                </c:pt>
                <c:pt idx="529">
                  <c:v>1.25</c:v>
                </c:pt>
                <c:pt idx="530">
                  <c:v>1.25</c:v>
                </c:pt>
                <c:pt idx="531">
                  <c:v>1.25</c:v>
                </c:pt>
                <c:pt idx="532">
                  <c:v>1.25</c:v>
                </c:pt>
                <c:pt idx="533">
                  <c:v>1.25</c:v>
                </c:pt>
                <c:pt idx="534">
                  <c:v>1.25</c:v>
                </c:pt>
                <c:pt idx="535">
                  <c:v>1.25</c:v>
                </c:pt>
                <c:pt idx="536">
                  <c:v>1.25</c:v>
                </c:pt>
                <c:pt idx="537">
                  <c:v>1.25</c:v>
                </c:pt>
                <c:pt idx="538">
                  <c:v>1.25</c:v>
                </c:pt>
                <c:pt idx="539">
                  <c:v>1.25</c:v>
                </c:pt>
                <c:pt idx="540">
                  <c:v>1.25</c:v>
                </c:pt>
                <c:pt idx="541">
                  <c:v>1.25</c:v>
                </c:pt>
                <c:pt idx="542">
                  <c:v>1.25</c:v>
                </c:pt>
                <c:pt idx="543">
                  <c:v>1.25</c:v>
                </c:pt>
                <c:pt idx="544">
                  <c:v>1.25</c:v>
                </c:pt>
                <c:pt idx="545">
                  <c:v>1.25</c:v>
                </c:pt>
                <c:pt idx="546">
                  <c:v>1.25</c:v>
                </c:pt>
                <c:pt idx="547">
                  <c:v>1.25</c:v>
                </c:pt>
                <c:pt idx="548">
                  <c:v>1.25</c:v>
                </c:pt>
                <c:pt idx="549">
                  <c:v>1.25</c:v>
                </c:pt>
                <c:pt idx="550">
                  <c:v>1.25</c:v>
                </c:pt>
                <c:pt idx="551">
                  <c:v>1.25</c:v>
                </c:pt>
                <c:pt idx="552">
                  <c:v>1.25</c:v>
                </c:pt>
                <c:pt idx="553">
                  <c:v>1.25</c:v>
                </c:pt>
                <c:pt idx="554">
                  <c:v>1.25</c:v>
                </c:pt>
                <c:pt idx="555">
                  <c:v>1.25</c:v>
                </c:pt>
                <c:pt idx="556">
                  <c:v>1.25</c:v>
                </c:pt>
                <c:pt idx="557">
                  <c:v>1.25</c:v>
                </c:pt>
                <c:pt idx="558">
                  <c:v>1.25</c:v>
                </c:pt>
                <c:pt idx="559">
                  <c:v>1.25</c:v>
                </c:pt>
                <c:pt idx="560">
                  <c:v>1.25</c:v>
                </c:pt>
                <c:pt idx="561">
                  <c:v>1.25</c:v>
                </c:pt>
                <c:pt idx="562">
                  <c:v>1.25</c:v>
                </c:pt>
                <c:pt idx="563">
                  <c:v>1.25</c:v>
                </c:pt>
                <c:pt idx="564">
                  <c:v>1.25</c:v>
                </c:pt>
                <c:pt idx="565">
                  <c:v>1.25</c:v>
                </c:pt>
                <c:pt idx="566">
                  <c:v>1.25</c:v>
                </c:pt>
                <c:pt idx="567">
                  <c:v>1.25</c:v>
                </c:pt>
                <c:pt idx="568">
                  <c:v>1.25</c:v>
                </c:pt>
                <c:pt idx="569">
                  <c:v>1.25</c:v>
                </c:pt>
                <c:pt idx="570">
                  <c:v>1.25</c:v>
                </c:pt>
                <c:pt idx="571">
                  <c:v>1.25</c:v>
                </c:pt>
                <c:pt idx="572">
                  <c:v>1.25</c:v>
                </c:pt>
                <c:pt idx="573">
                  <c:v>1.25</c:v>
                </c:pt>
                <c:pt idx="574">
                  <c:v>1.25</c:v>
                </c:pt>
                <c:pt idx="575">
                  <c:v>1.25</c:v>
                </c:pt>
                <c:pt idx="576">
                  <c:v>1.25</c:v>
                </c:pt>
                <c:pt idx="577">
                  <c:v>1.25</c:v>
                </c:pt>
                <c:pt idx="578">
                  <c:v>1.25</c:v>
                </c:pt>
                <c:pt idx="579">
                  <c:v>1.25</c:v>
                </c:pt>
                <c:pt idx="580">
                  <c:v>1.25</c:v>
                </c:pt>
                <c:pt idx="581">
                  <c:v>1.25</c:v>
                </c:pt>
                <c:pt idx="582">
                  <c:v>1.25</c:v>
                </c:pt>
                <c:pt idx="583">
                  <c:v>1.25</c:v>
                </c:pt>
                <c:pt idx="584">
                  <c:v>1.25</c:v>
                </c:pt>
                <c:pt idx="585">
                  <c:v>1.25</c:v>
                </c:pt>
                <c:pt idx="586">
                  <c:v>1.25</c:v>
                </c:pt>
                <c:pt idx="587">
                  <c:v>1.25</c:v>
                </c:pt>
                <c:pt idx="588">
                  <c:v>1.25</c:v>
                </c:pt>
                <c:pt idx="589">
                  <c:v>1.25</c:v>
                </c:pt>
                <c:pt idx="590">
                  <c:v>1.25</c:v>
                </c:pt>
                <c:pt idx="591">
                  <c:v>1.25</c:v>
                </c:pt>
                <c:pt idx="592">
                  <c:v>1.25</c:v>
                </c:pt>
                <c:pt idx="593">
                  <c:v>1.25</c:v>
                </c:pt>
                <c:pt idx="594">
                  <c:v>1.25</c:v>
                </c:pt>
                <c:pt idx="595">
                  <c:v>1.25</c:v>
                </c:pt>
                <c:pt idx="596">
                  <c:v>1.25</c:v>
                </c:pt>
                <c:pt idx="597">
                  <c:v>1.25</c:v>
                </c:pt>
                <c:pt idx="598">
                  <c:v>1.25</c:v>
                </c:pt>
                <c:pt idx="599">
                  <c:v>1.25</c:v>
                </c:pt>
                <c:pt idx="600">
                  <c:v>1.25</c:v>
                </c:pt>
                <c:pt idx="601">
                  <c:v>1.25</c:v>
                </c:pt>
                <c:pt idx="602">
                  <c:v>1.25</c:v>
                </c:pt>
                <c:pt idx="603">
                  <c:v>1.25</c:v>
                </c:pt>
                <c:pt idx="604">
                  <c:v>1.25</c:v>
                </c:pt>
                <c:pt idx="605">
                  <c:v>1.25</c:v>
                </c:pt>
                <c:pt idx="606">
                  <c:v>1.25</c:v>
                </c:pt>
                <c:pt idx="607">
                  <c:v>1.25</c:v>
                </c:pt>
                <c:pt idx="608">
                  <c:v>1.25</c:v>
                </c:pt>
                <c:pt idx="609">
                  <c:v>1.25</c:v>
                </c:pt>
                <c:pt idx="610">
                  <c:v>1.25</c:v>
                </c:pt>
                <c:pt idx="611">
                  <c:v>1.25</c:v>
                </c:pt>
                <c:pt idx="612">
                  <c:v>1.25</c:v>
                </c:pt>
                <c:pt idx="613">
                  <c:v>1.25</c:v>
                </c:pt>
                <c:pt idx="614">
                  <c:v>1.25</c:v>
                </c:pt>
                <c:pt idx="615">
                  <c:v>1.25</c:v>
                </c:pt>
                <c:pt idx="616">
                  <c:v>1.25</c:v>
                </c:pt>
                <c:pt idx="617">
                  <c:v>1.25</c:v>
                </c:pt>
                <c:pt idx="618">
                  <c:v>1.25</c:v>
                </c:pt>
                <c:pt idx="619">
                  <c:v>1.25</c:v>
                </c:pt>
                <c:pt idx="620">
                  <c:v>1.25</c:v>
                </c:pt>
                <c:pt idx="621">
                  <c:v>1.25</c:v>
                </c:pt>
                <c:pt idx="622">
                  <c:v>1.25</c:v>
                </c:pt>
                <c:pt idx="623">
                  <c:v>1.25</c:v>
                </c:pt>
                <c:pt idx="624">
                  <c:v>1.25</c:v>
                </c:pt>
                <c:pt idx="625">
                  <c:v>1.25</c:v>
                </c:pt>
                <c:pt idx="626">
                  <c:v>1.25</c:v>
                </c:pt>
                <c:pt idx="627">
                  <c:v>1.25</c:v>
                </c:pt>
                <c:pt idx="628">
                  <c:v>1.25</c:v>
                </c:pt>
                <c:pt idx="629">
                  <c:v>1.25</c:v>
                </c:pt>
                <c:pt idx="630">
                  <c:v>1.25</c:v>
                </c:pt>
                <c:pt idx="631">
                  <c:v>1.25</c:v>
                </c:pt>
                <c:pt idx="632">
                  <c:v>1.25</c:v>
                </c:pt>
                <c:pt idx="633">
                  <c:v>1.25</c:v>
                </c:pt>
                <c:pt idx="634">
                  <c:v>1.25</c:v>
                </c:pt>
                <c:pt idx="635">
                  <c:v>1.25</c:v>
                </c:pt>
                <c:pt idx="636">
                  <c:v>1.25</c:v>
                </c:pt>
                <c:pt idx="637">
                  <c:v>1.25</c:v>
                </c:pt>
                <c:pt idx="638">
                  <c:v>1.25</c:v>
                </c:pt>
                <c:pt idx="639">
                  <c:v>1.25</c:v>
                </c:pt>
                <c:pt idx="640">
                  <c:v>1.25</c:v>
                </c:pt>
                <c:pt idx="641">
                  <c:v>1.25</c:v>
                </c:pt>
                <c:pt idx="642">
                  <c:v>1.25</c:v>
                </c:pt>
                <c:pt idx="643">
                  <c:v>1.25</c:v>
                </c:pt>
                <c:pt idx="644">
                  <c:v>1.25</c:v>
                </c:pt>
                <c:pt idx="645">
                  <c:v>1.25</c:v>
                </c:pt>
                <c:pt idx="646">
                  <c:v>1.25</c:v>
                </c:pt>
                <c:pt idx="647">
                  <c:v>1.25</c:v>
                </c:pt>
                <c:pt idx="648">
                  <c:v>1.25</c:v>
                </c:pt>
                <c:pt idx="649">
                  <c:v>1.25</c:v>
                </c:pt>
                <c:pt idx="650">
                  <c:v>1.25</c:v>
                </c:pt>
                <c:pt idx="651">
                  <c:v>1.25</c:v>
                </c:pt>
                <c:pt idx="652">
                  <c:v>1.25</c:v>
                </c:pt>
                <c:pt idx="653">
                  <c:v>1.25</c:v>
                </c:pt>
                <c:pt idx="654">
                  <c:v>1.25</c:v>
                </c:pt>
                <c:pt idx="655">
                  <c:v>1.25</c:v>
                </c:pt>
                <c:pt idx="656">
                  <c:v>1.25</c:v>
                </c:pt>
                <c:pt idx="657">
                  <c:v>1.25</c:v>
                </c:pt>
                <c:pt idx="658">
                  <c:v>1.25</c:v>
                </c:pt>
                <c:pt idx="659">
                  <c:v>1.25</c:v>
                </c:pt>
                <c:pt idx="660">
                  <c:v>1.25</c:v>
                </c:pt>
                <c:pt idx="661">
                  <c:v>1.25</c:v>
                </c:pt>
                <c:pt idx="662">
                  <c:v>1.25</c:v>
                </c:pt>
                <c:pt idx="663">
                  <c:v>1.25</c:v>
                </c:pt>
                <c:pt idx="664">
                  <c:v>1.25</c:v>
                </c:pt>
                <c:pt idx="665">
                  <c:v>1.25</c:v>
                </c:pt>
                <c:pt idx="666">
                  <c:v>1.25</c:v>
                </c:pt>
                <c:pt idx="667">
                  <c:v>1.25</c:v>
                </c:pt>
                <c:pt idx="668">
                  <c:v>1.25</c:v>
                </c:pt>
                <c:pt idx="669">
                  <c:v>1.25</c:v>
                </c:pt>
                <c:pt idx="670">
                  <c:v>1.25</c:v>
                </c:pt>
                <c:pt idx="671">
                  <c:v>1.25</c:v>
                </c:pt>
                <c:pt idx="672">
                  <c:v>1.25</c:v>
                </c:pt>
                <c:pt idx="673">
                  <c:v>1.25</c:v>
                </c:pt>
                <c:pt idx="674">
                  <c:v>1.25</c:v>
                </c:pt>
                <c:pt idx="675">
                  <c:v>1.25</c:v>
                </c:pt>
                <c:pt idx="676">
                  <c:v>1.25</c:v>
                </c:pt>
                <c:pt idx="677">
                  <c:v>1.25</c:v>
                </c:pt>
                <c:pt idx="678">
                  <c:v>1.25</c:v>
                </c:pt>
                <c:pt idx="679">
                  <c:v>1.25</c:v>
                </c:pt>
                <c:pt idx="680">
                  <c:v>1.25</c:v>
                </c:pt>
                <c:pt idx="681">
                  <c:v>1.25</c:v>
                </c:pt>
                <c:pt idx="682">
                  <c:v>1.25</c:v>
                </c:pt>
                <c:pt idx="683">
                  <c:v>1.25</c:v>
                </c:pt>
                <c:pt idx="684">
                  <c:v>1.25</c:v>
                </c:pt>
                <c:pt idx="685">
                  <c:v>1.25</c:v>
                </c:pt>
                <c:pt idx="686">
                  <c:v>1.25</c:v>
                </c:pt>
                <c:pt idx="687">
                  <c:v>1.25</c:v>
                </c:pt>
                <c:pt idx="688">
                  <c:v>1.25</c:v>
                </c:pt>
                <c:pt idx="689">
                  <c:v>1.25</c:v>
                </c:pt>
                <c:pt idx="690">
                  <c:v>1.25</c:v>
                </c:pt>
                <c:pt idx="691">
                  <c:v>1.25</c:v>
                </c:pt>
                <c:pt idx="692">
                  <c:v>1.25</c:v>
                </c:pt>
                <c:pt idx="693">
                  <c:v>1.25</c:v>
                </c:pt>
                <c:pt idx="694">
                  <c:v>1.25</c:v>
                </c:pt>
                <c:pt idx="695">
                  <c:v>1.25</c:v>
                </c:pt>
                <c:pt idx="696">
                  <c:v>1.25</c:v>
                </c:pt>
                <c:pt idx="697">
                  <c:v>1.25</c:v>
                </c:pt>
                <c:pt idx="698">
                  <c:v>1.25</c:v>
                </c:pt>
                <c:pt idx="699">
                  <c:v>1.25</c:v>
                </c:pt>
                <c:pt idx="700">
                  <c:v>1.25</c:v>
                </c:pt>
                <c:pt idx="701">
                  <c:v>1.25</c:v>
                </c:pt>
                <c:pt idx="702">
                  <c:v>1.25</c:v>
                </c:pt>
                <c:pt idx="703">
                  <c:v>1.25</c:v>
                </c:pt>
                <c:pt idx="704">
                  <c:v>1.25</c:v>
                </c:pt>
                <c:pt idx="705">
                  <c:v>1.25</c:v>
                </c:pt>
                <c:pt idx="706">
                  <c:v>1.25</c:v>
                </c:pt>
                <c:pt idx="707">
                  <c:v>1.25</c:v>
                </c:pt>
                <c:pt idx="708">
                  <c:v>1.25</c:v>
                </c:pt>
                <c:pt idx="709">
                  <c:v>1.25</c:v>
                </c:pt>
                <c:pt idx="710">
                  <c:v>1.25</c:v>
                </c:pt>
                <c:pt idx="711">
                  <c:v>1.25</c:v>
                </c:pt>
                <c:pt idx="712">
                  <c:v>1.25</c:v>
                </c:pt>
                <c:pt idx="713">
                  <c:v>1.25</c:v>
                </c:pt>
                <c:pt idx="714">
                  <c:v>1.25</c:v>
                </c:pt>
                <c:pt idx="715">
                  <c:v>1.25</c:v>
                </c:pt>
                <c:pt idx="716">
                  <c:v>1.25</c:v>
                </c:pt>
                <c:pt idx="717">
                  <c:v>1.25</c:v>
                </c:pt>
                <c:pt idx="718">
                  <c:v>1.25</c:v>
                </c:pt>
                <c:pt idx="719">
                  <c:v>1.25</c:v>
                </c:pt>
                <c:pt idx="720">
                  <c:v>1.25</c:v>
                </c:pt>
                <c:pt idx="721">
                  <c:v>1.25</c:v>
                </c:pt>
                <c:pt idx="722">
                  <c:v>1.25</c:v>
                </c:pt>
                <c:pt idx="723">
                  <c:v>1.25</c:v>
                </c:pt>
                <c:pt idx="724">
                  <c:v>1.25</c:v>
                </c:pt>
                <c:pt idx="725">
                  <c:v>1.25</c:v>
                </c:pt>
                <c:pt idx="726">
                  <c:v>1.25</c:v>
                </c:pt>
                <c:pt idx="727">
                  <c:v>1.25</c:v>
                </c:pt>
                <c:pt idx="728">
                  <c:v>1.25</c:v>
                </c:pt>
                <c:pt idx="729">
                  <c:v>1.25</c:v>
                </c:pt>
                <c:pt idx="730">
                  <c:v>1.25</c:v>
                </c:pt>
                <c:pt idx="731">
                  <c:v>1.25</c:v>
                </c:pt>
                <c:pt idx="732">
                  <c:v>1.25</c:v>
                </c:pt>
                <c:pt idx="733">
                  <c:v>1.25</c:v>
                </c:pt>
                <c:pt idx="734">
                  <c:v>1.25</c:v>
                </c:pt>
                <c:pt idx="735">
                  <c:v>1.25</c:v>
                </c:pt>
                <c:pt idx="736">
                  <c:v>1.25</c:v>
                </c:pt>
                <c:pt idx="737">
                  <c:v>1.25</c:v>
                </c:pt>
                <c:pt idx="738">
                  <c:v>1.25</c:v>
                </c:pt>
                <c:pt idx="739">
                  <c:v>1.25</c:v>
                </c:pt>
                <c:pt idx="740">
                  <c:v>1.25</c:v>
                </c:pt>
                <c:pt idx="741">
                  <c:v>1.25</c:v>
                </c:pt>
                <c:pt idx="742">
                  <c:v>1.25</c:v>
                </c:pt>
                <c:pt idx="743">
                  <c:v>1.25</c:v>
                </c:pt>
                <c:pt idx="744">
                  <c:v>1.25</c:v>
                </c:pt>
                <c:pt idx="745">
                  <c:v>1.25</c:v>
                </c:pt>
                <c:pt idx="746">
                  <c:v>1.25</c:v>
                </c:pt>
                <c:pt idx="747">
                  <c:v>1.25</c:v>
                </c:pt>
                <c:pt idx="748">
                  <c:v>1.25</c:v>
                </c:pt>
                <c:pt idx="749">
                  <c:v>1.25</c:v>
                </c:pt>
                <c:pt idx="750">
                  <c:v>1.25</c:v>
                </c:pt>
                <c:pt idx="751">
                  <c:v>1.25</c:v>
                </c:pt>
                <c:pt idx="752">
                  <c:v>1.25</c:v>
                </c:pt>
                <c:pt idx="753">
                  <c:v>1.25</c:v>
                </c:pt>
                <c:pt idx="754">
                  <c:v>1.25</c:v>
                </c:pt>
                <c:pt idx="755">
                  <c:v>1.25</c:v>
                </c:pt>
                <c:pt idx="756">
                  <c:v>1.25</c:v>
                </c:pt>
                <c:pt idx="757">
                  <c:v>1.25</c:v>
                </c:pt>
                <c:pt idx="758">
                  <c:v>1.25</c:v>
                </c:pt>
                <c:pt idx="759">
                  <c:v>1.25</c:v>
                </c:pt>
                <c:pt idx="760">
                  <c:v>1.25</c:v>
                </c:pt>
                <c:pt idx="761">
                  <c:v>1.25</c:v>
                </c:pt>
                <c:pt idx="762">
                  <c:v>1.25</c:v>
                </c:pt>
                <c:pt idx="763">
                  <c:v>1.25</c:v>
                </c:pt>
                <c:pt idx="764">
                  <c:v>1.25</c:v>
                </c:pt>
                <c:pt idx="765">
                  <c:v>1.25</c:v>
                </c:pt>
                <c:pt idx="766">
                  <c:v>1.25</c:v>
                </c:pt>
                <c:pt idx="767">
                  <c:v>1.25</c:v>
                </c:pt>
                <c:pt idx="768">
                  <c:v>1.25</c:v>
                </c:pt>
                <c:pt idx="769">
                  <c:v>1.25</c:v>
                </c:pt>
                <c:pt idx="770">
                  <c:v>1.25</c:v>
                </c:pt>
                <c:pt idx="771">
                  <c:v>1.25</c:v>
                </c:pt>
                <c:pt idx="772">
                  <c:v>1.25</c:v>
                </c:pt>
                <c:pt idx="773">
                  <c:v>1.25</c:v>
                </c:pt>
                <c:pt idx="774">
                  <c:v>1.25</c:v>
                </c:pt>
                <c:pt idx="775">
                  <c:v>1.25</c:v>
                </c:pt>
                <c:pt idx="776">
                  <c:v>1.25</c:v>
                </c:pt>
                <c:pt idx="777">
                  <c:v>1.25</c:v>
                </c:pt>
                <c:pt idx="778">
                  <c:v>1.25</c:v>
                </c:pt>
                <c:pt idx="779">
                  <c:v>1.25</c:v>
                </c:pt>
                <c:pt idx="780">
                  <c:v>1.25</c:v>
                </c:pt>
                <c:pt idx="781">
                  <c:v>1.25</c:v>
                </c:pt>
                <c:pt idx="782">
                  <c:v>1.25</c:v>
                </c:pt>
                <c:pt idx="783">
                  <c:v>1.25</c:v>
                </c:pt>
                <c:pt idx="784">
                  <c:v>1.25</c:v>
                </c:pt>
                <c:pt idx="785">
                  <c:v>1.25</c:v>
                </c:pt>
                <c:pt idx="786">
                  <c:v>1.25</c:v>
                </c:pt>
                <c:pt idx="787">
                  <c:v>1.25</c:v>
                </c:pt>
                <c:pt idx="788">
                  <c:v>1.25</c:v>
                </c:pt>
                <c:pt idx="789">
                  <c:v>1.25</c:v>
                </c:pt>
                <c:pt idx="790">
                  <c:v>1.25</c:v>
                </c:pt>
                <c:pt idx="791">
                  <c:v>1.25</c:v>
                </c:pt>
                <c:pt idx="792">
                  <c:v>1.25</c:v>
                </c:pt>
                <c:pt idx="793">
                  <c:v>1.25</c:v>
                </c:pt>
                <c:pt idx="794">
                  <c:v>1.25</c:v>
                </c:pt>
                <c:pt idx="795">
                  <c:v>1.25</c:v>
                </c:pt>
                <c:pt idx="796">
                  <c:v>1.25</c:v>
                </c:pt>
                <c:pt idx="797">
                  <c:v>1.25</c:v>
                </c:pt>
                <c:pt idx="798">
                  <c:v>1.25</c:v>
                </c:pt>
                <c:pt idx="799">
                  <c:v>1.25</c:v>
                </c:pt>
                <c:pt idx="800">
                  <c:v>1.25</c:v>
                </c:pt>
                <c:pt idx="801">
                  <c:v>1.25</c:v>
                </c:pt>
                <c:pt idx="802">
                  <c:v>1.25</c:v>
                </c:pt>
                <c:pt idx="803">
                  <c:v>1.25</c:v>
                </c:pt>
                <c:pt idx="804">
                  <c:v>1.25</c:v>
                </c:pt>
                <c:pt idx="805">
                  <c:v>1.25</c:v>
                </c:pt>
                <c:pt idx="806">
                  <c:v>1.25</c:v>
                </c:pt>
                <c:pt idx="807">
                  <c:v>1.25</c:v>
                </c:pt>
                <c:pt idx="808">
                  <c:v>1.25</c:v>
                </c:pt>
                <c:pt idx="809">
                  <c:v>1.25</c:v>
                </c:pt>
                <c:pt idx="810">
                  <c:v>1.25</c:v>
                </c:pt>
                <c:pt idx="811">
                  <c:v>1.25</c:v>
                </c:pt>
                <c:pt idx="812">
                  <c:v>1.25</c:v>
                </c:pt>
                <c:pt idx="813">
                  <c:v>1.25</c:v>
                </c:pt>
                <c:pt idx="814">
                  <c:v>1.25</c:v>
                </c:pt>
                <c:pt idx="815">
                  <c:v>1.25</c:v>
                </c:pt>
                <c:pt idx="816">
                  <c:v>1.25</c:v>
                </c:pt>
                <c:pt idx="817">
                  <c:v>1.25</c:v>
                </c:pt>
                <c:pt idx="818">
                  <c:v>1.25</c:v>
                </c:pt>
                <c:pt idx="819">
                  <c:v>1.25</c:v>
                </c:pt>
                <c:pt idx="820">
                  <c:v>1.25</c:v>
                </c:pt>
                <c:pt idx="821">
                  <c:v>1.25</c:v>
                </c:pt>
                <c:pt idx="822">
                  <c:v>1.25</c:v>
                </c:pt>
                <c:pt idx="823">
                  <c:v>1.25</c:v>
                </c:pt>
                <c:pt idx="824">
                  <c:v>1.25</c:v>
                </c:pt>
                <c:pt idx="825">
                  <c:v>1.25</c:v>
                </c:pt>
                <c:pt idx="826">
                  <c:v>1.25</c:v>
                </c:pt>
                <c:pt idx="827">
                  <c:v>1.25</c:v>
                </c:pt>
                <c:pt idx="828">
                  <c:v>1.25</c:v>
                </c:pt>
                <c:pt idx="829">
                  <c:v>1.25</c:v>
                </c:pt>
                <c:pt idx="830">
                  <c:v>1.25</c:v>
                </c:pt>
                <c:pt idx="831">
                  <c:v>1.25</c:v>
                </c:pt>
                <c:pt idx="832">
                  <c:v>1.25</c:v>
                </c:pt>
                <c:pt idx="833">
                  <c:v>1.25</c:v>
                </c:pt>
                <c:pt idx="834">
                  <c:v>1.25</c:v>
                </c:pt>
                <c:pt idx="835">
                  <c:v>1.25</c:v>
                </c:pt>
                <c:pt idx="836">
                  <c:v>1.25</c:v>
                </c:pt>
                <c:pt idx="837">
                  <c:v>1.25</c:v>
                </c:pt>
                <c:pt idx="838">
                  <c:v>1.25</c:v>
                </c:pt>
                <c:pt idx="839">
                  <c:v>1.25</c:v>
                </c:pt>
                <c:pt idx="840">
                  <c:v>1.25</c:v>
                </c:pt>
                <c:pt idx="841">
                  <c:v>1.25</c:v>
                </c:pt>
                <c:pt idx="842">
                  <c:v>1.25</c:v>
                </c:pt>
                <c:pt idx="843">
                  <c:v>1.25</c:v>
                </c:pt>
                <c:pt idx="844">
                  <c:v>1.25</c:v>
                </c:pt>
                <c:pt idx="845">
                  <c:v>1.25</c:v>
                </c:pt>
                <c:pt idx="846">
                  <c:v>1.25</c:v>
                </c:pt>
                <c:pt idx="847">
                  <c:v>1.25</c:v>
                </c:pt>
                <c:pt idx="848">
                  <c:v>1.25</c:v>
                </c:pt>
                <c:pt idx="849">
                  <c:v>1.25</c:v>
                </c:pt>
                <c:pt idx="850">
                  <c:v>1.25</c:v>
                </c:pt>
                <c:pt idx="851">
                  <c:v>1.25</c:v>
                </c:pt>
                <c:pt idx="852">
                  <c:v>1.25</c:v>
                </c:pt>
                <c:pt idx="853">
                  <c:v>1.25</c:v>
                </c:pt>
                <c:pt idx="854">
                  <c:v>1.25</c:v>
                </c:pt>
                <c:pt idx="855">
                  <c:v>1.25</c:v>
                </c:pt>
                <c:pt idx="856">
                  <c:v>1.25</c:v>
                </c:pt>
                <c:pt idx="857">
                  <c:v>1.25</c:v>
                </c:pt>
                <c:pt idx="858">
                  <c:v>1.25</c:v>
                </c:pt>
                <c:pt idx="859">
                  <c:v>1.25</c:v>
                </c:pt>
                <c:pt idx="860">
                  <c:v>1.25</c:v>
                </c:pt>
                <c:pt idx="861">
                  <c:v>1.25</c:v>
                </c:pt>
                <c:pt idx="862">
                  <c:v>1.25</c:v>
                </c:pt>
                <c:pt idx="863">
                  <c:v>1.25</c:v>
                </c:pt>
                <c:pt idx="864">
                  <c:v>1.25</c:v>
                </c:pt>
                <c:pt idx="865">
                  <c:v>1.25</c:v>
                </c:pt>
                <c:pt idx="866">
                  <c:v>1.25</c:v>
                </c:pt>
                <c:pt idx="867">
                  <c:v>1.25</c:v>
                </c:pt>
                <c:pt idx="868">
                  <c:v>1.25</c:v>
                </c:pt>
                <c:pt idx="869">
                  <c:v>1.25</c:v>
                </c:pt>
                <c:pt idx="870">
                  <c:v>1.25</c:v>
                </c:pt>
                <c:pt idx="871">
                  <c:v>1.25</c:v>
                </c:pt>
                <c:pt idx="872">
                  <c:v>1.25</c:v>
                </c:pt>
                <c:pt idx="873">
                  <c:v>1.25</c:v>
                </c:pt>
                <c:pt idx="874">
                  <c:v>1.25</c:v>
                </c:pt>
                <c:pt idx="875">
                  <c:v>1.25</c:v>
                </c:pt>
                <c:pt idx="876">
                  <c:v>1.25</c:v>
                </c:pt>
                <c:pt idx="877">
                  <c:v>1.25</c:v>
                </c:pt>
                <c:pt idx="878">
                  <c:v>1.25</c:v>
                </c:pt>
                <c:pt idx="879">
                  <c:v>1.25</c:v>
                </c:pt>
                <c:pt idx="880">
                  <c:v>1.25</c:v>
                </c:pt>
                <c:pt idx="881">
                  <c:v>1.25</c:v>
                </c:pt>
                <c:pt idx="882">
                  <c:v>1.25</c:v>
                </c:pt>
                <c:pt idx="883">
                  <c:v>1.25</c:v>
                </c:pt>
                <c:pt idx="884">
                  <c:v>1.25</c:v>
                </c:pt>
                <c:pt idx="885">
                  <c:v>1.25</c:v>
                </c:pt>
                <c:pt idx="886">
                  <c:v>1.25</c:v>
                </c:pt>
                <c:pt idx="887">
                  <c:v>1.25</c:v>
                </c:pt>
                <c:pt idx="888">
                  <c:v>1.25</c:v>
                </c:pt>
                <c:pt idx="889">
                  <c:v>1.25</c:v>
                </c:pt>
                <c:pt idx="890">
                  <c:v>1.25</c:v>
                </c:pt>
                <c:pt idx="891">
                  <c:v>1.25</c:v>
                </c:pt>
                <c:pt idx="892">
                  <c:v>1.25</c:v>
                </c:pt>
                <c:pt idx="893">
                  <c:v>1.25</c:v>
                </c:pt>
                <c:pt idx="894">
                  <c:v>1.25</c:v>
                </c:pt>
                <c:pt idx="895">
                  <c:v>1.25</c:v>
                </c:pt>
                <c:pt idx="896">
                  <c:v>1.25</c:v>
                </c:pt>
                <c:pt idx="897">
                  <c:v>1.25</c:v>
                </c:pt>
                <c:pt idx="898">
                  <c:v>1.25</c:v>
                </c:pt>
                <c:pt idx="899">
                  <c:v>1.25</c:v>
                </c:pt>
                <c:pt idx="900">
                  <c:v>1.25</c:v>
                </c:pt>
                <c:pt idx="901">
                  <c:v>1.25</c:v>
                </c:pt>
                <c:pt idx="902">
                  <c:v>1.25</c:v>
                </c:pt>
                <c:pt idx="903">
                  <c:v>1.25</c:v>
                </c:pt>
                <c:pt idx="904">
                  <c:v>1.25</c:v>
                </c:pt>
                <c:pt idx="905">
                  <c:v>1.25</c:v>
                </c:pt>
                <c:pt idx="906">
                  <c:v>1.25</c:v>
                </c:pt>
                <c:pt idx="907">
                  <c:v>1.25</c:v>
                </c:pt>
                <c:pt idx="908">
                  <c:v>1.25</c:v>
                </c:pt>
                <c:pt idx="909">
                  <c:v>1.25</c:v>
                </c:pt>
                <c:pt idx="910">
                  <c:v>1.25</c:v>
                </c:pt>
                <c:pt idx="911">
                  <c:v>1.25</c:v>
                </c:pt>
                <c:pt idx="912">
                  <c:v>1.25</c:v>
                </c:pt>
                <c:pt idx="913">
                  <c:v>1.25</c:v>
                </c:pt>
                <c:pt idx="914">
                  <c:v>1.25</c:v>
                </c:pt>
                <c:pt idx="915">
                  <c:v>1.25</c:v>
                </c:pt>
                <c:pt idx="916">
                  <c:v>1.25</c:v>
                </c:pt>
                <c:pt idx="917">
                  <c:v>1.25</c:v>
                </c:pt>
                <c:pt idx="918">
                  <c:v>1.25</c:v>
                </c:pt>
                <c:pt idx="919">
                  <c:v>1.25</c:v>
                </c:pt>
                <c:pt idx="920">
                  <c:v>1.25</c:v>
                </c:pt>
                <c:pt idx="921">
                  <c:v>1.25</c:v>
                </c:pt>
                <c:pt idx="922">
                  <c:v>1.25</c:v>
                </c:pt>
                <c:pt idx="923">
                  <c:v>1.25</c:v>
                </c:pt>
                <c:pt idx="924">
                  <c:v>1.25</c:v>
                </c:pt>
                <c:pt idx="925">
                  <c:v>1.25</c:v>
                </c:pt>
                <c:pt idx="926">
                  <c:v>1.25</c:v>
                </c:pt>
                <c:pt idx="927">
                  <c:v>1.25</c:v>
                </c:pt>
                <c:pt idx="928">
                  <c:v>1.25</c:v>
                </c:pt>
                <c:pt idx="929">
                  <c:v>1.25</c:v>
                </c:pt>
                <c:pt idx="930">
                  <c:v>1.25</c:v>
                </c:pt>
                <c:pt idx="931">
                  <c:v>1.25</c:v>
                </c:pt>
                <c:pt idx="932">
                  <c:v>1.25</c:v>
                </c:pt>
                <c:pt idx="933">
                  <c:v>1.25</c:v>
                </c:pt>
                <c:pt idx="934">
                  <c:v>1.25</c:v>
                </c:pt>
                <c:pt idx="935">
                  <c:v>1.25</c:v>
                </c:pt>
                <c:pt idx="936">
                  <c:v>1.25</c:v>
                </c:pt>
                <c:pt idx="937">
                  <c:v>1.25</c:v>
                </c:pt>
                <c:pt idx="938">
                  <c:v>1.25</c:v>
                </c:pt>
                <c:pt idx="939">
                  <c:v>1.25</c:v>
                </c:pt>
                <c:pt idx="940">
                  <c:v>1.25</c:v>
                </c:pt>
                <c:pt idx="941">
                  <c:v>1.25</c:v>
                </c:pt>
                <c:pt idx="942">
                  <c:v>1.25</c:v>
                </c:pt>
                <c:pt idx="943">
                  <c:v>1.25</c:v>
                </c:pt>
                <c:pt idx="944">
                  <c:v>1.25</c:v>
                </c:pt>
                <c:pt idx="945">
                  <c:v>1.25</c:v>
                </c:pt>
                <c:pt idx="946">
                  <c:v>1.25</c:v>
                </c:pt>
                <c:pt idx="947">
                  <c:v>1.25</c:v>
                </c:pt>
                <c:pt idx="948">
                  <c:v>1.25</c:v>
                </c:pt>
                <c:pt idx="949">
                  <c:v>1.25</c:v>
                </c:pt>
                <c:pt idx="950">
                  <c:v>1.25</c:v>
                </c:pt>
                <c:pt idx="951">
                  <c:v>1.25</c:v>
                </c:pt>
                <c:pt idx="952">
                  <c:v>1.25</c:v>
                </c:pt>
                <c:pt idx="953">
                  <c:v>1.25</c:v>
                </c:pt>
                <c:pt idx="954">
                  <c:v>1.25</c:v>
                </c:pt>
                <c:pt idx="955">
                  <c:v>1.25</c:v>
                </c:pt>
                <c:pt idx="956">
                  <c:v>1.25</c:v>
                </c:pt>
                <c:pt idx="957">
                  <c:v>1.25</c:v>
                </c:pt>
                <c:pt idx="958">
                  <c:v>1.25</c:v>
                </c:pt>
                <c:pt idx="959">
                  <c:v>1.25</c:v>
                </c:pt>
                <c:pt idx="960">
                  <c:v>1.25</c:v>
                </c:pt>
                <c:pt idx="961">
                  <c:v>1.25</c:v>
                </c:pt>
                <c:pt idx="962">
                  <c:v>1.25</c:v>
                </c:pt>
                <c:pt idx="963">
                  <c:v>1.25</c:v>
                </c:pt>
                <c:pt idx="964">
                  <c:v>1.25</c:v>
                </c:pt>
                <c:pt idx="965">
                  <c:v>1.25</c:v>
                </c:pt>
                <c:pt idx="966">
                  <c:v>1.25</c:v>
                </c:pt>
                <c:pt idx="967">
                  <c:v>1.25</c:v>
                </c:pt>
                <c:pt idx="968">
                  <c:v>1.25</c:v>
                </c:pt>
                <c:pt idx="969">
                  <c:v>1.25</c:v>
                </c:pt>
                <c:pt idx="970">
                  <c:v>1.25</c:v>
                </c:pt>
                <c:pt idx="971">
                  <c:v>1.25</c:v>
                </c:pt>
                <c:pt idx="972">
                  <c:v>1.25</c:v>
                </c:pt>
                <c:pt idx="973">
                  <c:v>1.25</c:v>
                </c:pt>
                <c:pt idx="974">
                  <c:v>1.25</c:v>
                </c:pt>
                <c:pt idx="975">
                  <c:v>1.25</c:v>
                </c:pt>
                <c:pt idx="976">
                  <c:v>1.25</c:v>
                </c:pt>
                <c:pt idx="977">
                  <c:v>1.25</c:v>
                </c:pt>
                <c:pt idx="978">
                  <c:v>1.25</c:v>
                </c:pt>
                <c:pt idx="979">
                  <c:v>1.25</c:v>
                </c:pt>
                <c:pt idx="980">
                  <c:v>1.25</c:v>
                </c:pt>
                <c:pt idx="981">
                  <c:v>1.25</c:v>
                </c:pt>
                <c:pt idx="982">
                  <c:v>1.25</c:v>
                </c:pt>
                <c:pt idx="983">
                  <c:v>1.25</c:v>
                </c:pt>
                <c:pt idx="984">
                  <c:v>1.25</c:v>
                </c:pt>
                <c:pt idx="985">
                  <c:v>1.25</c:v>
                </c:pt>
                <c:pt idx="986">
                  <c:v>1.25</c:v>
                </c:pt>
                <c:pt idx="987">
                  <c:v>1.25</c:v>
                </c:pt>
                <c:pt idx="988">
                  <c:v>1.25</c:v>
                </c:pt>
                <c:pt idx="989">
                  <c:v>1.25</c:v>
                </c:pt>
                <c:pt idx="990">
                  <c:v>1.25</c:v>
                </c:pt>
                <c:pt idx="991">
                  <c:v>1.25</c:v>
                </c:pt>
                <c:pt idx="992">
                  <c:v>1.25</c:v>
                </c:pt>
                <c:pt idx="993">
                  <c:v>1.25</c:v>
                </c:pt>
                <c:pt idx="994">
                  <c:v>1.25</c:v>
                </c:pt>
                <c:pt idx="995">
                  <c:v>1.25</c:v>
                </c:pt>
                <c:pt idx="996">
                  <c:v>1.25</c:v>
                </c:pt>
                <c:pt idx="997">
                  <c:v>1.25</c:v>
                </c:pt>
                <c:pt idx="998">
                  <c:v>1.25</c:v>
                </c:pt>
                <c:pt idx="999">
                  <c:v>1.25</c:v>
                </c:pt>
                <c:pt idx="1000">
                  <c:v>1.25</c:v>
                </c:pt>
                <c:pt idx="1001">
                  <c:v>1.25</c:v>
                </c:pt>
                <c:pt idx="1002">
                  <c:v>1.25</c:v>
                </c:pt>
                <c:pt idx="1003">
                  <c:v>1.25</c:v>
                </c:pt>
                <c:pt idx="1004">
                  <c:v>1.25</c:v>
                </c:pt>
                <c:pt idx="1005">
                  <c:v>1.25</c:v>
                </c:pt>
                <c:pt idx="1006">
                  <c:v>1.25</c:v>
                </c:pt>
                <c:pt idx="1007">
                  <c:v>1.25</c:v>
                </c:pt>
                <c:pt idx="1008">
                  <c:v>1.25</c:v>
                </c:pt>
                <c:pt idx="1009">
                  <c:v>1.25</c:v>
                </c:pt>
                <c:pt idx="1010">
                  <c:v>1.25</c:v>
                </c:pt>
                <c:pt idx="1011">
                  <c:v>1.25</c:v>
                </c:pt>
                <c:pt idx="1012">
                  <c:v>1.25</c:v>
                </c:pt>
                <c:pt idx="1013">
                  <c:v>1.25</c:v>
                </c:pt>
                <c:pt idx="1014">
                  <c:v>1.25</c:v>
                </c:pt>
                <c:pt idx="1015">
                  <c:v>1.25</c:v>
                </c:pt>
                <c:pt idx="1016">
                  <c:v>1.25</c:v>
                </c:pt>
                <c:pt idx="1017">
                  <c:v>1.25</c:v>
                </c:pt>
                <c:pt idx="1018">
                  <c:v>1.25</c:v>
                </c:pt>
                <c:pt idx="1019">
                  <c:v>1.25</c:v>
                </c:pt>
                <c:pt idx="1020">
                  <c:v>1.25</c:v>
                </c:pt>
                <c:pt idx="1021">
                  <c:v>1.25</c:v>
                </c:pt>
                <c:pt idx="1022">
                  <c:v>1.25</c:v>
                </c:pt>
                <c:pt idx="1023">
                  <c:v>1.25</c:v>
                </c:pt>
                <c:pt idx="1024">
                  <c:v>1.25</c:v>
                </c:pt>
                <c:pt idx="1025">
                  <c:v>1.25</c:v>
                </c:pt>
                <c:pt idx="1026">
                  <c:v>1.25</c:v>
                </c:pt>
                <c:pt idx="1027">
                  <c:v>1.25</c:v>
                </c:pt>
                <c:pt idx="1028">
                  <c:v>1.25</c:v>
                </c:pt>
                <c:pt idx="1029">
                  <c:v>1.25</c:v>
                </c:pt>
                <c:pt idx="1030">
                  <c:v>1.25</c:v>
                </c:pt>
                <c:pt idx="1031">
                  <c:v>1.25</c:v>
                </c:pt>
                <c:pt idx="1032">
                  <c:v>1.25</c:v>
                </c:pt>
                <c:pt idx="1033">
                  <c:v>1.25</c:v>
                </c:pt>
                <c:pt idx="1034">
                  <c:v>1.25</c:v>
                </c:pt>
                <c:pt idx="1035">
                  <c:v>1.25</c:v>
                </c:pt>
                <c:pt idx="1036">
                  <c:v>1.25</c:v>
                </c:pt>
                <c:pt idx="1037">
                  <c:v>1.25</c:v>
                </c:pt>
                <c:pt idx="1038">
                  <c:v>1.25</c:v>
                </c:pt>
                <c:pt idx="1039">
                  <c:v>1.25</c:v>
                </c:pt>
                <c:pt idx="1040">
                  <c:v>1.25</c:v>
                </c:pt>
                <c:pt idx="1041">
                  <c:v>1.25</c:v>
                </c:pt>
                <c:pt idx="1042">
                  <c:v>1.25</c:v>
                </c:pt>
                <c:pt idx="1043">
                  <c:v>1.25</c:v>
                </c:pt>
                <c:pt idx="1044">
                  <c:v>1.25</c:v>
                </c:pt>
                <c:pt idx="1045">
                  <c:v>1.25</c:v>
                </c:pt>
                <c:pt idx="1046">
                  <c:v>1.25</c:v>
                </c:pt>
                <c:pt idx="1047">
                  <c:v>1.25</c:v>
                </c:pt>
                <c:pt idx="1048">
                  <c:v>1.25</c:v>
                </c:pt>
                <c:pt idx="1049">
                  <c:v>1.25</c:v>
                </c:pt>
                <c:pt idx="1050">
                  <c:v>1.25</c:v>
                </c:pt>
                <c:pt idx="1051">
                  <c:v>1.25</c:v>
                </c:pt>
                <c:pt idx="1052">
                  <c:v>1.25</c:v>
                </c:pt>
                <c:pt idx="1053">
                  <c:v>1.25</c:v>
                </c:pt>
                <c:pt idx="1054">
                  <c:v>1.25</c:v>
                </c:pt>
                <c:pt idx="1055">
                  <c:v>1.25</c:v>
                </c:pt>
                <c:pt idx="1056">
                  <c:v>1.25</c:v>
                </c:pt>
                <c:pt idx="1057">
                  <c:v>1.25</c:v>
                </c:pt>
                <c:pt idx="1058">
                  <c:v>1.25</c:v>
                </c:pt>
                <c:pt idx="1059">
                  <c:v>1.25</c:v>
                </c:pt>
                <c:pt idx="1060">
                  <c:v>1.25</c:v>
                </c:pt>
                <c:pt idx="1061">
                  <c:v>1.25</c:v>
                </c:pt>
                <c:pt idx="1062">
                  <c:v>1.25</c:v>
                </c:pt>
                <c:pt idx="1063">
                  <c:v>1.25</c:v>
                </c:pt>
                <c:pt idx="1064">
                  <c:v>1.25</c:v>
                </c:pt>
                <c:pt idx="1065">
                  <c:v>1.25</c:v>
                </c:pt>
                <c:pt idx="1066">
                  <c:v>1.25</c:v>
                </c:pt>
                <c:pt idx="1067">
                  <c:v>1.25</c:v>
                </c:pt>
                <c:pt idx="1068">
                  <c:v>1.25</c:v>
                </c:pt>
                <c:pt idx="1069">
                  <c:v>1.25</c:v>
                </c:pt>
                <c:pt idx="1070">
                  <c:v>1.25</c:v>
                </c:pt>
                <c:pt idx="1071">
                  <c:v>1.25</c:v>
                </c:pt>
                <c:pt idx="1072">
                  <c:v>1.25</c:v>
                </c:pt>
                <c:pt idx="1073">
                  <c:v>1.25</c:v>
                </c:pt>
                <c:pt idx="1074">
                  <c:v>1.25</c:v>
                </c:pt>
                <c:pt idx="1075">
                  <c:v>1.25</c:v>
                </c:pt>
                <c:pt idx="1076">
                  <c:v>1.25</c:v>
                </c:pt>
                <c:pt idx="1077">
                  <c:v>1.25</c:v>
                </c:pt>
                <c:pt idx="1078">
                  <c:v>1.25</c:v>
                </c:pt>
                <c:pt idx="1079">
                  <c:v>1.25</c:v>
                </c:pt>
                <c:pt idx="1080">
                  <c:v>1.25</c:v>
                </c:pt>
                <c:pt idx="1081">
                  <c:v>1.25</c:v>
                </c:pt>
                <c:pt idx="1082">
                  <c:v>1.25</c:v>
                </c:pt>
                <c:pt idx="1083">
                  <c:v>1.25</c:v>
                </c:pt>
                <c:pt idx="1084">
                  <c:v>1.25</c:v>
                </c:pt>
                <c:pt idx="1085">
                  <c:v>1.25</c:v>
                </c:pt>
                <c:pt idx="1086">
                  <c:v>1.25</c:v>
                </c:pt>
                <c:pt idx="1087">
                  <c:v>1.25</c:v>
                </c:pt>
                <c:pt idx="1088">
                  <c:v>1.25</c:v>
                </c:pt>
                <c:pt idx="1089">
                  <c:v>1.25</c:v>
                </c:pt>
                <c:pt idx="1090">
                  <c:v>1.25</c:v>
                </c:pt>
                <c:pt idx="1091">
                  <c:v>1.25</c:v>
                </c:pt>
                <c:pt idx="1092">
                  <c:v>1.25</c:v>
                </c:pt>
                <c:pt idx="1093">
                  <c:v>1.25</c:v>
                </c:pt>
                <c:pt idx="1094">
                  <c:v>1.25</c:v>
                </c:pt>
                <c:pt idx="1095">
                  <c:v>1.25</c:v>
                </c:pt>
                <c:pt idx="1096">
                  <c:v>1.25</c:v>
                </c:pt>
                <c:pt idx="1097">
                  <c:v>1.25</c:v>
                </c:pt>
                <c:pt idx="1098">
                  <c:v>1.25</c:v>
                </c:pt>
                <c:pt idx="1099">
                  <c:v>1.25</c:v>
                </c:pt>
                <c:pt idx="1100">
                  <c:v>1.25</c:v>
                </c:pt>
                <c:pt idx="1101">
                  <c:v>1.25</c:v>
                </c:pt>
                <c:pt idx="1102">
                  <c:v>1.25</c:v>
                </c:pt>
                <c:pt idx="1103">
                  <c:v>1.25</c:v>
                </c:pt>
                <c:pt idx="1104">
                  <c:v>1.25</c:v>
                </c:pt>
                <c:pt idx="1105">
                  <c:v>1.25</c:v>
                </c:pt>
                <c:pt idx="1106">
                  <c:v>1.25</c:v>
                </c:pt>
                <c:pt idx="1107">
                  <c:v>1.25</c:v>
                </c:pt>
                <c:pt idx="1108">
                  <c:v>1.25</c:v>
                </c:pt>
                <c:pt idx="1109">
                  <c:v>1.25</c:v>
                </c:pt>
                <c:pt idx="1110">
                  <c:v>1.25</c:v>
                </c:pt>
                <c:pt idx="1111">
                  <c:v>1.25</c:v>
                </c:pt>
                <c:pt idx="1112">
                  <c:v>1.25</c:v>
                </c:pt>
                <c:pt idx="1113">
                  <c:v>1.25</c:v>
                </c:pt>
                <c:pt idx="1114">
                  <c:v>1.25</c:v>
                </c:pt>
                <c:pt idx="1115">
                  <c:v>1.25</c:v>
                </c:pt>
                <c:pt idx="1116">
                  <c:v>1.25</c:v>
                </c:pt>
                <c:pt idx="1117">
                  <c:v>1.25</c:v>
                </c:pt>
                <c:pt idx="1118">
                  <c:v>1.25</c:v>
                </c:pt>
                <c:pt idx="1119">
                  <c:v>1.25</c:v>
                </c:pt>
                <c:pt idx="1120">
                  <c:v>1.25</c:v>
                </c:pt>
                <c:pt idx="1121">
                  <c:v>1.25</c:v>
                </c:pt>
                <c:pt idx="1122">
                  <c:v>1.25</c:v>
                </c:pt>
                <c:pt idx="1123">
                  <c:v>1.25</c:v>
                </c:pt>
                <c:pt idx="1124">
                  <c:v>1.25</c:v>
                </c:pt>
                <c:pt idx="1125">
                  <c:v>1.25</c:v>
                </c:pt>
                <c:pt idx="1126">
                  <c:v>1.25</c:v>
                </c:pt>
                <c:pt idx="1127">
                  <c:v>1.25</c:v>
                </c:pt>
                <c:pt idx="1128">
                  <c:v>1.25</c:v>
                </c:pt>
                <c:pt idx="1129">
                  <c:v>1.25</c:v>
                </c:pt>
                <c:pt idx="1130">
                  <c:v>1.25</c:v>
                </c:pt>
                <c:pt idx="1131">
                  <c:v>1.25</c:v>
                </c:pt>
                <c:pt idx="1132">
                  <c:v>1.25</c:v>
                </c:pt>
                <c:pt idx="1133">
                  <c:v>1.25</c:v>
                </c:pt>
                <c:pt idx="1134">
                  <c:v>1.25</c:v>
                </c:pt>
                <c:pt idx="1135">
                  <c:v>1.25</c:v>
                </c:pt>
                <c:pt idx="1136">
                  <c:v>1.25</c:v>
                </c:pt>
                <c:pt idx="1137">
                  <c:v>1.25</c:v>
                </c:pt>
                <c:pt idx="1138">
                  <c:v>1.25</c:v>
                </c:pt>
                <c:pt idx="1139">
                  <c:v>1.25</c:v>
                </c:pt>
                <c:pt idx="1140">
                  <c:v>1.25</c:v>
                </c:pt>
                <c:pt idx="1141">
                  <c:v>1.25</c:v>
                </c:pt>
                <c:pt idx="1142">
                  <c:v>1.25</c:v>
                </c:pt>
                <c:pt idx="1143">
                  <c:v>1.25</c:v>
                </c:pt>
                <c:pt idx="1144">
                  <c:v>1.25</c:v>
                </c:pt>
                <c:pt idx="1145">
                  <c:v>1.25</c:v>
                </c:pt>
                <c:pt idx="1146">
                  <c:v>1.25</c:v>
                </c:pt>
                <c:pt idx="1147">
                  <c:v>1.25</c:v>
                </c:pt>
                <c:pt idx="1148">
                  <c:v>1.25</c:v>
                </c:pt>
                <c:pt idx="1149">
                  <c:v>1.25</c:v>
                </c:pt>
                <c:pt idx="1150">
                  <c:v>1.25</c:v>
                </c:pt>
                <c:pt idx="1151">
                  <c:v>1.25</c:v>
                </c:pt>
                <c:pt idx="1152">
                  <c:v>1.25</c:v>
                </c:pt>
                <c:pt idx="1153">
                  <c:v>1.25</c:v>
                </c:pt>
                <c:pt idx="1154">
                  <c:v>1.25</c:v>
                </c:pt>
                <c:pt idx="1155">
                  <c:v>1.25</c:v>
                </c:pt>
                <c:pt idx="1156">
                  <c:v>1.25</c:v>
                </c:pt>
                <c:pt idx="1157">
                  <c:v>1.25</c:v>
                </c:pt>
                <c:pt idx="1158">
                  <c:v>1.25</c:v>
                </c:pt>
                <c:pt idx="1159">
                  <c:v>1.25</c:v>
                </c:pt>
                <c:pt idx="1160">
                  <c:v>1.25</c:v>
                </c:pt>
                <c:pt idx="1161">
                  <c:v>1.25</c:v>
                </c:pt>
                <c:pt idx="1162">
                  <c:v>1.25</c:v>
                </c:pt>
                <c:pt idx="1163">
                  <c:v>1.25</c:v>
                </c:pt>
                <c:pt idx="1164">
                  <c:v>1.25</c:v>
                </c:pt>
                <c:pt idx="1165">
                  <c:v>1.25</c:v>
                </c:pt>
                <c:pt idx="1166">
                  <c:v>1.25</c:v>
                </c:pt>
                <c:pt idx="1167">
                  <c:v>1.25</c:v>
                </c:pt>
                <c:pt idx="1168">
                  <c:v>1.25</c:v>
                </c:pt>
                <c:pt idx="1169">
                  <c:v>1.25</c:v>
                </c:pt>
                <c:pt idx="1170">
                  <c:v>1.25</c:v>
                </c:pt>
                <c:pt idx="1171">
                  <c:v>1.25</c:v>
                </c:pt>
                <c:pt idx="1172">
                  <c:v>1.25</c:v>
                </c:pt>
                <c:pt idx="1173">
                  <c:v>1.25</c:v>
                </c:pt>
                <c:pt idx="1174">
                  <c:v>1.25</c:v>
                </c:pt>
                <c:pt idx="1175">
                  <c:v>1.25</c:v>
                </c:pt>
                <c:pt idx="1176">
                  <c:v>1.25</c:v>
                </c:pt>
                <c:pt idx="1177">
                  <c:v>1.25</c:v>
                </c:pt>
                <c:pt idx="1178">
                  <c:v>1.25</c:v>
                </c:pt>
                <c:pt idx="1179">
                  <c:v>1.25</c:v>
                </c:pt>
                <c:pt idx="1180">
                  <c:v>1.25</c:v>
                </c:pt>
                <c:pt idx="1181">
                  <c:v>1.25</c:v>
                </c:pt>
                <c:pt idx="1182">
                  <c:v>1.25</c:v>
                </c:pt>
                <c:pt idx="1183">
                  <c:v>1.25</c:v>
                </c:pt>
                <c:pt idx="1184">
                  <c:v>1.25</c:v>
                </c:pt>
                <c:pt idx="1185">
                  <c:v>1.25</c:v>
                </c:pt>
                <c:pt idx="1186">
                  <c:v>1.25</c:v>
                </c:pt>
                <c:pt idx="1187">
                  <c:v>1.25</c:v>
                </c:pt>
                <c:pt idx="1188">
                  <c:v>1.25</c:v>
                </c:pt>
                <c:pt idx="1189">
                  <c:v>1.25</c:v>
                </c:pt>
                <c:pt idx="1190">
                  <c:v>1.25</c:v>
                </c:pt>
                <c:pt idx="1191">
                  <c:v>1.25</c:v>
                </c:pt>
                <c:pt idx="1192">
                  <c:v>1.25</c:v>
                </c:pt>
                <c:pt idx="1193">
                  <c:v>1.25</c:v>
                </c:pt>
                <c:pt idx="1194">
                  <c:v>1.25</c:v>
                </c:pt>
                <c:pt idx="1195">
                  <c:v>1.25</c:v>
                </c:pt>
                <c:pt idx="1196">
                  <c:v>1.25</c:v>
                </c:pt>
                <c:pt idx="1197">
                  <c:v>1.25</c:v>
                </c:pt>
                <c:pt idx="1198">
                  <c:v>1.25</c:v>
                </c:pt>
                <c:pt idx="1199">
                  <c:v>1.25</c:v>
                </c:pt>
                <c:pt idx="1200">
                  <c:v>1.25</c:v>
                </c:pt>
                <c:pt idx="1201">
                  <c:v>1.25</c:v>
                </c:pt>
                <c:pt idx="1202">
                  <c:v>1.25</c:v>
                </c:pt>
                <c:pt idx="1203">
                  <c:v>1.25</c:v>
                </c:pt>
                <c:pt idx="1204">
                  <c:v>1.25</c:v>
                </c:pt>
                <c:pt idx="1205">
                  <c:v>1.25</c:v>
                </c:pt>
                <c:pt idx="1206">
                  <c:v>1.25</c:v>
                </c:pt>
                <c:pt idx="1207">
                  <c:v>1.25</c:v>
                </c:pt>
                <c:pt idx="1208">
                  <c:v>1.25</c:v>
                </c:pt>
                <c:pt idx="1209">
                  <c:v>1.25</c:v>
                </c:pt>
                <c:pt idx="1210">
                  <c:v>1.25</c:v>
                </c:pt>
                <c:pt idx="1211">
                  <c:v>1.25</c:v>
                </c:pt>
                <c:pt idx="1212">
                  <c:v>1.25</c:v>
                </c:pt>
                <c:pt idx="1213">
                  <c:v>1.25</c:v>
                </c:pt>
                <c:pt idx="1214">
                  <c:v>1.25</c:v>
                </c:pt>
                <c:pt idx="1215">
                  <c:v>1.25</c:v>
                </c:pt>
                <c:pt idx="1216">
                  <c:v>1.25</c:v>
                </c:pt>
                <c:pt idx="1217">
                  <c:v>1.25</c:v>
                </c:pt>
                <c:pt idx="1218">
                  <c:v>1.25</c:v>
                </c:pt>
                <c:pt idx="1219">
                  <c:v>1.25</c:v>
                </c:pt>
                <c:pt idx="1220">
                  <c:v>1.25</c:v>
                </c:pt>
                <c:pt idx="1221">
                  <c:v>1.25</c:v>
                </c:pt>
                <c:pt idx="1222">
                  <c:v>1.25</c:v>
                </c:pt>
                <c:pt idx="1223">
                  <c:v>1.25</c:v>
                </c:pt>
                <c:pt idx="1224">
                  <c:v>1.25</c:v>
                </c:pt>
                <c:pt idx="1225">
                  <c:v>1.25</c:v>
                </c:pt>
                <c:pt idx="1226">
                  <c:v>1.25</c:v>
                </c:pt>
                <c:pt idx="1227">
                  <c:v>1.25</c:v>
                </c:pt>
                <c:pt idx="1228">
                  <c:v>1.25</c:v>
                </c:pt>
                <c:pt idx="1229">
                  <c:v>1.25</c:v>
                </c:pt>
                <c:pt idx="1230">
                  <c:v>1.25</c:v>
                </c:pt>
                <c:pt idx="1231">
                  <c:v>1.25</c:v>
                </c:pt>
                <c:pt idx="1232">
                  <c:v>1.25</c:v>
                </c:pt>
                <c:pt idx="1233">
                  <c:v>1.25</c:v>
                </c:pt>
                <c:pt idx="1234">
                  <c:v>1.25</c:v>
                </c:pt>
                <c:pt idx="1235">
                  <c:v>1.25</c:v>
                </c:pt>
                <c:pt idx="1236">
                  <c:v>1.25</c:v>
                </c:pt>
                <c:pt idx="1237">
                  <c:v>1.25</c:v>
                </c:pt>
                <c:pt idx="1238">
                  <c:v>1.25</c:v>
                </c:pt>
                <c:pt idx="1239">
                  <c:v>1.25</c:v>
                </c:pt>
                <c:pt idx="1240">
                  <c:v>1.25</c:v>
                </c:pt>
                <c:pt idx="1241">
                  <c:v>1.25</c:v>
                </c:pt>
                <c:pt idx="1242">
                  <c:v>1.25</c:v>
                </c:pt>
                <c:pt idx="1243">
                  <c:v>1.25</c:v>
                </c:pt>
                <c:pt idx="1244">
                  <c:v>1.25</c:v>
                </c:pt>
                <c:pt idx="1245">
                  <c:v>1.25</c:v>
                </c:pt>
                <c:pt idx="1246">
                  <c:v>1.25</c:v>
                </c:pt>
                <c:pt idx="1247">
                  <c:v>1.25</c:v>
                </c:pt>
                <c:pt idx="1248">
                  <c:v>1.25</c:v>
                </c:pt>
                <c:pt idx="1249">
                  <c:v>1.25</c:v>
                </c:pt>
                <c:pt idx="1250">
                  <c:v>1.25</c:v>
                </c:pt>
                <c:pt idx="1251">
                  <c:v>1.25</c:v>
                </c:pt>
                <c:pt idx="1252">
                  <c:v>1.25</c:v>
                </c:pt>
                <c:pt idx="1253">
                  <c:v>1.25</c:v>
                </c:pt>
                <c:pt idx="1254">
                  <c:v>1.25</c:v>
                </c:pt>
                <c:pt idx="1255">
                  <c:v>1.25</c:v>
                </c:pt>
                <c:pt idx="1256">
                  <c:v>1.25</c:v>
                </c:pt>
                <c:pt idx="1257">
                  <c:v>1.25</c:v>
                </c:pt>
                <c:pt idx="1258">
                  <c:v>1.25</c:v>
                </c:pt>
                <c:pt idx="1259">
                  <c:v>1.25</c:v>
                </c:pt>
                <c:pt idx="1260">
                  <c:v>1.25</c:v>
                </c:pt>
                <c:pt idx="1261">
                  <c:v>1.25</c:v>
                </c:pt>
                <c:pt idx="1262">
                  <c:v>1.25</c:v>
                </c:pt>
                <c:pt idx="1263">
                  <c:v>1.25</c:v>
                </c:pt>
                <c:pt idx="1264">
                  <c:v>1.25</c:v>
                </c:pt>
                <c:pt idx="1265">
                  <c:v>1.25</c:v>
                </c:pt>
                <c:pt idx="1266">
                  <c:v>1.25</c:v>
                </c:pt>
                <c:pt idx="1267">
                  <c:v>1.25</c:v>
                </c:pt>
                <c:pt idx="1268">
                  <c:v>1.25</c:v>
                </c:pt>
                <c:pt idx="1269">
                  <c:v>1.25</c:v>
                </c:pt>
                <c:pt idx="1270">
                  <c:v>1.25</c:v>
                </c:pt>
                <c:pt idx="1271">
                  <c:v>1.25</c:v>
                </c:pt>
                <c:pt idx="1272">
                  <c:v>1.25</c:v>
                </c:pt>
                <c:pt idx="1273">
                  <c:v>1.25</c:v>
                </c:pt>
                <c:pt idx="1274">
                  <c:v>1.25</c:v>
                </c:pt>
                <c:pt idx="1275">
                  <c:v>1.25</c:v>
                </c:pt>
                <c:pt idx="1276">
                  <c:v>1.25</c:v>
                </c:pt>
                <c:pt idx="1277">
                  <c:v>1.25</c:v>
                </c:pt>
                <c:pt idx="1278">
                  <c:v>1.25</c:v>
                </c:pt>
                <c:pt idx="1279">
                  <c:v>1.25</c:v>
                </c:pt>
                <c:pt idx="1280">
                  <c:v>1.25</c:v>
                </c:pt>
                <c:pt idx="1281">
                  <c:v>1.25</c:v>
                </c:pt>
                <c:pt idx="1282">
                  <c:v>1.25</c:v>
                </c:pt>
                <c:pt idx="1283">
                  <c:v>1.25</c:v>
                </c:pt>
                <c:pt idx="1284">
                  <c:v>1.25</c:v>
                </c:pt>
                <c:pt idx="1285">
                  <c:v>1.25</c:v>
                </c:pt>
                <c:pt idx="1286">
                  <c:v>1.25</c:v>
                </c:pt>
                <c:pt idx="1287">
                  <c:v>1.25</c:v>
                </c:pt>
                <c:pt idx="1288">
                  <c:v>1.25</c:v>
                </c:pt>
                <c:pt idx="1289">
                  <c:v>1.25</c:v>
                </c:pt>
                <c:pt idx="1290">
                  <c:v>1.25</c:v>
                </c:pt>
                <c:pt idx="1291">
                  <c:v>1.25</c:v>
                </c:pt>
                <c:pt idx="1292">
                  <c:v>1.25</c:v>
                </c:pt>
                <c:pt idx="1293">
                  <c:v>1.25</c:v>
                </c:pt>
                <c:pt idx="1294">
                  <c:v>1.25</c:v>
                </c:pt>
                <c:pt idx="1295">
                  <c:v>1.25</c:v>
                </c:pt>
                <c:pt idx="1296">
                  <c:v>1.25</c:v>
                </c:pt>
              </c:numCache>
            </c:numRef>
          </c:yVal>
          <c:smooth val="0"/>
        </c:ser>
        <c:ser>
          <c:idx val="4"/>
          <c:order val="2"/>
          <c:tx>
            <c:strRef>
              <c:f>'D41-6'!$F$1</c:f>
              <c:strCache>
                <c:ptCount val="1"/>
                <c:pt idx="0">
                  <c:v>AH.D416.SPRES</c:v>
                </c:pt>
              </c:strCache>
            </c:strRef>
          </c:tx>
          <c:marker>
            <c:symbol val="none"/>
          </c:marker>
          <c:xVal>
            <c:numRef>
              <c:f>'D41-6'!$A$2:$A$1298</c:f>
              <c:numCache>
                <c:formatCode>m/d/yyyy\ h:mm</c:formatCode>
                <c:ptCount val="1297"/>
                <c:pt idx="0">
                  <c:v>40947.291666666664</c:v>
                </c:pt>
                <c:pt idx="1">
                  <c:v>40947.284722222219</c:v>
                </c:pt>
                <c:pt idx="2">
                  <c:v>40947.277777777781</c:v>
                </c:pt>
                <c:pt idx="3">
                  <c:v>40947.270833333336</c:v>
                </c:pt>
                <c:pt idx="4">
                  <c:v>40947.263888888891</c:v>
                </c:pt>
                <c:pt idx="5">
                  <c:v>40947.256944444445</c:v>
                </c:pt>
                <c:pt idx="6">
                  <c:v>40947.25</c:v>
                </c:pt>
                <c:pt idx="7">
                  <c:v>40947.243055555555</c:v>
                </c:pt>
                <c:pt idx="8">
                  <c:v>40947.236111111109</c:v>
                </c:pt>
                <c:pt idx="9">
                  <c:v>40947.229166666664</c:v>
                </c:pt>
                <c:pt idx="10">
                  <c:v>40947.222222222219</c:v>
                </c:pt>
                <c:pt idx="11">
                  <c:v>40947.215277777781</c:v>
                </c:pt>
                <c:pt idx="12">
                  <c:v>40947.208333333336</c:v>
                </c:pt>
                <c:pt idx="13">
                  <c:v>40947.201388888891</c:v>
                </c:pt>
                <c:pt idx="14">
                  <c:v>40947.194444444445</c:v>
                </c:pt>
                <c:pt idx="15">
                  <c:v>40947.1875</c:v>
                </c:pt>
                <c:pt idx="16">
                  <c:v>40947.180555555555</c:v>
                </c:pt>
                <c:pt idx="17">
                  <c:v>40947.173611111109</c:v>
                </c:pt>
                <c:pt idx="18">
                  <c:v>40947.166666666664</c:v>
                </c:pt>
                <c:pt idx="19">
                  <c:v>40947.159722222219</c:v>
                </c:pt>
                <c:pt idx="20">
                  <c:v>40947.152777777781</c:v>
                </c:pt>
                <c:pt idx="21">
                  <c:v>40947.145833333336</c:v>
                </c:pt>
                <c:pt idx="22">
                  <c:v>40947.138888888891</c:v>
                </c:pt>
                <c:pt idx="23">
                  <c:v>40947.131944444445</c:v>
                </c:pt>
                <c:pt idx="24">
                  <c:v>40947.125</c:v>
                </c:pt>
                <c:pt idx="25">
                  <c:v>40947.118055555555</c:v>
                </c:pt>
                <c:pt idx="26">
                  <c:v>40947.111111111109</c:v>
                </c:pt>
                <c:pt idx="27">
                  <c:v>40947.104166666664</c:v>
                </c:pt>
                <c:pt idx="28">
                  <c:v>40947.097222222219</c:v>
                </c:pt>
                <c:pt idx="29">
                  <c:v>40947.090277777781</c:v>
                </c:pt>
                <c:pt idx="30">
                  <c:v>40947.083333333336</c:v>
                </c:pt>
                <c:pt idx="31">
                  <c:v>40947.076388888891</c:v>
                </c:pt>
                <c:pt idx="32">
                  <c:v>40947.069444444445</c:v>
                </c:pt>
                <c:pt idx="33">
                  <c:v>40947.0625</c:v>
                </c:pt>
                <c:pt idx="34">
                  <c:v>40947.055555555555</c:v>
                </c:pt>
                <c:pt idx="35">
                  <c:v>40947.048611111109</c:v>
                </c:pt>
                <c:pt idx="36">
                  <c:v>40947.041666666664</c:v>
                </c:pt>
                <c:pt idx="37">
                  <c:v>40947.034722222219</c:v>
                </c:pt>
                <c:pt idx="38">
                  <c:v>40947.027777777781</c:v>
                </c:pt>
                <c:pt idx="39">
                  <c:v>40947.020833333336</c:v>
                </c:pt>
                <c:pt idx="40">
                  <c:v>40947.013888888891</c:v>
                </c:pt>
                <c:pt idx="41">
                  <c:v>40947.006944444445</c:v>
                </c:pt>
                <c:pt idx="42" formatCode="m/d/yyyy">
                  <c:v>40947</c:v>
                </c:pt>
                <c:pt idx="43">
                  <c:v>40946.993055555555</c:v>
                </c:pt>
                <c:pt idx="44">
                  <c:v>40946.986111111109</c:v>
                </c:pt>
                <c:pt idx="45">
                  <c:v>40946.979166666664</c:v>
                </c:pt>
                <c:pt idx="46">
                  <c:v>40946.972222222219</c:v>
                </c:pt>
                <c:pt idx="47">
                  <c:v>40946.965277777781</c:v>
                </c:pt>
                <c:pt idx="48">
                  <c:v>40946.958333333336</c:v>
                </c:pt>
                <c:pt idx="49">
                  <c:v>40946.951388888891</c:v>
                </c:pt>
                <c:pt idx="50">
                  <c:v>40946.944444444445</c:v>
                </c:pt>
                <c:pt idx="51">
                  <c:v>40946.9375</c:v>
                </c:pt>
                <c:pt idx="52">
                  <c:v>40946.930555555555</c:v>
                </c:pt>
                <c:pt idx="53">
                  <c:v>40946.923611111109</c:v>
                </c:pt>
                <c:pt idx="54">
                  <c:v>40946.916666666664</c:v>
                </c:pt>
                <c:pt idx="55">
                  <c:v>40946.909722222219</c:v>
                </c:pt>
                <c:pt idx="56">
                  <c:v>40946.902777777781</c:v>
                </c:pt>
                <c:pt idx="57">
                  <c:v>40946.895833333336</c:v>
                </c:pt>
                <c:pt idx="58">
                  <c:v>40946.888888888891</c:v>
                </c:pt>
                <c:pt idx="59">
                  <c:v>40946.881944444445</c:v>
                </c:pt>
                <c:pt idx="60">
                  <c:v>40946.875</c:v>
                </c:pt>
                <c:pt idx="61">
                  <c:v>40946.868055555555</c:v>
                </c:pt>
                <c:pt idx="62">
                  <c:v>40946.861111111109</c:v>
                </c:pt>
                <c:pt idx="63">
                  <c:v>40946.854166666664</c:v>
                </c:pt>
                <c:pt idx="64">
                  <c:v>40946.847222222219</c:v>
                </c:pt>
                <c:pt idx="65">
                  <c:v>40946.840277777781</c:v>
                </c:pt>
                <c:pt idx="66">
                  <c:v>40946.833333333336</c:v>
                </c:pt>
                <c:pt idx="67">
                  <c:v>40946.826388888891</c:v>
                </c:pt>
                <c:pt idx="68">
                  <c:v>40946.819444444445</c:v>
                </c:pt>
                <c:pt idx="69">
                  <c:v>40946.8125</c:v>
                </c:pt>
                <c:pt idx="70">
                  <c:v>40946.805555555555</c:v>
                </c:pt>
                <c:pt idx="71">
                  <c:v>40946.798611111109</c:v>
                </c:pt>
                <c:pt idx="72">
                  <c:v>40946.791666666664</c:v>
                </c:pt>
                <c:pt idx="73">
                  <c:v>40946.784722222219</c:v>
                </c:pt>
                <c:pt idx="74">
                  <c:v>40946.777777777781</c:v>
                </c:pt>
                <c:pt idx="75">
                  <c:v>40946.770833333336</c:v>
                </c:pt>
                <c:pt idx="76">
                  <c:v>40946.763888888891</c:v>
                </c:pt>
                <c:pt idx="77">
                  <c:v>40946.756944444445</c:v>
                </c:pt>
                <c:pt idx="78">
                  <c:v>40946.75</c:v>
                </c:pt>
                <c:pt idx="79">
                  <c:v>40946.743055555555</c:v>
                </c:pt>
                <c:pt idx="80">
                  <c:v>40946.736111111109</c:v>
                </c:pt>
                <c:pt idx="81">
                  <c:v>40946.729166666664</c:v>
                </c:pt>
                <c:pt idx="82">
                  <c:v>40946.722222222219</c:v>
                </c:pt>
                <c:pt idx="83">
                  <c:v>40946.715277777781</c:v>
                </c:pt>
                <c:pt idx="84">
                  <c:v>40946.708333333336</c:v>
                </c:pt>
                <c:pt idx="85">
                  <c:v>40946.701388888891</c:v>
                </c:pt>
                <c:pt idx="86">
                  <c:v>40946.694444444445</c:v>
                </c:pt>
                <c:pt idx="87">
                  <c:v>40946.6875</c:v>
                </c:pt>
                <c:pt idx="88">
                  <c:v>40946.680555555555</c:v>
                </c:pt>
                <c:pt idx="89">
                  <c:v>40946.673611111109</c:v>
                </c:pt>
                <c:pt idx="90">
                  <c:v>40946.666666666664</c:v>
                </c:pt>
                <c:pt idx="91">
                  <c:v>40946.659722222219</c:v>
                </c:pt>
                <c:pt idx="92">
                  <c:v>40946.652777777781</c:v>
                </c:pt>
                <c:pt idx="93">
                  <c:v>40946.645833333336</c:v>
                </c:pt>
                <c:pt idx="94">
                  <c:v>40946.638888888891</c:v>
                </c:pt>
                <c:pt idx="95">
                  <c:v>40946.631944444445</c:v>
                </c:pt>
                <c:pt idx="96">
                  <c:v>40946.625</c:v>
                </c:pt>
                <c:pt idx="97">
                  <c:v>40946.618055555555</c:v>
                </c:pt>
                <c:pt idx="98">
                  <c:v>40946.611111111109</c:v>
                </c:pt>
                <c:pt idx="99">
                  <c:v>40946.604166666664</c:v>
                </c:pt>
                <c:pt idx="100">
                  <c:v>40946.597222222219</c:v>
                </c:pt>
                <c:pt idx="101">
                  <c:v>40946.590277777781</c:v>
                </c:pt>
                <c:pt idx="102">
                  <c:v>40946.583333333336</c:v>
                </c:pt>
                <c:pt idx="103">
                  <c:v>40946.576388888891</c:v>
                </c:pt>
                <c:pt idx="104">
                  <c:v>40946.569444444445</c:v>
                </c:pt>
                <c:pt idx="105">
                  <c:v>40946.5625</c:v>
                </c:pt>
                <c:pt idx="106">
                  <c:v>40946.555555555555</c:v>
                </c:pt>
                <c:pt idx="107">
                  <c:v>40946.548611111109</c:v>
                </c:pt>
                <c:pt idx="108">
                  <c:v>40946.541666666664</c:v>
                </c:pt>
                <c:pt idx="109">
                  <c:v>40946.534722222219</c:v>
                </c:pt>
                <c:pt idx="110">
                  <c:v>40946.527777777781</c:v>
                </c:pt>
                <c:pt idx="111">
                  <c:v>40946.520833333336</c:v>
                </c:pt>
                <c:pt idx="112">
                  <c:v>40946.513888888891</c:v>
                </c:pt>
                <c:pt idx="113">
                  <c:v>40946.506944444445</c:v>
                </c:pt>
                <c:pt idx="114">
                  <c:v>40946.5</c:v>
                </c:pt>
                <c:pt idx="115">
                  <c:v>40946.493055555555</c:v>
                </c:pt>
                <c:pt idx="116">
                  <c:v>40946.486111111109</c:v>
                </c:pt>
                <c:pt idx="117">
                  <c:v>40946.479166666664</c:v>
                </c:pt>
                <c:pt idx="118">
                  <c:v>40946.472222222219</c:v>
                </c:pt>
                <c:pt idx="119">
                  <c:v>40946.465277777781</c:v>
                </c:pt>
                <c:pt idx="120">
                  <c:v>40946.458333333336</c:v>
                </c:pt>
                <c:pt idx="121">
                  <c:v>40946.451388888891</c:v>
                </c:pt>
                <c:pt idx="122">
                  <c:v>40946.444444444445</c:v>
                </c:pt>
                <c:pt idx="123">
                  <c:v>40946.4375</c:v>
                </c:pt>
                <c:pt idx="124">
                  <c:v>40946.430555555555</c:v>
                </c:pt>
                <c:pt idx="125">
                  <c:v>40946.423611111109</c:v>
                </c:pt>
                <c:pt idx="126">
                  <c:v>40946.416666666664</c:v>
                </c:pt>
                <c:pt idx="127">
                  <c:v>40946.409722222219</c:v>
                </c:pt>
                <c:pt idx="128">
                  <c:v>40946.402777777781</c:v>
                </c:pt>
                <c:pt idx="129">
                  <c:v>40946.395833333336</c:v>
                </c:pt>
                <c:pt idx="130">
                  <c:v>40946.388888888891</c:v>
                </c:pt>
                <c:pt idx="131">
                  <c:v>40946.381944444445</c:v>
                </c:pt>
                <c:pt idx="132">
                  <c:v>40946.375</c:v>
                </c:pt>
                <c:pt idx="133">
                  <c:v>40946.368055555555</c:v>
                </c:pt>
                <c:pt idx="134">
                  <c:v>40946.361111111109</c:v>
                </c:pt>
                <c:pt idx="135">
                  <c:v>40946.354166666664</c:v>
                </c:pt>
                <c:pt idx="136">
                  <c:v>40946.347222222219</c:v>
                </c:pt>
                <c:pt idx="137">
                  <c:v>40946.340277777781</c:v>
                </c:pt>
                <c:pt idx="138">
                  <c:v>40946.333333333336</c:v>
                </c:pt>
                <c:pt idx="139">
                  <c:v>40946.326388888891</c:v>
                </c:pt>
                <c:pt idx="140">
                  <c:v>40946.319444444445</c:v>
                </c:pt>
                <c:pt idx="141">
                  <c:v>40946.3125</c:v>
                </c:pt>
                <c:pt idx="142">
                  <c:v>40946.305555555555</c:v>
                </c:pt>
                <c:pt idx="143">
                  <c:v>40946.298611111109</c:v>
                </c:pt>
                <c:pt idx="144">
                  <c:v>40946.291666666664</c:v>
                </c:pt>
                <c:pt idx="145">
                  <c:v>40946.284722222219</c:v>
                </c:pt>
                <c:pt idx="146">
                  <c:v>40946.277777777781</c:v>
                </c:pt>
                <c:pt idx="147">
                  <c:v>40946.270833333336</c:v>
                </c:pt>
                <c:pt idx="148">
                  <c:v>40946.263888888891</c:v>
                </c:pt>
                <c:pt idx="149">
                  <c:v>40946.256944444445</c:v>
                </c:pt>
                <c:pt idx="150">
                  <c:v>40946.25</c:v>
                </c:pt>
                <c:pt idx="151">
                  <c:v>40946.243055555555</c:v>
                </c:pt>
                <c:pt idx="152">
                  <c:v>40946.236111111109</c:v>
                </c:pt>
                <c:pt idx="153">
                  <c:v>40946.229166666664</c:v>
                </c:pt>
                <c:pt idx="154">
                  <c:v>40946.222222222219</c:v>
                </c:pt>
                <c:pt idx="155">
                  <c:v>40946.215277777781</c:v>
                </c:pt>
                <c:pt idx="156">
                  <c:v>40946.208333333336</c:v>
                </c:pt>
                <c:pt idx="157">
                  <c:v>40946.201388888891</c:v>
                </c:pt>
                <c:pt idx="158">
                  <c:v>40946.194444444445</c:v>
                </c:pt>
                <c:pt idx="159">
                  <c:v>40946.1875</c:v>
                </c:pt>
                <c:pt idx="160">
                  <c:v>40946.180555555555</c:v>
                </c:pt>
                <c:pt idx="161">
                  <c:v>40946.173611111109</c:v>
                </c:pt>
                <c:pt idx="162">
                  <c:v>40946.166666666664</c:v>
                </c:pt>
                <c:pt idx="163">
                  <c:v>40946.159722222219</c:v>
                </c:pt>
                <c:pt idx="164">
                  <c:v>40946.152777777781</c:v>
                </c:pt>
                <c:pt idx="165">
                  <c:v>40946.145833333336</c:v>
                </c:pt>
                <c:pt idx="166">
                  <c:v>40946.138888888891</c:v>
                </c:pt>
                <c:pt idx="167">
                  <c:v>40946.131944444445</c:v>
                </c:pt>
                <c:pt idx="168">
                  <c:v>40946.125</c:v>
                </c:pt>
                <c:pt idx="169">
                  <c:v>40946.118055555555</c:v>
                </c:pt>
                <c:pt idx="170">
                  <c:v>40946.111111111109</c:v>
                </c:pt>
                <c:pt idx="171">
                  <c:v>40946.104166666664</c:v>
                </c:pt>
                <c:pt idx="172">
                  <c:v>40946.097222222219</c:v>
                </c:pt>
                <c:pt idx="173">
                  <c:v>40946.090277777781</c:v>
                </c:pt>
                <c:pt idx="174">
                  <c:v>40946.083333333336</c:v>
                </c:pt>
                <c:pt idx="175">
                  <c:v>40946.076388888891</c:v>
                </c:pt>
                <c:pt idx="176">
                  <c:v>40946.069444444445</c:v>
                </c:pt>
                <c:pt idx="177">
                  <c:v>40946.0625</c:v>
                </c:pt>
                <c:pt idx="178">
                  <c:v>40946.055555555555</c:v>
                </c:pt>
                <c:pt idx="179">
                  <c:v>40946.048611111109</c:v>
                </c:pt>
                <c:pt idx="180">
                  <c:v>40946.041666666664</c:v>
                </c:pt>
                <c:pt idx="181">
                  <c:v>40946.034722222219</c:v>
                </c:pt>
                <c:pt idx="182">
                  <c:v>40946.027777777781</c:v>
                </c:pt>
                <c:pt idx="183">
                  <c:v>40946.020833333336</c:v>
                </c:pt>
                <c:pt idx="184">
                  <c:v>40946.013888888891</c:v>
                </c:pt>
                <c:pt idx="185">
                  <c:v>40946.006944444445</c:v>
                </c:pt>
                <c:pt idx="186" formatCode="m/d/yyyy">
                  <c:v>40946</c:v>
                </c:pt>
                <c:pt idx="187">
                  <c:v>40945.993055555555</c:v>
                </c:pt>
                <c:pt idx="188">
                  <c:v>40945.986111111109</c:v>
                </c:pt>
                <c:pt idx="189">
                  <c:v>40945.979166666664</c:v>
                </c:pt>
                <c:pt idx="190">
                  <c:v>40945.972222222219</c:v>
                </c:pt>
                <c:pt idx="191">
                  <c:v>40945.965277777781</c:v>
                </c:pt>
                <c:pt idx="192">
                  <c:v>40945.958333333336</c:v>
                </c:pt>
                <c:pt idx="193">
                  <c:v>40945.951388888891</c:v>
                </c:pt>
                <c:pt idx="194">
                  <c:v>40945.944444444445</c:v>
                </c:pt>
                <c:pt idx="195">
                  <c:v>40945.9375</c:v>
                </c:pt>
                <c:pt idx="196">
                  <c:v>40945.930555555555</c:v>
                </c:pt>
                <c:pt idx="197">
                  <c:v>40945.923611111109</c:v>
                </c:pt>
                <c:pt idx="198">
                  <c:v>40945.916666666664</c:v>
                </c:pt>
                <c:pt idx="199">
                  <c:v>40945.909722222219</c:v>
                </c:pt>
                <c:pt idx="200">
                  <c:v>40945.902777777781</c:v>
                </c:pt>
                <c:pt idx="201">
                  <c:v>40945.895833333336</c:v>
                </c:pt>
                <c:pt idx="202">
                  <c:v>40945.888888888891</c:v>
                </c:pt>
                <c:pt idx="203">
                  <c:v>40945.881944444445</c:v>
                </c:pt>
                <c:pt idx="204">
                  <c:v>40945.875</c:v>
                </c:pt>
                <c:pt idx="205">
                  <c:v>40945.868055555555</c:v>
                </c:pt>
                <c:pt idx="206">
                  <c:v>40945.861111111109</c:v>
                </c:pt>
                <c:pt idx="207">
                  <c:v>40945.854166666664</c:v>
                </c:pt>
                <c:pt idx="208">
                  <c:v>40945.847222222219</c:v>
                </c:pt>
                <c:pt idx="209">
                  <c:v>40945.840277777781</c:v>
                </c:pt>
                <c:pt idx="210">
                  <c:v>40945.833333333336</c:v>
                </c:pt>
                <c:pt idx="211">
                  <c:v>40945.826388888891</c:v>
                </c:pt>
                <c:pt idx="212">
                  <c:v>40945.819444444445</c:v>
                </c:pt>
                <c:pt idx="213">
                  <c:v>40945.8125</c:v>
                </c:pt>
                <c:pt idx="214">
                  <c:v>40945.805555555555</c:v>
                </c:pt>
                <c:pt idx="215">
                  <c:v>40945.798611111109</c:v>
                </c:pt>
                <c:pt idx="216">
                  <c:v>40945.791666666664</c:v>
                </c:pt>
                <c:pt idx="217">
                  <c:v>40945.784722222219</c:v>
                </c:pt>
                <c:pt idx="218">
                  <c:v>40945.777777777781</c:v>
                </c:pt>
                <c:pt idx="219">
                  <c:v>40945.770833333336</c:v>
                </c:pt>
                <c:pt idx="220">
                  <c:v>40945.763888888891</c:v>
                </c:pt>
                <c:pt idx="221">
                  <c:v>40945.756944444445</c:v>
                </c:pt>
                <c:pt idx="222">
                  <c:v>40945.75</c:v>
                </c:pt>
                <c:pt idx="223">
                  <c:v>40945.743055555555</c:v>
                </c:pt>
                <c:pt idx="224">
                  <c:v>40945.736111111109</c:v>
                </c:pt>
                <c:pt idx="225">
                  <c:v>40945.729166666664</c:v>
                </c:pt>
                <c:pt idx="226">
                  <c:v>40945.722222222219</c:v>
                </c:pt>
                <c:pt idx="227">
                  <c:v>40945.715277777781</c:v>
                </c:pt>
                <c:pt idx="228">
                  <c:v>40945.708333333336</c:v>
                </c:pt>
                <c:pt idx="229">
                  <c:v>40945.701388888891</c:v>
                </c:pt>
                <c:pt idx="230">
                  <c:v>40945.694444444445</c:v>
                </c:pt>
                <c:pt idx="231">
                  <c:v>40945.6875</c:v>
                </c:pt>
                <c:pt idx="232">
                  <c:v>40945.680555555555</c:v>
                </c:pt>
                <c:pt idx="233">
                  <c:v>40945.673611111109</c:v>
                </c:pt>
                <c:pt idx="234">
                  <c:v>40945.666666666664</c:v>
                </c:pt>
                <c:pt idx="235">
                  <c:v>40945.659722222219</c:v>
                </c:pt>
                <c:pt idx="236">
                  <c:v>40945.652777777781</c:v>
                </c:pt>
                <c:pt idx="237">
                  <c:v>40945.645833333336</c:v>
                </c:pt>
                <c:pt idx="238">
                  <c:v>40945.638888888891</c:v>
                </c:pt>
                <c:pt idx="239">
                  <c:v>40945.631944444445</c:v>
                </c:pt>
                <c:pt idx="240">
                  <c:v>40945.625</c:v>
                </c:pt>
                <c:pt idx="241">
                  <c:v>40945.618055555555</c:v>
                </c:pt>
                <c:pt idx="242">
                  <c:v>40945.611111111109</c:v>
                </c:pt>
                <c:pt idx="243">
                  <c:v>40945.604166666664</c:v>
                </c:pt>
                <c:pt idx="244">
                  <c:v>40945.597222222219</c:v>
                </c:pt>
                <c:pt idx="245">
                  <c:v>40945.590277777781</c:v>
                </c:pt>
                <c:pt idx="246">
                  <c:v>40945.583333333336</c:v>
                </c:pt>
                <c:pt idx="247">
                  <c:v>40945.576388888891</c:v>
                </c:pt>
                <c:pt idx="248">
                  <c:v>40945.569444444445</c:v>
                </c:pt>
                <c:pt idx="249">
                  <c:v>40945.5625</c:v>
                </c:pt>
                <c:pt idx="250">
                  <c:v>40945.555555555555</c:v>
                </c:pt>
                <c:pt idx="251">
                  <c:v>40945.548611111109</c:v>
                </c:pt>
                <c:pt idx="252">
                  <c:v>40945.541666666664</c:v>
                </c:pt>
                <c:pt idx="253">
                  <c:v>40945.534722222219</c:v>
                </c:pt>
                <c:pt idx="254">
                  <c:v>40945.527777777781</c:v>
                </c:pt>
                <c:pt idx="255">
                  <c:v>40945.520833333336</c:v>
                </c:pt>
                <c:pt idx="256">
                  <c:v>40945.513888888891</c:v>
                </c:pt>
                <c:pt idx="257">
                  <c:v>40945.506944444445</c:v>
                </c:pt>
                <c:pt idx="258">
                  <c:v>40945.5</c:v>
                </c:pt>
                <c:pt idx="259">
                  <c:v>40945.493055555555</c:v>
                </c:pt>
                <c:pt idx="260">
                  <c:v>40945.486111111109</c:v>
                </c:pt>
                <c:pt idx="261">
                  <c:v>40945.479166666664</c:v>
                </c:pt>
                <c:pt idx="262">
                  <c:v>40945.472222222219</c:v>
                </c:pt>
                <c:pt idx="263">
                  <c:v>40945.465277777781</c:v>
                </c:pt>
                <c:pt idx="264">
                  <c:v>40945.458333333336</c:v>
                </c:pt>
                <c:pt idx="265">
                  <c:v>40945.451388888891</c:v>
                </c:pt>
                <c:pt idx="266">
                  <c:v>40945.444444444445</c:v>
                </c:pt>
                <c:pt idx="267">
                  <c:v>40945.4375</c:v>
                </c:pt>
                <c:pt idx="268">
                  <c:v>40945.430555555555</c:v>
                </c:pt>
                <c:pt idx="269">
                  <c:v>40945.423611111109</c:v>
                </c:pt>
                <c:pt idx="270">
                  <c:v>40945.416666666664</c:v>
                </c:pt>
                <c:pt idx="271">
                  <c:v>40945.409722222219</c:v>
                </c:pt>
                <c:pt idx="272">
                  <c:v>40945.402777777781</c:v>
                </c:pt>
                <c:pt idx="273">
                  <c:v>40945.395833333336</c:v>
                </c:pt>
                <c:pt idx="274">
                  <c:v>40945.388888888891</c:v>
                </c:pt>
                <c:pt idx="275">
                  <c:v>40945.381944444445</c:v>
                </c:pt>
                <c:pt idx="276">
                  <c:v>40945.375</c:v>
                </c:pt>
                <c:pt idx="277">
                  <c:v>40945.368055555555</c:v>
                </c:pt>
                <c:pt idx="278">
                  <c:v>40945.361111111109</c:v>
                </c:pt>
                <c:pt idx="279">
                  <c:v>40945.354166666664</c:v>
                </c:pt>
                <c:pt idx="280">
                  <c:v>40945.347222222219</c:v>
                </c:pt>
                <c:pt idx="281">
                  <c:v>40945.340277777781</c:v>
                </c:pt>
                <c:pt idx="282">
                  <c:v>40945.333333333336</c:v>
                </c:pt>
                <c:pt idx="283">
                  <c:v>40945.326388888891</c:v>
                </c:pt>
                <c:pt idx="284">
                  <c:v>40945.319444444445</c:v>
                </c:pt>
                <c:pt idx="285">
                  <c:v>40945.3125</c:v>
                </c:pt>
                <c:pt idx="286">
                  <c:v>40945.305555555555</c:v>
                </c:pt>
                <c:pt idx="287">
                  <c:v>40945.298611111109</c:v>
                </c:pt>
                <c:pt idx="288">
                  <c:v>40945.291666666664</c:v>
                </c:pt>
                <c:pt idx="289">
                  <c:v>40945.284722222219</c:v>
                </c:pt>
                <c:pt idx="290">
                  <c:v>40945.277777777781</c:v>
                </c:pt>
                <c:pt idx="291">
                  <c:v>40945.270833333336</c:v>
                </c:pt>
                <c:pt idx="292">
                  <c:v>40945.263888888891</c:v>
                </c:pt>
                <c:pt idx="293">
                  <c:v>40945.256944444445</c:v>
                </c:pt>
                <c:pt idx="294">
                  <c:v>40945.25</c:v>
                </c:pt>
                <c:pt idx="295">
                  <c:v>40945.243055555555</c:v>
                </c:pt>
                <c:pt idx="296">
                  <c:v>40945.236111111109</c:v>
                </c:pt>
                <c:pt idx="297">
                  <c:v>40945.229166666664</c:v>
                </c:pt>
                <c:pt idx="298">
                  <c:v>40945.222222222219</c:v>
                </c:pt>
                <c:pt idx="299">
                  <c:v>40945.215277777781</c:v>
                </c:pt>
                <c:pt idx="300">
                  <c:v>40945.208333333336</c:v>
                </c:pt>
                <c:pt idx="301">
                  <c:v>40945.201388888891</c:v>
                </c:pt>
                <c:pt idx="302">
                  <c:v>40945.194444444445</c:v>
                </c:pt>
                <c:pt idx="303">
                  <c:v>40945.1875</c:v>
                </c:pt>
                <c:pt idx="304">
                  <c:v>40945.180555555555</c:v>
                </c:pt>
                <c:pt idx="305">
                  <c:v>40945.173611111109</c:v>
                </c:pt>
                <c:pt idx="306">
                  <c:v>40945.166666666664</c:v>
                </c:pt>
                <c:pt idx="307">
                  <c:v>40945.159722222219</c:v>
                </c:pt>
                <c:pt idx="308">
                  <c:v>40945.152777777781</c:v>
                </c:pt>
                <c:pt idx="309">
                  <c:v>40945.145833333336</c:v>
                </c:pt>
                <c:pt idx="310">
                  <c:v>40945.138888888891</c:v>
                </c:pt>
                <c:pt idx="311">
                  <c:v>40945.131944444445</c:v>
                </c:pt>
                <c:pt idx="312">
                  <c:v>40945.125</c:v>
                </c:pt>
                <c:pt idx="313">
                  <c:v>40945.118055555555</c:v>
                </c:pt>
                <c:pt idx="314">
                  <c:v>40945.111111111109</c:v>
                </c:pt>
                <c:pt idx="315">
                  <c:v>40945.104166666664</c:v>
                </c:pt>
                <c:pt idx="316">
                  <c:v>40945.097222222219</c:v>
                </c:pt>
                <c:pt idx="317">
                  <c:v>40945.090277777781</c:v>
                </c:pt>
                <c:pt idx="318">
                  <c:v>40945.083333333336</c:v>
                </c:pt>
                <c:pt idx="319">
                  <c:v>40945.076388888891</c:v>
                </c:pt>
                <c:pt idx="320">
                  <c:v>40945.069444444445</c:v>
                </c:pt>
                <c:pt idx="321">
                  <c:v>40945.0625</c:v>
                </c:pt>
                <c:pt idx="322">
                  <c:v>40945.055555555555</c:v>
                </c:pt>
                <c:pt idx="323">
                  <c:v>40945.048611111109</c:v>
                </c:pt>
                <c:pt idx="324">
                  <c:v>40945.041666666664</c:v>
                </c:pt>
                <c:pt idx="325">
                  <c:v>40945.034722222219</c:v>
                </c:pt>
                <c:pt idx="326">
                  <c:v>40945.027777777781</c:v>
                </c:pt>
                <c:pt idx="327">
                  <c:v>40945.020833333336</c:v>
                </c:pt>
                <c:pt idx="328">
                  <c:v>40945.013888888891</c:v>
                </c:pt>
                <c:pt idx="329">
                  <c:v>40945.006944444445</c:v>
                </c:pt>
                <c:pt idx="330" formatCode="m/d/yyyy">
                  <c:v>40945</c:v>
                </c:pt>
                <c:pt idx="331">
                  <c:v>40944.993055555555</c:v>
                </c:pt>
                <c:pt idx="332">
                  <c:v>40944.986111111109</c:v>
                </c:pt>
                <c:pt idx="333">
                  <c:v>40944.979166666664</c:v>
                </c:pt>
                <c:pt idx="334">
                  <c:v>40944.972222222219</c:v>
                </c:pt>
                <c:pt idx="335">
                  <c:v>40944.965277777781</c:v>
                </c:pt>
                <c:pt idx="336">
                  <c:v>40944.958333333336</c:v>
                </c:pt>
                <c:pt idx="337">
                  <c:v>40944.951388888891</c:v>
                </c:pt>
                <c:pt idx="338">
                  <c:v>40944.944444444445</c:v>
                </c:pt>
                <c:pt idx="339">
                  <c:v>40944.9375</c:v>
                </c:pt>
                <c:pt idx="340">
                  <c:v>40944.930555555555</c:v>
                </c:pt>
                <c:pt idx="341">
                  <c:v>40944.923611111109</c:v>
                </c:pt>
                <c:pt idx="342">
                  <c:v>40944.916666666664</c:v>
                </c:pt>
                <c:pt idx="343">
                  <c:v>40944.909722222219</c:v>
                </c:pt>
                <c:pt idx="344">
                  <c:v>40944.902777777781</c:v>
                </c:pt>
                <c:pt idx="345">
                  <c:v>40944.895833333336</c:v>
                </c:pt>
                <c:pt idx="346">
                  <c:v>40944.888888888891</c:v>
                </c:pt>
                <c:pt idx="347">
                  <c:v>40944.881944444445</c:v>
                </c:pt>
                <c:pt idx="348">
                  <c:v>40944.875</c:v>
                </c:pt>
                <c:pt idx="349">
                  <c:v>40944.868055555555</c:v>
                </c:pt>
                <c:pt idx="350">
                  <c:v>40944.861111111109</c:v>
                </c:pt>
                <c:pt idx="351">
                  <c:v>40944.854166666664</c:v>
                </c:pt>
                <c:pt idx="352">
                  <c:v>40944.847222222219</c:v>
                </c:pt>
                <c:pt idx="353">
                  <c:v>40944.840277777781</c:v>
                </c:pt>
                <c:pt idx="354">
                  <c:v>40944.833333333336</c:v>
                </c:pt>
                <c:pt idx="355">
                  <c:v>40944.826388888891</c:v>
                </c:pt>
                <c:pt idx="356">
                  <c:v>40944.819444444445</c:v>
                </c:pt>
                <c:pt idx="357">
                  <c:v>40944.8125</c:v>
                </c:pt>
                <c:pt idx="358">
                  <c:v>40944.805555555555</c:v>
                </c:pt>
                <c:pt idx="359">
                  <c:v>40944.798611111109</c:v>
                </c:pt>
                <c:pt idx="360">
                  <c:v>40944.791666666664</c:v>
                </c:pt>
                <c:pt idx="361">
                  <c:v>40944.784722222219</c:v>
                </c:pt>
                <c:pt idx="362">
                  <c:v>40944.777777777781</c:v>
                </c:pt>
                <c:pt idx="363">
                  <c:v>40944.770833333336</c:v>
                </c:pt>
                <c:pt idx="364">
                  <c:v>40944.763888888891</c:v>
                </c:pt>
                <c:pt idx="365">
                  <c:v>40944.756944444445</c:v>
                </c:pt>
                <c:pt idx="366">
                  <c:v>40944.75</c:v>
                </c:pt>
                <c:pt idx="367">
                  <c:v>40944.743055555555</c:v>
                </c:pt>
                <c:pt idx="368">
                  <c:v>40944.736111111109</c:v>
                </c:pt>
                <c:pt idx="369">
                  <c:v>40944.729166666664</c:v>
                </c:pt>
                <c:pt idx="370">
                  <c:v>40944.722222222219</c:v>
                </c:pt>
                <c:pt idx="371">
                  <c:v>40944.715277777781</c:v>
                </c:pt>
                <c:pt idx="372">
                  <c:v>40944.708333333336</c:v>
                </c:pt>
                <c:pt idx="373">
                  <c:v>40944.701388888891</c:v>
                </c:pt>
                <c:pt idx="374">
                  <c:v>40944.694444444445</c:v>
                </c:pt>
                <c:pt idx="375">
                  <c:v>40944.6875</c:v>
                </c:pt>
                <c:pt idx="376">
                  <c:v>40944.680555555555</c:v>
                </c:pt>
                <c:pt idx="377">
                  <c:v>40944.673611111109</c:v>
                </c:pt>
                <c:pt idx="378">
                  <c:v>40944.666666666664</c:v>
                </c:pt>
                <c:pt idx="379">
                  <c:v>40944.659722222219</c:v>
                </c:pt>
                <c:pt idx="380">
                  <c:v>40944.652777777781</c:v>
                </c:pt>
                <c:pt idx="381">
                  <c:v>40944.645833333336</c:v>
                </c:pt>
                <c:pt idx="382">
                  <c:v>40944.638888888891</c:v>
                </c:pt>
                <c:pt idx="383">
                  <c:v>40944.631944444445</c:v>
                </c:pt>
                <c:pt idx="384">
                  <c:v>40944.625</c:v>
                </c:pt>
                <c:pt idx="385">
                  <c:v>40944.618055555555</c:v>
                </c:pt>
                <c:pt idx="386">
                  <c:v>40944.611111111109</c:v>
                </c:pt>
                <c:pt idx="387">
                  <c:v>40944.604166666664</c:v>
                </c:pt>
                <c:pt idx="388">
                  <c:v>40944.597222222219</c:v>
                </c:pt>
                <c:pt idx="389">
                  <c:v>40944.590277777781</c:v>
                </c:pt>
                <c:pt idx="390">
                  <c:v>40944.583333333336</c:v>
                </c:pt>
                <c:pt idx="391">
                  <c:v>40944.576388888891</c:v>
                </c:pt>
                <c:pt idx="392">
                  <c:v>40944.569444444445</c:v>
                </c:pt>
                <c:pt idx="393">
                  <c:v>40944.5625</c:v>
                </c:pt>
                <c:pt idx="394">
                  <c:v>40944.555555555555</c:v>
                </c:pt>
                <c:pt idx="395">
                  <c:v>40944.548611111109</c:v>
                </c:pt>
                <c:pt idx="396">
                  <c:v>40944.541666666664</c:v>
                </c:pt>
                <c:pt idx="397">
                  <c:v>40944.534722222219</c:v>
                </c:pt>
                <c:pt idx="398">
                  <c:v>40944.527777777781</c:v>
                </c:pt>
                <c:pt idx="399">
                  <c:v>40944.520833333336</c:v>
                </c:pt>
                <c:pt idx="400">
                  <c:v>40944.513888888891</c:v>
                </c:pt>
                <c:pt idx="401">
                  <c:v>40944.506944444445</c:v>
                </c:pt>
                <c:pt idx="402">
                  <c:v>40944.5</c:v>
                </c:pt>
                <c:pt idx="403">
                  <c:v>40944.493055555555</c:v>
                </c:pt>
                <c:pt idx="404">
                  <c:v>40944.486111111109</c:v>
                </c:pt>
                <c:pt idx="405">
                  <c:v>40944.479166666664</c:v>
                </c:pt>
                <c:pt idx="406">
                  <c:v>40944.472222222219</c:v>
                </c:pt>
                <c:pt idx="407">
                  <c:v>40944.465277777781</c:v>
                </c:pt>
                <c:pt idx="408">
                  <c:v>40944.458333333336</c:v>
                </c:pt>
                <c:pt idx="409">
                  <c:v>40944.451388888891</c:v>
                </c:pt>
                <c:pt idx="410">
                  <c:v>40944.444444444445</c:v>
                </c:pt>
                <c:pt idx="411">
                  <c:v>40944.4375</c:v>
                </c:pt>
                <c:pt idx="412">
                  <c:v>40944.430555555555</c:v>
                </c:pt>
                <c:pt idx="413">
                  <c:v>40944.423611111109</c:v>
                </c:pt>
                <c:pt idx="414">
                  <c:v>40944.416666666664</c:v>
                </c:pt>
                <c:pt idx="415">
                  <c:v>40944.409722222219</c:v>
                </c:pt>
                <c:pt idx="416">
                  <c:v>40944.402777777781</c:v>
                </c:pt>
                <c:pt idx="417">
                  <c:v>40944.395833333336</c:v>
                </c:pt>
                <c:pt idx="418">
                  <c:v>40944.388888888891</c:v>
                </c:pt>
                <c:pt idx="419">
                  <c:v>40944.381944444445</c:v>
                </c:pt>
                <c:pt idx="420">
                  <c:v>40944.375</c:v>
                </c:pt>
                <c:pt idx="421">
                  <c:v>40944.368055555555</c:v>
                </c:pt>
                <c:pt idx="422">
                  <c:v>40944.361111111109</c:v>
                </c:pt>
                <c:pt idx="423">
                  <c:v>40944.354166666664</c:v>
                </c:pt>
                <c:pt idx="424">
                  <c:v>40944.347222222219</c:v>
                </c:pt>
                <c:pt idx="425">
                  <c:v>40944.340277777781</c:v>
                </c:pt>
                <c:pt idx="426">
                  <c:v>40944.333333333336</c:v>
                </c:pt>
                <c:pt idx="427">
                  <c:v>40944.326388888891</c:v>
                </c:pt>
                <c:pt idx="428">
                  <c:v>40944.319444444445</c:v>
                </c:pt>
                <c:pt idx="429">
                  <c:v>40944.3125</c:v>
                </c:pt>
                <c:pt idx="430">
                  <c:v>40944.305555555555</c:v>
                </c:pt>
                <c:pt idx="431">
                  <c:v>40944.298611111109</c:v>
                </c:pt>
                <c:pt idx="432">
                  <c:v>40944.291666666664</c:v>
                </c:pt>
                <c:pt idx="433">
                  <c:v>40944.284722222219</c:v>
                </c:pt>
                <c:pt idx="434">
                  <c:v>40944.277777777781</c:v>
                </c:pt>
                <c:pt idx="435">
                  <c:v>40944.270833333336</c:v>
                </c:pt>
                <c:pt idx="436">
                  <c:v>40944.263888888891</c:v>
                </c:pt>
                <c:pt idx="437">
                  <c:v>40944.256944444445</c:v>
                </c:pt>
                <c:pt idx="438">
                  <c:v>40944.25</c:v>
                </c:pt>
                <c:pt idx="439">
                  <c:v>40944.243055555555</c:v>
                </c:pt>
                <c:pt idx="440">
                  <c:v>40944.236111111109</c:v>
                </c:pt>
                <c:pt idx="441">
                  <c:v>40944.229166666664</c:v>
                </c:pt>
                <c:pt idx="442">
                  <c:v>40944.222222222219</c:v>
                </c:pt>
                <c:pt idx="443">
                  <c:v>40944.215277777781</c:v>
                </c:pt>
                <c:pt idx="444">
                  <c:v>40944.208333333336</c:v>
                </c:pt>
                <c:pt idx="445">
                  <c:v>40944.201388888891</c:v>
                </c:pt>
                <c:pt idx="446">
                  <c:v>40944.194444444445</c:v>
                </c:pt>
                <c:pt idx="447">
                  <c:v>40944.1875</c:v>
                </c:pt>
                <c:pt idx="448">
                  <c:v>40944.180555555555</c:v>
                </c:pt>
                <c:pt idx="449">
                  <c:v>40944.173611111109</c:v>
                </c:pt>
                <c:pt idx="450">
                  <c:v>40944.166666666664</c:v>
                </c:pt>
                <c:pt idx="451">
                  <c:v>40944.159722222219</c:v>
                </c:pt>
                <c:pt idx="452">
                  <c:v>40944.152777777781</c:v>
                </c:pt>
                <c:pt idx="453">
                  <c:v>40944.145833333336</c:v>
                </c:pt>
                <c:pt idx="454">
                  <c:v>40944.138888888891</c:v>
                </c:pt>
                <c:pt idx="455">
                  <c:v>40944.131944444445</c:v>
                </c:pt>
                <c:pt idx="456">
                  <c:v>40944.125</c:v>
                </c:pt>
                <c:pt idx="457">
                  <c:v>40944.118055555555</c:v>
                </c:pt>
                <c:pt idx="458">
                  <c:v>40944.111111111109</c:v>
                </c:pt>
                <c:pt idx="459">
                  <c:v>40944.104166666664</c:v>
                </c:pt>
                <c:pt idx="460">
                  <c:v>40944.097222222219</c:v>
                </c:pt>
                <c:pt idx="461">
                  <c:v>40944.090277777781</c:v>
                </c:pt>
                <c:pt idx="462">
                  <c:v>40944.083333333336</c:v>
                </c:pt>
                <c:pt idx="463">
                  <c:v>40944.076388888891</c:v>
                </c:pt>
                <c:pt idx="464">
                  <c:v>40944.069444444445</c:v>
                </c:pt>
                <c:pt idx="465">
                  <c:v>40944.0625</c:v>
                </c:pt>
                <c:pt idx="466">
                  <c:v>40944.055555555555</c:v>
                </c:pt>
                <c:pt idx="467">
                  <c:v>40944.048611111109</c:v>
                </c:pt>
                <c:pt idx="468">
                  <c:v>40944.041666666664</c:v>
                </c:pt>
                <c:pt idx="469">
                  <c:v>40944.034722222219</c:v>
                </c:pt>
                <c:pt idx="470">
                  <c:v>40944.027777777781</c:v>
                </c:pt>
                <c:pt idx="471">
                  <c:v>40944.020833333336</c:v>
                </c:pt>
                <c:pt idx="472">
                  <c:v>40944.013888888891</c:v>
                </c:pt>
                <c:pt idx="473">
                  <c:v>40944.006944444445</c:v>
                </c:pt>
                <c:pt idx="474" formatCode="m/d/yyyy">
                  <c:v>40944</c:v>
                </c:pt>
                <c:pt idx="475">
                  <c:v>40943.993055555555</c:v>
                </c:pt>
                <c:pt idx="476">
                  <c:v>40943.986111111109</c:v>
                </c:pt>
                <c:pt idx="477">
                  <c:v>40943.979166666664</c:v>
                </c:pt>
                <c:pt idx="478">
                  <c:v>40943.972222222219</c:v>
                </c:pt>
                <c:pt idx="479">
                  <c:v>40943.965277777781</c:v>
                </c:pt>
                <c:pt idx="480">
                  <c:v>40943.958333333336</c:v>
                </c:pt>
                <c:pt idx="481">
                  <c:v>40943.951388888891</c:v>
                </c:pt>
                <c:pt idx="482">
                  <c:v>40943.944444444445</c:v>
                </c:pt>
                <c:pt idx="483">
                  <c:v>40943.9375</c:v>
                </c:pt>
                <c:pt idx="484">
                  <c:v>40943.930555555555</c:v>
                </c:pt>
                <c:pt idx="485">
                  <c:v>40943.923611111109</c:v>
                </c:pt>
                <c:pt idx="486">
                  <c:v>40943.916666666664</c:v>
                </c:pt>
                <c:pt idx="487">
                  <c:v>40943.909722222219</c:v>
                </c:pt>
                <c:pt idx="488">
                  <c:v>40943.902777777781</c:v>
                </c:pt>
                <c:pt idx="489">
                  <c:v>40943.895833333336</c:v>
                </c:pt>
                <c:pt idx="490">
                  <c:v>40943.888888888891</c:v>
                </c:pt>
                <c:pt idx="491">
                  <c:v>40943.881944444445</c:v>
                </c:pt>
                <c:pt idx="492">
                  <c:v>40943.875</c:v>
                </c:pt>
                <c:pt idx="493">
                  <c:v>40943.868055555555</c:v>
                </c:pt>
                <c:pt idx="494">
                  <c:v>40943.861111111109</c:v>
                </c:pt>
                <c:pt idx="495">
                  <c:v>40943.854166666664</c:v>
                </c:pt>
                <c:pt idx="496">
                  <c:v>40943.847222222219</c:v>
                </c:pt>
                <c:pt idx="497">
                  <c:v>40943.840277777781</c:v>
                </c:pt>
                <c:pt idx="498">
                  <c:v>40943.833333333336</c:v>
                </c:pt>
                <c:pt idx="499">
                  <c:v>40943.826388888891</c:v>
                </c:pt>
                <c:pt idx="500">
                  <c:v>40943.819444444445</c:v>
                </c:pt>
                <c:pt idx="501">
                  <c:v>40943.8125</c:v>
                </c:pt>
                <c:pt idx="502">
                  <c:v>40943.805555555555</c:v>
                </c:pt>
                <c:pt idx="503">
                  <c:v>40943.798611111109</c:v>
                </c:pt>
                <c:pt idx="504">
                  <c:v>40943.791666666664</c:v>
                </c:pt>
                <c:pt idx="505">
                  <c:v>40943.784722222219</c:v>
                </c:pt>
                <c:pt idx="506">
                  <c:v>40943.777777777781</c:v>
                </c:pt>
                <c:pt idx="507">
                  <c:v>40943.770833333336</c:v>
                </c:pt>
                <c:pt idx="508">
                  <c:v>40943.763888888891</c:v>
                </c:pt>
                <c:pt idx="509">
                  <c:v>40943.756944444445</c:v>
                </c:pt>
                <c:pt idx="510">
                  <c:v>40943.75</c:v>
                </c:pt>
                <c:pt idx="511">
                  <c:v>40943.743055555555</c:v>
                </c:pt>
                <c:pt idx="512">
                  <c:v>40943.736111111109</c:v>
                </c:pt>
                <c:pt idx="513">
                  <c:v>40943.729166666664</c:v>
                </c:pt>
                <c:pt idx="514">
                  <c:v>40943.722222222219</c:v>
                </c:pt>
                <c:pt idx="515">
                  <c:v>40943.715277777781</c:v>
                </c:pt>
                <c:pt idx="516">
                  <c:v>40943.708333333336</c:v>
                </c:pt>
                <c:pt idx="517">
                  <c:v>40943.701388888891</c:v>
                </c:pt>
                <c:pt idx="518">
                  <c:v>40943.694444444445</c:v>
                </c:pt>
                <c:pt idx="519">
                  <c:v>40943.6875</c:v>
                </c:pt>
                <c:pt idx="520">
                  <c:v>40943.680555555555</c:v>
                </c:pt>
                <c:pt idx="521">
                  <c:v>40943.673611111109</c:v>
                </c:pt>
                <c:pt idx="522">
                  <c:v>40943.666666666664</c:v>
                </c:pt>
                <c:pt idx="523">
                  <c:v>40943.659722222219</c:v>
                </c:pt>
                <c:pt idx="524">
                  <c:v>40943.652777777781</c:v>
                </c:pt>
                <c:pt idx="525">
                  <c:v>40943.645833333336</c:v>
                </c:pt>
                <c:pt idx="526">
                  <c:v>40943.638888888891</c:v>
                </c:pt>
                <c:pt idx="527">
                  <c:v>40943.631944444445</c:v>
                </c:pt>
                <c:pt idx="528">
                  <c:v>40943.625</c:v>
                </c:pt>
                <c:pt idx="529">
                  <c:v>40943.618055555555</c:v>
                </c:pt>
                <c:pt idx="530">
                  <c:v>40943.611111111109</c:v>
                </c:pt>
                <c:pt idx="531">
                  <c:v>40943.604166666664</c:v>
                </c:pt>
                <c:pt idx="532">
                  <c:v>40943.597222222219</c:v>
                </c:pt>
                <c:pt idx="533">
                  <c:v>40943.590277777781</c:v>
                </c:pt>
                <c:pt idx="534">
                  <c:v>40943.583333333336</c:v>
                </c:pt>
                <c:pt idx="535">
                  <c:v>40943.576388888891</c:v>
                </c:pt>
                <c:pt idx="536">
                  <c:v>40943.569444444445</c:v>
                </c:pt>
                <c:pt idx="537">
                  <c:v>40943.5625</c:v>
                </c:pt>
                <c:pt idx="538">
                  <c:v>40943.555555555555</c:v>
                </c:pt>
                <c:pt idx="539">
                  <c:v>40943.548611111109</c:v>
                </c:pt>
                <c:pt idx="540">
                  <c:v>40943.541666666664</c:v>
                </c:pt>
                <c:pt idx="541">
                  <c:v>40943.534722222219</c:v>
                </c:pt>
                <c:pt idx="542">
                  <c:v>40943.527777777781</c:v>
                </c:pt>
                <c:pt idx="543">
                  <c:v>40943.520833333336</c:v>
                </c:pt>
                <c:pt idx="544">
                  <c:v>40943.513888888891</c:v>
                </c:pt>
                <c:pt idx="545">
                  <c:v>40943.506944444445</c:v>
                </c:pt>
                <c:pt idx="546">
                  <c:v>40943.5</c:v>
                </c:pt>
                <c:pt idx="547">
                  <c:v>40943.493055555555</c:v>
                </c:pt>
                <c:pt idx="548">
                  <c:v>40943.486111111109</c:v>
                </c:pt>
                <c:pt idx="549">
                  <c:v>40943.479166666664</c:v>
                </c:pt>
                <c:pt idx="550">
                  <c:v>40943.472222222219</c:v>
                </c:pt>
                <c:pt idx="551">
                  <c:v>40943.465277777781</c:v>
                </c:pt>
                <c:pt idx="552">
                  <c:v>40943.458333333336</c:v>
                </c:pt>
                <c:pt idx="553">
                  <c:v>40943.451388888891</c:v>
                </c:pt>
                <c:pt idx="554">
                  <c:v>40943.444444444445</c:v>
                </c:pt>
                <c:pt idx="555">
                  <c:v>40943.4375</c:v>
                </c:pt>
                <c:pt idx="556">
                  <c:v>40943.430555555555</c:v>
                </c:pt>
                <c:pt idx="557">
                  <c:v>40943.423611111109</c:v>
                </c:pt>
                <c:pt idx="558">
                  <c:v>40943.416666666664</c:v>
                </c:pt>
                <c:pt idx="559">
                  <c:v>40943.409722222219</c:v>
                </c:pt>
                <c:pt idx="560">
                  <c:v>40943.402777777781</c:v>
                </c:pt>
                <c:pt idx="561">
                  <c:v>40943.395833333336</c:v>
                </c:pt>
                <c:pt idx="562">
                  <c:v>40943.388888888891</c:v>
                </c:pt>
                <c:pt idx="563">
                  <c:v>40943.381944444445</c:v>
                </c:pt>
                <c:pt idx="564">
                  <c:v>40943.375</c:v>
                </c:pt>
                <c:pt idx="565">
                  <c:v>40943.368055555555</c:v>
                </c:pt>
                <c:pt idx="566">
                  <c:v>40943.361111111109</c:v>
                </c:pt>
                <c:pt idx="567">
                  <c:v>40943.354166666664</c:v>
                </c:pt>
                <c:pt idx="568">
                  <c:v>40943.347222222219</c:v>
                </c:pt>
                <c:pt idx="569">
                  <c:v>40943.340277777781</c:v>
                </c:pt>
                <c:pt idx="570">
                  <c:v>40943.333333333336</c:v>
                </c:pt>
                <c:pt idx="571">
                  <c:v>40943.326388888891</c:v>
                </c:pt>
                <c:pt idx="572">
                  <c:v>40943.319444444445</c:v>
                </c:pt>
                <c:pt idx="573">
                  <c:v>40943.3125</c:v>
                </c:pt>
                <c:pt idx="574">
                  <c:v>40943.305555555555</c:v>
                </c:pt>
                <c:pt idx="575">
                  <c:v>40943.298611111109</c:v>
                </c:pt>
                <c:pt idx="576">
                  <c:v>40943.291666666664</c:v>
                </c:pt>
                <c:pt idx="577">
                  <c:v>40943.284722222219</c:v>
                </c:pt>
                <c:pt idx="578">
                  <c:v>40943.277777777781</c:v>
                </c:pt>
                <c:pt idx="579">
                  <c:v>40943.270833333336</c:v>
                </c:pt>
                <c:pt idx="580">
                  <c:v>40943.263888888891</c:v>
                </c:pt>
                <c:pt idx="581">
                  <c:v>40943.256944444445</c:v>
                </c:pt>
                <c:pt idx="582">
                  <c:v>40943.25</c:v>
                </c:pt>
                <c:pt idx="583">
                  <c:v>40943.243055555555</c:v>
                </c:pt>
                <c:pt idx="584">
                  <c:v>40943.236111111109</c:v>
                </c:pt>
                <c:pt idx="585">
                  <c:v>40943.229166666664</c:v>
                </c:pt>
                <c:pt idx="586">
                  <c:v>40943.222222222219</c:v>
                </c:pt>
                <c:pt idx="587">
                  <c:v>40943.215277777781</c:v>
                </c:pt>
                <c:pt idx="588">
                  <c:v>40943.208333333336</c:v>
                </c:pt>
                <c:pt idx="589">
                  <c:v>40943.201388888891</c:v>
                </c:pt>
                <c:pt idx="590">
                  <c:v>40943.194444444445</c:v>
                </c:pt>
                <c:pt idx="591">
                  <c:v>40943.1875</c:v>
                </c:pt>
                <c:pt idx="592">
                  <c:v>40943.180555555555</c:v>
                </c:pt>
                <c:pt idx="593">
                  <c:v>40943.173611111109</c:v>
                </c:pt>
                <c:pt idx="594">
                  <c:v>40943.166666666664</c:v>
                </c:pt>
                <c:pt idx="595">
                  <c:v>40943.159722222219</c:v>
                </c:pt>
                <c:pt idx="596">
                  <c:v>40943.152777777781</c:v>
                </c:pt>
                <c:pt idx="597">
                  <c:v>40943.145833333336</c:v>
                </c:pt>
                <c:pt idx="598">
                  <c:v>40943.138888888891</c:v>
                </c:pt>
                <c:pt idx="599">
                  <c:v>40943.131944444445</c:v>
                </c:pt>
                <c:pt idx="600">
                  <c:v>40943.125</c:v>
                </c:pt>
                <c:pt idx="601">
                  <c:v>40943.118055555555</c:v>
                </c:pt>
                <c:pt idx="602">
                  <c:v>40943.111111111109</c:v>
                </c:pt>
                <c:pt idx="603">
                  <c:v>40943.104166666664</c:v>
                </c:pt>
                <c:pt idx="604">
                  <c:v>40943.097222222219</c:v>
                </c:pt>
                <c:pt idx="605">
                  <c:v>40943.090277777781</c:v>
                </c:pt>
                <c:pt idx="606">
                  <c:v>40943.083333333336</c:v>
                </c:pt>
                <c:pt idx="607">
                  <c:v>40943.076388888891</c:v>
                </c:pt>
                <c:pt idx="608">
                  <c:v>40943.069444444445</c:v>
                </c:pt>
                <c:pt idx="609">
                  <c:v>40943.0625</c:v>
                </c:pt>
                <c:pt idx="610">
                  <c:v>40943.055555555555</c:v>
                </c:pt>
                <c:pt idx="611">
                  <c:v>40943.048611111109</c:v>
                </c:pt>
                <c:pt idx="612">
                  <c:v>40943.041666666664</c:v>
                </c:pt>
                <c:pt idx="613">
                  <c:v>40943.034722222219</c:v>
                </c:pt>
                <c:pt idx="614">
                  <c:v>40943.027777777781</c:v>
                </c:pt>
                <c:pt idx="615">
                  <c:v>40943.020833333336</c:v>
                </c:pt>
                <c:pt idx="616">
                  <c:v>40943.013888888891</c:v>
                </c:pt>
                <c:pt idx="617">
                  <c:v>40943.006944444445</c:v>
                </c:pt>
                <c:pt idx="618" formatCode="m/d/yyyy">
                  <c:v>40943</c:v>
                </c:pt>
                <c:pt idx="619">
                  <c:v>40942.993055555555</c:v>
                </c:pt>
                <c:pt idx="620">
                  <c:v>40942.986111111109</c:v>
                </c:pt>
                <c:pt idx="621">
                  <c:v>40942.979166666664</c:v>
                </c:pt>
                <c:pt idx="622">
                  <c:v>40942.972222222219</c:v>
                </c:pt>
                <c:pt idx="623">
                  <c:v>40942.965277777781</c:v>
                </c:pt>
                <c:pt idx="624">
                  <c:v>40942.958333333336</c:v>
                </c:pt>
                <c:pt idx="625">
                  <c:v>40942.951388888891</c:v>
                </c:pt>
                <c:pt idx="626">
                  <c:v>40942.944444444445</c:v>
                </c:pt>
                <c:pt idx="627">
                  <c:v>40942.9375</c:v>
                </c:pt>
                <c:pt idx="628">
                  <c:v>40942.930555555555</c:v>
                </c:pt>
                <c:pt idx="629">
                  <c:v>40942.923611111109</c:v>
                </c:pt>
                <c:pt idx="630">
                  <c:v>40942.916666666664</c:v>
                </c:pt>
                <c:pt idx="631">
                  <c:v>40942.909722222219</c:v>
                </c:pt>
                <c:pt idx="632">
                  <c:v>40942.902777777781</c:v>
                </c:pt>
                <c:pt idx="633">
                  <c:v>40942.895833333336</c:v>
                </c:pt>
                <c:pt idx="634">
                  <c:v>40942.888888888891</c:v>
                </c:pt>
                <c:pt idx="635">
                  <c:v>40942.881944444445</c:v>
                </c:pt>
                <c:pt idx="636">
                  <c:v>40942.875</c:v>
                </c:pt>
                <c:pt idx="637">
                  <c:v>40942.868055555555</c:v>
                </c:pt>
                <c:pt idx="638">
                  <c:v>40942.861111111109</c:v>
                </c:pt>
                <c:pt idx="639">
                  <c:v>40942.854166666664</c:v>
                </c:pt>
                <c:pt idx="640">
                  <c:v>40942.847222222219</c:v>
                </c:pt>
                <c:pt idx="641">
                  <c:v>40942.840277777781</c:v>
                </c:pt>
                <c:pt idx="642">
                  <c:v>40942.833333333336</c:v>
                </c:pt>
                <c:pt idx="643">
                  <c:v>40942.826388888891</c:v>
                </c:pt>
                <c:pt idx="644">
                  <c:v>40942.819444444445</c:v>
                </c:pt>
                <c:pt idx="645">
                  <c:v>40942.8125</c:v>
                </c:pt>
                <c:pt idx="646">
                  <c:v>40942.805555555555</c:v>
                </c:pt>
                <c:pt idx="647">
                  <c:v>40942.798611111109</c:v>
                </c:pt>
                <c:pt idx="648">
                  <c:v>40942.791666666664</c:v>
                </c:pt>
                <c:pt idx="649">
                  <c:v>40942.784722222219</c:v>
                </c:pt>
                <c:pt idx="650">
                  <c:v>40942.777777777781</c:v>
                </c:pt>
                <c:pt idx="651">
                  <c:v>40942.770833333336</c:v>
                </c:pt>
                <c:pt idx="652">
                  <c:v>40942.763888888891</c:v>
                </c:pt>
                <c:pt idx="653">
                  <c:v>40942.756944444445</c:v>
                </c:pt>
                <c:pt idx="654">
                  <c:v>40942.75</c:v>
                </c:pt>
                <c:pt idx="655">
                  <c:v>40942.743055555555</c:v>
                </c:pt>
                <c:pt idx="656">
                  <c:v>40942.736111111109</c:v>
                </c:pt>
                <c:pt idx="657">
                  <c:v>40942.729166666664</c:v>
                </c:pt>
                <c:pt idx="658">
                  <c:v>40942.722222222219</c:v>
                </c:pt>
                <c:pt idx="659">
                  <c:v>40942.715277777781</c:v>
                </c:pt>
                <c:pt idx="660">
                  <c:v>40942.708333333336</c:v>
                </c:pt>
                <c:pt idx="661">
                  <c:v>40942.701388888891</c:v>
                </c:pt>
                <c:pt idx="662">
                  <c:v>40942.694444444445</c:v>
                </c:pt>
                <c:pt idx="663">
                  <c:v>40942.6875</c:v>
                </c:pt>
                <c:pt idx="664">
                  <c:v>40942.680555555555</c:v>
                </c:pt>
                <c:pt idx="665">
                  <c:v>40942.673611111109</c:v>
                </c:pt>
                <c:pt idx="666">
                  <c:v>40942.666666666664</c:v>
                </c:pt>
                <c:pt idx="667">
                  <c:v>40942.659722222219</c:v>
                </c:pt>
                <c:pt idx="668">
                  <c:v>40942.652777777781</c:v>
                </c:pt>
                <c:pt idx="669">
                  <c:v>40942.645833333336</c:v>
                </c:pt>
                <c:pt idx="670">
                  <c:v>40942.638888888891</c:v>
                </c:pt>
                <c:pt idx="671">
                  <c:v>40942.631944444445</c:v>
                </c:pt>
                <c:pt idx="672">
                  <c:v>40942.625</c:v>
                </c:pt>
                <c:pt idx="673">
                  <c:v>40942.618055555555</c:v>
                </c:pt>
                <c:pt idx="674">
                  <c:v>40942.611111111109</c:v>
                </c:pt>
                <c:pt idx="675">
                  <c:v>40942.604166666664</c:v>
                </c:pt>
                <c:pt idx="676">
                  <c:v>40942.597222222219</c:v>
                </c:pt>
                <c:pt idx="677">
                  <c:v>40942.590277777781</c:v>
                </c:pt>
                <c:pt idx="678">
                  <c:v>40942.583333333336</c:v>
                </c:pt>
                <c:pt idx="679">
                  <c:v>40942.576388888891</c:v>
                </c:pt>
                <c:pt idx="680">
                  <c:v>40942.569444444445</c:v>
                </c:pt>
                <c:pt idx="681">
                  <c:v>40942.5625</c:v>
                </c:pt>
                <c:pt idx="682">
                  <c:v>40942.555555555555</c:v>
                </c:pt>
                <c:pt idx="683">
                  <c:v>40942.548611111109</c:v>
                </c:pt>
                <c:pt idx="684">
                  <c:v>40942.541666666664</c:v>
                </c:pt>
                <c:pt idx="685">
                  <c:v>40942.534722222219</c:v>
                </c:pt>
                <c:pt idx="686">
                  <c:v>40942.527777777781</c:v>
                </c:pt>
                <c:pt idx="687">
                  <c:v>40942.520833333336</c:v>
                </c:pt>
                <c:pt idx="688">
                  <c:v>40942.513888888891</c:v>
                </c:pt>
                <c:pt idx="689">
                  <c:v>40942.506944444445</c:v>
                </c:pt>
                <c:pt idx="690">
                  <c:v>40942.5</c:v>
                </c:pt>
                <c:pt idx="691">
                  <c:v>40942.493055555555</c:v>
                </c:pt>
                <c:pt idx="692">
                  <c:v>40942.486111111109</c:v>
                </c:pt>
                <c:pt idx="693">
                  <c:v>40942.479166666664</c:v>
                </c:pt>
                <c:pt idx="694">
                  <c:v>40942.472222222219</c:v>
                </c:pt>
                <c:pt idx="695">
                  <c:v>40942.465277777781</c:v>
                </c:pt>
                <c:pt idx="696">
                  <c:v>40942.458333333336</c:v>
                </c:pt>
                <c:pt idx="697">
                  <c:v>40942.451388888891</c:v>
                </c:pt>
                <c:pt idx="698">
                  <c:v>40942.444444444445</c:v>
                </c:pt>
                <c:pt idx="699">
                  <c:v>40942.4375</c:v>
                </c:pt>
                <c:pt idx="700">
                  <c:v>40942.430555555555</c:v>
                </c:pt>
                <c:pt idx="701">
                  <c:v>40942.423611111109</c:v>
                </c:pt>
                <c:pt idx="702">
                  <c:v>40942.416666666664</c:v>
                </c:pt>
                <c:pt idx="703">
                  <c:v>40942.409722222219</c:v>
                </c:pt>
                <c:pt idx="704">
                  <c:v>40942.402777777781</c:v>
                </c:pt>
                <c:pt idx="705">
                  <c:v>40942.395833333336</c:v>
                </c:pt>
                <c:pt idx="706">
                  <c:v>40942.388888888891</c:v>
                </c:pt>
                <c:pt idx="707">
                  <c:v>40942.381944444445</c:v>
                </c:pt>
                <c:pt idx="708">
                  <c:v>40942.375</c:v>
                </c:pt>
                <c:pt idx="709">
                  <c:v>40942.368055555555</c:v>
                </c:pt>
                <c:pt idx="710">
                  <c:v>40942.361111111109</c:v>
                </c:pt>
                <c:pt idx="711">
                  <c:v>40942.354166666664</c:v>
                </c:pt>
                <c:pt idx="712">
                  <c:v>40942.347222222219</c:v>
                </c:pt>
                <c:pt idx="713">
                  <c:v>40942.340277777781</c:v>
                </c:pt>
                <c:pt idx="714">
                  <c:v>40942.333333333336</c:v>
                </c:pt>
                <c:pt idx="715">
                  <c:v>40942.326388888891</c:v>
                </c:pt>
                <c:pt idx="716">
                  <c:v>40942.319444444445</c:v>
                </c:pt>
                <c:pt idx="717">
                  <c:v>40942.3125</c:v>
                </c:pt>
                <c:pt idx="718">
                  <c:v>40942.305555555555</c:v>
                </c:pt>
                <c:pt idx="719">
                  <c:v>40942.298611111109</c:v>
                </c:pt>
                <c:pt idx="720">
                  <c:v>40942.291666666664</c:v>
                </c:pt>
                <c:pt idx="721">
                  <c:v>40942.284722222219</c:v>
                </c:pt>
                <c:pt idx="722">
                  <c:v>40942.277777777781</c:v>
                </c:pt>
                <c:pt idx="723">
                  <c:v>40942.270833333336</c:v>
                </c:pt>
                <c:pt idx="724">
                  <c:v>40942.263888888891</c:v>
                </c:pt>
                <c:pt idx="725">
                  <c:v>40942.256944444445</c:v>
                </c:pt>
                <c:pt idx="726">
                  <c:v>40942.25</c:v>
                </c:pt>
                <c:pt idx="727">
                  <c:v>40942.243055555555</c:v>
                </c:pt>
                <c:pt idx="728">
                  <c:v>40942.236111111109</c:v>
                </c:pt>
                <c:pt idx="729">
                  <c:v>40942.229166666664</c:v>
                </c:pt>
                <c:pt idx="730">
                  <c:v>40942.222222222219</c:v>
                </c:pt>
                <c:pt idx="731">
                  <c:v>40942.215277777781</c:v>
                </c:pt>
                <c:pt idx="732">
                  <c:v>40942.208333333336</c:v>
                </c:pt>
                <c:pt idx="733">
                  <c:v>40942.201388888891</c:v>
                </c:pt>
                <c:pt idx="734">
                  <c:v>40942.194444444445</c:v>
                </c:pt>
                <c:pt idx="735">
                  <c:v>40942.1875</c:v>
                </c:pt>
                <c:pt idx="736">
                  <c:v>40942.180555555555</c:v>
                </c:pt>
                <c:pt idx="737">
                  <c:v>40942.173611111109</c:v>
                </c:pt>
                <c:pt idx="738">
                  <c:v>40942.166666666664</c:v>
                </c:pt>
                <c:pt idx="739">
                  <c:v>40942.159722222219</c:v>
                </c:pt>
                <c:pt idx="740">
                  <c:v>40942.152777777781</c:v>
                </c:pt>
                <c:pt idx="741">
                  <c:v>40942.145833333336</c:v>
                </c:pt>
                <c:pt idx="742">
                  <c:v>40942.138888888891</c:v>
                </c:pt>
                <c:pt idx="743">
                  <c:v>40942.131944444445</c:v>
                </c:pt>
                <c:pt idx="744">
                  <c:v>40942.125</c:v>
                </c:pt>
                <c:pt idx="745">
                  <c:v>40942.118055555555</c:v>
                </c:pt>
                <c:pt idx="746">
                  <c:v>40942.111111111109</c:v>
                </c:pt>
                <c:pt idx="747">
                  <c:v>40942.104166666664</c:v>
                </c:pt>
                <c:pt idx="748">
                  <c:v>40942.097222222219</c:v>
                </c:pt>
                <c:pt idx="749">
                  <c:v>40942.090277777781</c:v>
                </c:pt>
                <c:pt idx="750">
                  <c:v>40942.083333333336</c:v>
                </c:pt>
                <c:pt idx="751">
                  <c:v>40942.076388888891</c:v>
                </c:pt>
                <c:pt idx="752">
                  <c:v>40942.069444444445</c:v>
                </c:pt>
                <c:pt idx="753">
                  <c:v>40942.0625</c:v>
                </c:pt>
                <c:pt idx="754">
                  <c:v>40942.055555555555</c:v>
                </c:pt>
                <c:pt idx="755">
                  <c:v>40942.048611111109</c:v>
                </c:pt>
                <c:pt idx="756">
                  <c:v>40942.041666666664</c:v>
                </c:pt>
                <c:pt idx="757">
                  <c:v>40942.034722222219</c:v>
                </c:pt>
                <c:pt idx="758">
                  <c:v>40942.027777777781</c:v>
                </c:pt>
                <c:pt idx="759">
                  <c:v>40942.020833333336</c:v>
                </c:pt>
                <c:pt idx="760">
                  <c:v>40942.013888888891</c:v>
                </c:pt>
                <c:pt idx="761">
                  <c:v>40942.006944444445</c:v>
                </c:pt>
                <c:pt idx="762" formatCode="m/d/yyyy">
                  <c:v>40942</c:v>
                </c:pt>
                <c:pt idx="763">
                  <c:v>40941.993055555555</c:v>
                </c:pt>
                <c:pt idx="764">
                  <c:v>40941.986111111109</c:v>
                </c:pt>
                <c:pt idx="765">
                  <c:v>40941.979166666664</c:v>
                </c:pt>
                <c:pt idx="766">
                  <c:v>40941.972222222219</c:v>
                </c:pt>
                <c:pt idx="767">
                  <c:v>40941.965277777781</c:v>
                </c:pt>
                <c:pt idx="768">
                  <c:v>40941.958333333336</c:v>
                </c:pt>
                <c:pt idx="769">
                  <c:v>40941.951388888891</c:v>
                </c:pt>
                <c:pt idx="770">
                  <c:v>40941.944444444445</c:v>
                </c:pt>
                <c:pt idx="771">
                  <c:v>40941.9375</c:v>
                </c:pt>
                <c:pt idx="772">
                  <c:v>40941.930555555555</c:v>
                </c:pt>
                <c:pt idx="773">
                  <c:v>40941.923611111109</c:v>
                </c:pt>
                <c:pt idx="774">
                  <c:v>40941.916666666664</c:v>
                </c:pt>
                <c:pt idx="775">
                  <c:v>40941.909722222219</c:v>
                </c:pt>
                <c:pt idx="776">
                  <c:v>40941.902777777781</c:v>
                </c:pt>
                <c:pt idx="777">
                  <c:v>40941.895833333336</c:v>
                </c:pt>
                <c:pt idx="778">
                  <c:v>40941.888888888891</c:v>
                </c:pt>
                <c:pt idx="779">
                  <c:v>40941.881944444445</c:v>
                </c:pt>
                <c:pt idx="780">
                  <c:v>40941.875</c:v>
                </c:pt>
                <c:pt idx="781">
                  <c:v>40941.868055555555</c:v>
                </c:pt>
                <c:pt idx="782">
                  <c:v>40941.861111111109</c:v>
                </c:pt>
                <c:pt idx="783">
                  <c:v>40941.854166666664</c:v>
                </c:pt>
                <c:pt idx="784">
                  <c:v>40941.847222222219</c:v>
                </c:pt>
                <c:pt idx="785">
                  <c:v>40941.840277777781</c:v>
                </c:pt>
                <c:pt idx="786">
                  <c:v>40941.833333333336</c:v>
                </c:pt>
                <c:pt idx="787">
                  <c:v>40941.826388888891</c:v>
                </c:pt>
                <c:pt idx="788">
                  <c:v>40941.819444444445</c:v>
                </c:pt>
                <c:pt idx="789">
                  <c:v>40941.8125</c:v>
                </c:pt>
                <c:pt idx="790">
                  <c:v>40941.805555555555</c:v>
                </c:pt>
                <c:pt idx="791">
                  <c:v>40941.798611111109</c:v>
                </c:pt>
                <c:pt idx="792">
                  <c:v>40941.791666666664</c:v>
                </c:pt>
                <c:pt idx="793">
                  <c:v>40941.784722222219</c:v>
                </c:pt>
                <c:pt idx="794">
                  <c:v>40941.777777777781</c:v>
                </c:pt>
                <c:pt idx="795">
                  <c:v>40941.770833333336</c:v>
                </c:pt>
                <c:pt idx="796">
                  <c:v>40941.763888888891</c:v>
                </c:pt>
                <c:pt idx="797">
                  <c:v>40941.756944444445</c:v>
                </c:pt>
                <c:pt idx="798">
                  <c:v>40941.75</c:v>
                </c:pt>
                <c:pt idx="799">
                  <c:v>40941.743055555555</c:v>
                </c:pt>
                <c:pt idx="800">
                  <c:v>40941.736111111109</c:v>
                </c:pt>
                <c:pt idx="801">
                  <c:v>40941.729166666664</c:v>
                </c:pt>
                <c:pt idx="802">
                  <c:v>40941.722222222219</c:v>
                </c:pt>
                <c:pt idx="803">
                  <c:v>40941.715277777781</c:v>
                </c:pt>
                <c:pt idx="804">
                  <c:v>40941.708333333336</c:v>
                </c:pt>
                <c:pt idx="805">
                  <c:v>40941.701388888891</c:v>
                </c:pt>
                <c:pt idx="806">
                  <c:v>40941.694444444445</c:v>
                </c:pt>
                <c:pt idx="807">
                  <c:v>40941.6875</c:v>
                </c:pt>
                <c:pt idx="808">
                  <c:v>40941.680555555555</c:v>
                </c:pt>
                <c:pt idx="809">
                  <c:v>40941.673611111109</c:v>
                </c:pt>
                <c:pt idx="810">
                  <c:v>40941.666666666664</c:v>
                </c:pt>
                <c:pt idx="811">
                  <c:v>40941.659722222219</c:v>
                </c:pt>
                <c:pt idx="812">
                  <c:v>40941.652777777781</c:v>
                </c:pt>
                <c:pt idx="813">
                  <c:v>40941.645833333336</c:v>
                </c:pt>
                <c:pt idx="814">
                  <c:v>40941.638888888891</c:v>
                </c:pt>
                <c:pt idx="815">
                  <c:v>40941.631944444445</c:v>
                </c:pt>
                <c:pt idx="816">
                  <c:v>40941.625</c:v>
                </c:pt>
                <c:pt idx="817">
                  <c:v>40941.618055555555</c:v>
                </c:pt>
                <c:pt idx="818">
                  <c:v>40941.611111111109</c:v>
                </c:pt>
                <c:pt idx="819">
                  <c:v>40941.604166666664</c:v>
                </c:pt>
                <c:pt idx="820">
                  <c:v>40941.597222222219</c:v>
                </c:pt>
                <c:pt idx="821">
                  <c:v>40941.590277777781</c:v>
                </c:pt>
                <c:pt idx="822">
                  <c:v>40941.583333333336</c:v>
                </c:pt>
                <c:pt idx="823">
                  <c:v>40941.576388888891</c:v>
                </c:pt>
                <c:pt idx="824">
                  <c:v>40941.569444444445</c:v>
                </c:pt>
                <c:pt idx="825">
                  <c:v>40941.5625</c:v>
                </c:pt>
                <c:pt idx="826">
                  <c:v>40941.555555555555</c:v>
                </c:pt>
                <c:pt idx="827">
                  <c:v>40941.548611111109</c:v>
                </c:pt>
                <c:pt idx="828">
                  <c:v>40941.541666666664</c:v>
                </c:pt>
                <c:pt idx="829">
                  <c:v>40941.534722222219</c:v>
                </c:pt>
                <c:pt idx="830">
                  <c:v>40941.527777777781</c:v>
                </c:pt>
                <c:pt idx="831">
                  <c:v>40941.520833333336</c:v>
                </c:pt>
                <c:pt idx="832">
                  <c:v>40941.513888888891</c:v>
                </c:pt>
                <c:pt idx="833">
                  <c:v>40941.506944444445</c:v>
                </c:pt>
                <c:pt idx="834">
                  <c:v>40941.5</c:v>
                </c:pt>
                <c:pt idx="835">
                  <c:v>40941.493055555555</c:v>
                </c:pt>
                <c:pt idx="836">
                  <c:v>40941.486111111109</c:v>
                </c:pt>
                <c:pt idx="837">
                  <c:v>40941.479166666664</c:v>
                </c:pt>
                <c:pt idx="838">
                  <c:v>40941.472222222219</c:v>
                </c:pt>
                <c:pt idx="839">
                  <c:v>40941.465277777781</c:v>
                </c:pt>
                <c:pt idx="840">
                  <c:v>40941.458333333336</c:v>
                </c:pt>
                <c:pt idx="841">
                  <c:v>40941.451388888891</c:v>
                </c:pt>
                <c:pt idx="842">
                  <c:v>40941.444444444445</c:v>
                </c:pt>
                <c:pt idx="843">
                  <c:v>40941.4375</c:v>
                </c:pt>
                <c:pt idx="844">
                  <c:v>40941.430555555555</c:v>
                </c:pt>
                <c:pt idx="845">
                  <c:v>40941.423611111109</c:v>
                </c:pt>
                <c:pt idx="846">
                  <c:v>40941.416666666664</c:v>
                </c:pt>
                <c:pt idx="847">
                  <c:v>40941.409722222219</c:v>
                </c:pt>
                <c:pt idx="848">
                  <c:v>40941.402777777781</c:v>
                </c:pt>
                <c:pt idx="849">
                  <c:v>40941.395833333336</c:v>
                </c:pt>
                <c:pt idx="850">
                  <c:v>40941.388888888891</c:v>
                </c:pt>
                <c:pt idx="851">
                  <c:v>40941.381944444445</c:v>
                </c:pt>
                <c:pt idx="852">
                  <c:v>40941.375</c:v>
                </c:pt>
                <c:pt idx="853">
                  <c:v>40941.368055555555</c:v>
                </c:pt>
                <c:pt idx="854">
                  <c:v>40941.361111111109</c:v>
                </c:pt>
                <c:pt idx="855">
                  <c:v>40941.354166666664</c:v>
                </c:pt>
                <c:pt idx="856">
                  <c:v>40941.347222222219</c:v>
                </c:pt>
                <c:pt idx="857">
                  <c:v>40941.340277777781</c:v>
                </c:pt>
                <c:pt idx="858">
                  <c:v>40941.333333333336</c:v>
                </c:pt>
                <c:pt idx="859">
                  <c:v>40941.326388888891</c:v>
                </c:pt>
                <c:pt idx="860">
                  <c:v>40941.319444444445</c:v>
                </c:pt>
                <c:pt idx="861">
                  <c:v>40941.3125</c:v>
                </c:pt>
                <c:pt idx="862">
                  <c:v>40941.305555555555</c:v>
                </c:pt>
                <c:pt idx="863">
                  <c:v>40941.298611111109</c:v>
                </c:pt>
                <c:pt idx="864">
                  <c:v>40941.291666666664</c:v>
                </c:pt>
                <c:pt idx="865">
                  <c:v>40941.284722222219</c:v>
                </c:pt>
                <c:pt idx="866">
                  <c:v>40941.277777777781</c:v>
                </c:pt>
                <c:pt idx="867">
                  <c:v>40941.270833333336</c:v>
                </c:pt>
                <c:pt idx="868">
                  <c:v>40941.263888888891</c:v>
                </c:pt>
                <c:pt idx="869">
                  <c:v>40941.256944444445</c:v>
                </c:pt>
                <c:pt idx="870">
                  <c:v>40941.25</c:v>
                </c:pt>
                <c:pt idx="871">
                  <c:v>40941.243055555555</c:v>
                </c:pt>
                <c:pt idx="872">
                  <c:v>40941.236111111109</c:v>
                </c:pt>
                <c:pt idx="873">
                  <c:v>40941.229166666664</c:v>
                </c:pt>
                <c:pt idx="874">
                  <c:v>40941.222222222219</c:v>
                </c:pt>
                <c:pt idx="875">
                  <c:v>40941.215277777781</c:v>
                </c:pt>
                <c:pt idx="876">
                  <c:v>40941.208333333336</c:v>
                </c:pt>
                <c:pt idx="877">
                  <c:v>40941.201388888891</c:v>
                </c:pt>
                <c:pt idx="878">
                  <c:v>40941.194444444445</c:v>
                </c:pt>
                <c:pt idx="879">
                  <c:v>40941.1875</c:v>
                </c:pt>
                <c:pt idx="880">
                  <c:v>40941.180555555555</c:v>
                </c:pt>
                <c:pt idx="881">
                  <c:v>40941.173611111109</c:v>
                </c:pt>
                <c:pt idx="882">
                  <c:v>40941.166666666664</c:v>
                </c:pt>
                <c:pt idx="883">
                  <c:v>40941.159722222219</c:v>
                </c:pt>
                <c:pt idx="884">
                  <c:v>40941.152777777781</c:v>
                </c:pt>
                <c:pt idx="885">
                  <c:v>40941.145833333336</c:v>
                </c:pt>
                <c:pt idx="886">
                  <c:v>40941.138888888891</c:v>
                </c:pt>
                <c:pt idx="887">
                  <c:v>40941.131944444445</c:v>
                </c:pt>
                <c:pt idx="888">
                  <c:v>40941.125</c:v>
                </c:pt>
                <c:pt idx="889">
                  <c:v>40941.118055555555</c:v>
                </c:pt>
                <c:pt idx="890">
                  <c:v>40941.111111111109</c:v>
                </c:pt>
                <c:pt idx="891">
                  <c:v>40941.104166666664</c:v>
                </c:pt>
                <c:pt idx="892">
                  <c:v>40941.097222222219</c:v>
                </c:pt>
                <c:pt idx="893">
                  <c:v>40941.090277777781</c:v>
                </c:pt>
                <c:pt idx="894">
                  <c:v>40941.083333333336</c:v>
                </c:pt>
                <c:pt idx="895">
                  <c:v>40941.076388888891</c:v>
                </c:pt>
                <c:pt idx="896">
                  <c:v>40941.069444444445</c:v>
                </c:pt>
                <c:pt idx="897">
                  <c:v>40941.0625</c:v>
                </c:pt>
                <c:pt idx="898">
                  <c:v>40941.055555555555</c:v>
                </c:pt>
                <c:pt idx="899">
                  <c:v>40941.048611111109</c:v>
                </c:pt>
                <c:pt idx="900">
                  <c:v>40941.041666666664</c:v>
                </c:pt>
                <c:pt idx="901">
                  <c:v>40941.034722222219</c:v>
                </c:pt>
                <c:pt idx="902">
                  <c:v>40941.027777777781</c:v>
                </c:pt>
                <c:pt idx="903">
                  <c:v>40941.020833333336</c:v>
                </c:pt>
                <c:pt idx="904">
                  <c:v>40941.013888888891</c:v>
                </c:pt>
                <c:pt idx="905">
                  <c:v>40941.006944444445</c:v>
                </c:pt>
                <c:pt idx="906" formatCode="m/d/yyyy">
                  <c:v>40941</c:v>
                </c:pt>
                <c:pt idx="907">
                  <c:v>40940.993055555555</c:v>
                </c:pt>
                <c:pt idx="908">
                  <c:v>40940.986111111109</c:v>
                </c:pt>
                <c:pt idx="909">
                  <c:v>40940.979166666664</c:v>
                </c:pt>
                <c:pt idx="910">
                  <c:v>40940.972222222219</c:v>
                </c:pt>
                <c:pt idx="911">
                  <c:v>40940.965277777781</c:v>
                </c:pt>
                <c:pt idx="912">
                  <c:v>40940.958333333336</c:v>
                </c:pt>
                <c:pt idx="913">
                  <c:v>40940.951388888891</c:v>
                </c:pt>
                <c:pt idx="914">
                  <c:v>40940.944444444445</c:v>
                </c:pt>
                <c:pt idx="915">
                  <c:v>40940.9375</c:v>
                </c:pt>
                <c:pt idx="916">
                  <c:v>40940.930555555555</c:v>
                </c:pt>
                <c:pt idx="917">
                  <c:v>40940.923611111109</c:v>
                </c:pt>
                <c:pt idx="918">
                  <c:v>40940.916666666664</c:v>
                </c:pt>
                <c:pt idx="919">
                  <c:v>40940.909722222219</c:v>
                </c:pt>
                <c:pt idx="920">
                  <c:v>40940.902777777781</c:v>
                </c:pt>
                <c:pt idx="921">
                  <c:v>40940.895833333336</c:v>
                </c:pt>
                <c:pt idx="922">
                  <c:v>40940.888888888891</c:v>
                </c:pt>
                <c:pt idx="923">
                  <c:v>40940.881944444445</c:v>
                </c:pt>
                <c:pt idx="924">
                  <c:v>40940.875</c:v>
                </c:pt>
                <c:pt idx="925">
                  <c:v>40940.868055555555</c:v>
                </c:pt>
                <c:pt idx="926">
                  <c:v>40940.861111111109</c:v>
                </c:pt>
                <c:pt idx="927">
                  <c:v>40940.854166666664</c:v>
                </c:pt>
                <c:pt idx="928">
                  <c:v>40940.847222222219</c:v>
                </c:pt>
                <c:pt idx="929">
                  <c:v>40940.840277777781</c:v>
                </c:pt>
                <c:pt idx="930">
                  <c:v>40940.833333333336</c:v>
                </c:pt>
                <c:pt idx="931">
                  <c:v>40940.826388888891</c:v>
                </c:pt>
                <c:pt idx="932">
                  <c:v>40940.819444444445</c:v>
                </c:pt>
                <c:pt idx="933">
                  <c:v>40940.8125</c:v>
                </c:pt>
                <c:pt idx="934">
                  <c:v>40940.805555555555</c:v>
                </c:pt>
                <c:pt idx="935">
                  <c:v>40940.798611111109</c:v>
                </c:pt>
                <c:pt idx="936">
                  <c:v>40940.791666666664</c:v>
                </c:pt>
                <c:pt idx="937">
                  <c:v>40940.784722222219</c:v>
                </c:pt>
                <c:pt idx="938">
                  <c:v>40940.777777777781</c:v>
                </c:pt>
                <c:pt idx="939">
                  <c:v>40940.770833333336</c:v>
                </c:pt>
                <c:pt idx="940">
                  <c:v>40940.763888888891</c:v>
                </c:pt>
                <c:pt idx="941">
                  <c:v>40940.756944444445</c:v>
                </c:pt>
                <c:pt idx="942">
                  <c:v>40940.75</c:v>
                </c:pt>
                <c:pt idx="943">
                  <c:v>40940.743055555555</c:v>
                </c:pt>
                <c:pt idx="944">
                  <c:v>40940.736111111109</c:v>
                </c:pt>
                <c:pt idx="945">
                  <c:v>40940.729166666664</c:v>
                </c:pt>
                <c:pt idx="946">
                  <c:v>40940.722222222219</c:v>
                </c:pt>
                <c:pt idx="947">
                  <c:v>40940.715277777781</c:v>
                </c:pt>
                <c:pt idx="948">
                  <c:v>40940.708333333336</c:v>
                </c:pt>
                <c:pt idx="949">
                  <c:v>40940.701388888891</c:v>
                </c:pt>
                <c:pt idx="950">
                  <c:v>40940.694444444445</c:v>
                </c:pt>
                <c:pt idx="951">
                  <c:v>40940.6875</c:v>
                </c:pt>
                <c:pt idx="952">
                  <c:v>40940.680555555555</c:v>
                </c:pt>
                <c:pt idx="953">
                  <c:v>40940.673611111109</c:v>
                </c:pt>
                <c:pt idx="954">
                  <c:v>40940.666666666664</c:v>
                </c:pt>
                <c:pt idx="955">
                  <c:v>40940.659722222219</c:v>
                </c:pt>
                <c:pt idx="956">
                  <c:v>40940.652777777781</c:v>
                </c:pt>
                <c:pt idx="957">
                  <c:v>40940.645833333336</c:v>
                </c:pt>
                <c:pt idx="958">
                  <c:v>40940.638888888891</c:v>
                </c:pt>
                <c:pt idx="959">
                  <c:v>40940.631944444445</c:v>
                </c:pt>
                <c:pt idx="960">
                  <c:v>40940.625</c:v>
                </c:pt>
                <c:pt idx="961">
                  <c:v>40940.618055555555</c:v>
                </c:pt>
                <c:pt idx="962">
                  <c:v>40940.611111111109</c:v>
                </c:pt>
                <c:pt idx="963">
                  <c:v>40940.604166666664</c:v>
                </c:pt>
                <c:pt idx="964">
                  <c:v>40940.597222222219</c:v>
                </c:pt>
                <c:pt idx="965">
                  <c:v>40940.590277777781</c:v>
                </c:pt>
                <c:pt idx="966">
                  <c:v>40940.583333333336</c:v>
                </c:pt>
                <c:pt idx="967">
                  <c:v>40940.576388888891</c:v>
                </c:pt>
                <c:pt idx="968">
                  <c:v>40940.569444444445</c:v>
                </c:pt>
                <c:pt idx="969">
                  <c:v>40940.5625</c:v>
                </c:pt>
                <c:pt idx="970">
                  <c:v>40940.555555555555</c:v>
                </c:pt>
                <c:pt idx="971">
                  <c:v>40940.548611111109</c:v>
                </c:pt>
                <c:pt idx="972">
                  <c:v>40940.541666666664</c:v>
                </c:pt>
                <c:pt idx="973">
                  <c:v>40940.534722222219</c:v>
                </c:pt>
                <c:pt idx="974">
                  <c:v>40940.527777777781</c:v>
                </c:pt>
                <c:pt idx="975">
                  <c:v>40940.520833333336</c:v>
                </c:pt>
                <c:pt idx="976">
                  <c:v>40940.513888888891</c:v>
                </c:pt>
                <c:pt idx="977">
                  <c:v>40940.506944444445</c:v>
                </c:pt>
                <c:pt idx="978">
                  <c:v>40940.5</c:v>
                </c:pt>
                <c:pt idx="979">
                  <c:v>40940.493055555555</c:v>
                </c:pt>
                <c:pt idx="980">
                  <c:v>40940.486111111109</c:v>
                </c:pt>
                <c:pt idx="981">
                  <c:v>40940.479166666664</c:v>
                </c:pt>
                <c:pt idx="982">
                  <c:v>40940.472222222219</c:v>
                </c:pt>
                <c:pt idx="983">
                  <c:v>40940.465277777781</c:v>
                </c:pt>
                <c:pt idx="984">
                  <c:v>40940.458333333336</c:v>
                </c:pt>
                <c:pt idx="985">
                  <c:v>40940.451388888891</c:v>
                </c:pt>
                <c:pt idx="986">
                  <c:v>40940.444444444445</c:v>
                </c:pt>
                <c:pt idx="987">
                  <c:v>40940.4375</c:v>
                </c:pt>
                <c:pt idx="988">
                  <c:v>40940.430555555555</c:v>
                </c:pt>
                <c:pt idx="989">
                  <c:v>40940.423611111109</c:v>
                </c:pt>
                <c:pt idx="990">
                  <c:v>40940.416666666664</c:v>
                </c:pt>
                <c:pt idx="991">
                  <c:v>40940.409722222219</c:v>
                </c:pt>
                <c:pt idx="992">
                  <c:v>40940.402777777781</c:v>
                </c:pt>
                <c:pt idx="993">
                  <c:v>40940.395833333336</c:v>
                </c:pt>
                <c:pt idx="994">
                  <c:v>40940.388888888891</c:v>
                </c:pt>
                <c:pt idx="995">
                  <c:v>40940.381944444445</c:v>
                </c:pt>
                <c:pt idx="996">
                  <c:v>40940.375</c:v>
                </c:pt>
                <c:pt idx="997">
                  <c:v>40940.368055555555</c:v>
                </c:pt>
                <c:pt idx="998">
                  <c:v>40940.361111111109</c:v>
                </c:pt>
                <c:pt idx="999">
                  <c:v>40940.354166666664</c:v>
                </c:pt>
                <c:pt idx="1000">
                  <c:v>40940.347222222219</c:v>
                </c:pt>
                <c:pt idx="1001">
                  <c:v>40940.340277777781</c:v>
                </c:pt>
                <c:pt idx="1002">
                  <c:v>40940.333333333336</c:v>
                </c:pt>
                <c:pt idx="1003">
                  <c:v>40940.326388888891</c:v>
                </c:pt>
                <c:pt idx="1004">
                  <c:v>40940.319444444445</c:v>
                </c:pt>
                <c:pt idx="1005">
                  <c:v>40940.3125</c:v>
                </c:pt>
                <c:pt idx="1006">
                  <c:v>40940.305555555555</c:v>
                </c:pt>
                <c:pt idx="1007">
                  <c:v>40940.298611111109</c:v>
                </c:pt>
                <c:pt idx="1008">
                  <c:v>40940.291666666664</c:v>
                </c:pt>
                <c:pt idx="1009">
                  <c:v>40940.284722222219</c:v>
                </c:pt>
                <c:pt idx="1010">
                  <c:v>40940.277777777781</c:v>
                </c:pt>
                <c:pt idx="1011">
                  <c:v>40940.270833333336</c:v>
                </c:pt>
                <c:pt idx="1012">
                  <c:v>40940.263888888891</c:v>
                </c:pt>
                <c:pt idx="1013">
                  <c:v>40940.256944444445</c:v>
                </c:pt>
                <c:pt idx="1014">
                  <c:v>40940.25</c:v>
                </c:pt>
                <c:pt idx="1015">
                  <c:v>40940.243055555555</c:v>
                </c:pt>
                <c:pt idx="1016">
                  <c:v>40940.236111111109</c:v>
                </c:pt>
                <c:pt idx="1017">
                  <c:v>40940.229166666664</c:v>
                </c:pt>
                <c:pt idx="1018">
                  <c:v>40940.222222222219</c:v>
                </c:pt>
                <c:pt idx="1019">
                  <c:v>40940.215277777781</c:v>
                </c:pt>
                <c:pt idx="1020">
                  <c:v>40940.208333333336</c:v>
                </c:pt>
                <c:pt idx="1021">
                  <c:v>40940.201388888891</c:v>
                </c:pt>
                <c:pt idx="1022">
                  <c:v>40940.194444444445</c:v>
                </c:pt>
                <c:pt idx="1023">
                  <c:v>40940.1875</c:v>
                </c:pt>
                <c:pt idx="1024">
                  <c:v>40940.180555555555</c:v>
                </c:pt>
                <c:pt idx="1025">
                  <c:v>40940.173611111109</c:v>
                </c:pt>
                <c:pt idx="1026">
                  <c:v>40940.166666666664</c:v>
                </c:pt>
                <c:pt idx="1027">
                  <c:v>40940.159722222219</c:v>
                </c:pt>
                <c:pt idx="1028">
                  <c:v>40940.152777777781</c:v>
                </c:pt>
                <c:pt idx="1029">
                  <c:v>40940.145833333336</c:v>
                </c:pt>
                <c:pt idx="1030">
                  <c:v>40940.138888888891</c:v>
                </c:pt>
                <c:pt idx="1031">
                  <c:v>40940.131944444445</c:v>
                </c:pt>
                <c:pt idx="1032">
                  <c:v>40940.125</c:v>
                </c:pt>
                <c:pt idx="1033">
                  <c:v>40940.118055555555</c:v>
                </c:pt>
                <c:pt idx="1034">
                  <c:v>40940.111111111109</c:v>
                </c:pt>
                <c:pt idx="1035">
                  <c:v>40940.104166666664</c:v>
                </c:pt>
                <c:pt idx="1036">
                  <c:v>40940.097222222219</c:v>
                </c:pt>
                <c:pt idx="1037">
                  <c:v>40940.090277777781</c:v>
                </c:pt>
                <c:pt idx="1038">
                  <c:v>40940.083333333336</c:v>
                </c:pt>
                <c:pt idx="1039">
                  <c:v>40940.076388888891</c:v>
                </c:pt>
                <c:pt idx="1040">
                  <c:v>40940.069444444445</c:v>
                </c:pt>
                <c:pt idx="1041">
                  <c:v>40940.0625</c:v>
                </c:pt>
                <c:pt idx="1042">
                  <c:v>40940.055555555555</c:v>
                </c:pt>
                <c:pt idx="1043">
                  <c:v>40940.048611111109</c:v>
                </c:pt>
                <c:pt idx="1044">
                  <c:v>40940.041666666664</c:v>
                </c:pt>
                <c:pt idx="1045">
                  <c:v>40940.034722222219</c:v>
                </c:pt>
                <c:pt idx="1046">
                  <c:v>40940.027777777781</c:v>
                </c:pt>
                <c:pt idx="1047">
                  <c:v>40940.020833333336</c:v>
                </c:pt>
                <c:pt idx="1048">
                  <c:v>40940.013888888891</c:v>
                </c:pt>
                <c:pt idx="1049">
                  <c:v>40940.006944444445</c:v>
                </c:pt>
                <c:pt idx="1050" formatCode="m/d/yyyy">
                  <c:v>40940</c:v>
                </c:pt>
                <c:pt idx="1051">
                  <c:v>40939.993055555555</c:v>
                </c:pt>
                <c:pt idx="1052">
                  <c:v>40939.986111111109</c:v>
                </c:pt>
                <c:pt idx="1053">
                  <c:v>40939.979166666664</c:v>
                </c:pt>
                <c:pt idx="1054">
                  <c:v>40939.972222222219</c:v>
                </c:pt>
                <c:pt idx="1055">
                  <c:v>40939.965277777781</c:v>
                </c:pt>
                <c:pt idx="1056">
                  <c:v>40939.958333333336</c:v>
                </c:pt>
                <c:pt idx="1057">
                  <c:v>40939.951388888891</c:v>
                </c:pt>
                <c:pt idx="1058">
                  <c:v>40939.944444444445</c:v>
                </c:pt>
                <c:pt idx="1059">
                  <c:v>40939.9375</c:v>
                </c:pt>
                <c:pt idx="1060">
                  <c:v>40939.930555555555</c:v>
                </c:pt>
                <c:pt idx="1061">
                  <c:v>40939.923611111109</c:v>
                </c:pt>
                <c:pt idx="1062">
                  <c:v>40939.916666666664</c:v>
                </c:pt>
                <c:pt idx="1063">
                  <c:v>40939.909722222219</c:v>
                </c:pt>
                <c:pt idx="1064">
                  <c:v>40939.902777777781</c:v>
                </c:pt>
                <c:pt idx="1065">
                  <c:v>40939.895833333336</c:v>
                </c:pt>
                <c:pt idx="1066">
                  <c:v>40939.888888888891</c:v>
                </c:pt>
                <c:pt idx="1067">
                  <c:v>40939.881944444445</c:v>
                </c:pt>
                <c:pt idx="1068">
                  <c:v>40939.875</c:v>
                </c:pt>
                <c:pt idx="1069">
                  <c:v>40939.868055555555</c:v>
                </c:pt>
                <c:pt idx="1070">
                  <c:v>40939.861111111109</c:v>
                </c:pt>
                <c:pt idx="1071">
                  <c:v>40939.854166666664</c:v>
                </c:pt>
                <c:pt idx="1072">
                  <c:v>40939.847222222219</c:v>
                </c:pt>
                <c:pt idx="1073">
                  <c:v>40939.840277777781</c:v>
                </c:pt>
                <c:pt idx="1074">
                  <c:v>40939.833333333336</c:v>
                </c:pt>
                <c:pt idx="1075">
                  <c:v>40939.826388888891</c:v>
                </c:pt>
                <c:pt idx="1076">
                  <c:v>40939.819444444445</c:v>
                </c:pt>
                <c:pt idx="1077">
                  <c:v>40939.8125</c:v>
                </c:pt>
                <c:pt idx="1078">
                  <c:v>40939.805555555555</c:v>
                </c:pt>
                <c:pt idx="1079">
                  <c:v>40939.798611111109</c:v>
                </c:pt>
                <c:pt idx="1080">
                  <c:v>40939.791666666664</c:v>
                </c:pt>
                <c:pt idx="1081">
                  <c:v>40939.784722222219</c:v>
                </c:pt>
                <c:pt idx="1082">
                  <c:v>40939.777777777781</c:v>
                </c:pt>
                <c:pt idx="1083">
                  <c:v>40939.770833333336</c:v>
                </c:pt>
                <c:pt idx="1084">
                  <c:v>40939.763888888891</c:v>
                </c:pt>
                <c:pt idx="1085">
                  <c:v>40939.756944444445</c:v>
                </c:pt>
                <c:pt idx="1086">
                  <c:v>40939.75</c:v>
                </c:pt>
                <c:pt idx="1087">
                  <c:v>40939.743055555555</c:v>
                </c:pt>
                <c:pt idx="1088">
                  <c:v>40939.736111111109</c:v>
                </c:pt>
                <c:pt idx="1089">
                  <c:v>40939.729166666664</c:v>
                </c:pt>
                <c:pt idx="1090">
                  <c:v>40939.722222222219</c:v>
                </c:pt>
                <c:pt idx="1091">
                  <c:v>40939.715277777781</c:v>
                </c:pt>
                <c:pt idx="1092">
                  <c:v>40939.708333333336</c:v>
                </c:pt>
                <c:pt idx="1093">
                  <c:v>40939.701388888891</c:v>
                </c:pt>
                <c:pt idx="1094">
                  <c:v>40939.694444444445</c:v>
                </c:pt>
                <c:pt idx="1095">
                  <c:v>40939.6875</c:v>
                </c:pt>
                <c:pt idx="1096">
                  <c:v>40939.680555555555</c:v>
                </c:pt>
                <c:pt idx="1097">
                  <c:v>40939.673611111109</c:v>
                </c:pt>
                <c:pt idx="1098">
                  <c:v>40939.666666666664</c:v>
                </c:pt>
                <c:pt idx="1099">
                  <c:v>40939.659722222219</c:v>
                </c:pt>
                <c:pt idx="1100">
                  <c:v>40939.652777777781</c:v>
                </c:pt>
                <c:pt idx="1101">
                  <c:v>40939.645833333336</c:v>
                </c:pt>
                <c:pt idx="1102">
                  <c:v>40939.638888888891</c:v>
                </c:pt>
                <c:pt idx="1103">
                  <c:v>40939.631944444445</c:v>
                </c:pt>
                <c:pt idx="1104">
                  <c:v>40939.625</c:v>
                </c:pt>
                <c:pt idx="1105">
                  <c:v>40939.618055555555</c:v>
                </c:pt>
                <c:pt idx="1106">
                  <c:v>40939.611111111109</c:v>
                </c:pt>
                <c:pt idx="1107">
                  <c:v>40939.604166666664</c:v>
                </c:pt>
                <c:pt idx="1108">
                  <c:v>40939.597222222219</c:v>
                </c:pt>
                <c:pt idx="1109">
                  <c:v>40939.590277777781</c:v>
                </c:pt>
                <c:pt idx="1110">
                  <c:v>40939.583333333336</c:v>
                </c:pt>
                <c:pt idx="1111">
                  <c:v>40939.576388888891</c:v>
                </c:pt>
                <c:pt idx="1112">
                  <c:v>40939.569444444445</c:v>
                </c:pt>
                <c:pt idx="1113">
                  <c:v>40939.5625</c:v>
                </c:pt>
                <c:pt idx="1114">
                  <c:v>40939.555555555555</c:v>
                </c:pt>
                <c:pt idx="1115">
                  <c:v>40939.548611111109</c:v>
                </c:pt>
                <c:pt idx="1116">
                  <c:v>40939.541666666664</c:v>
                </c:pt>
                <c:pt idx="1117">
                  <c:v>40939.534722222219</c:v>
                </c:pt>
                <c:pt idx="1118">
                  <c:v>40939.527777777781</c:v>
                </c:pt>
                <c:pt idx="1119">
                  <c:v>40939.520833333336</c:v>
                </c:pt>
                <c:pt idx="1120">
                  <c:v>40939.513888888891</c:v>
                </c:pt>
                <c:pt idx="1121">
                  <c:v>40939.506944444445</c:v>
                </c:pt>
                <c:pt idx="1122">
                  <c:v>40939.5</c:v>
                </c:pt>
                <c:pt idx="1123">
                  <c:v>40939.493055555555</c:v>
                </c:pt>
                <c:pt idx="1124">
                  <c:v>40939.486111111109</c:v>
                </c:pt>
                <c:pt idx="1125">
                  <c:v>40939.479166666664</c:v>
                </c:pt>
                <c:pt idx="1126">
                  <c:v>40939.472222222219</c:v>
                </c:pt>
                <c:pt idx="1127">
                  <c:v>40939.465277777781</c:v>
                </c:pt>
                <c:pt idx="1128">
                  <c:v>40939.458333333336</c:v>
                </c:pt>
                <c:pt idx="1129">
                  <c:v>40939.451388888891</c:v>
                </c:pt>
                <c:pt idx="1130">
                  <c:v>40939.444444444445</c:v>
                </c:pt>
                <c:pt idx="1131">
                  <c:v>40939.4375</c:v>
                </c:pt>
                <c:pt idx="1132">
                  <c:v>40939.430555555555</c:v>
                </c:pt>
                <c:pt idx="1133">
                  <c:v>40939.423611111109</c:v>
                </c:pt>
                <c:pt idx="1134">
                  <c:v>40939.416666666664</c:v>
                </c:pt>
                <c:pt idx="1135">
                  <c:v>40939.409722222219</c:v>
                </c:pt>
                <c:pt idx="1136">
                  <c:v>40939.402777777781</c:v>
                </c:pt>
                <c:pt idx="1137">
                  <c:v>40939.395833333336</c:v>
                </c:pt>
                <c:pt idx="1138">
                  <c:v>40939.388888888891</c:v>
                </c:pt>
                <c:pt idx="1139">
                  <c:v>40939.381944444445</c:v>
                </c:pt>
                <c:pt idx="1140">
                  <c:v>40939.375</c:v>
                </c:pt>
                <c:pt idx="1141">
                  <c:v>40939.368055555555</c:v>
                </c:pt>
                <c:pt idx="1142">
                  <c:v>40939.361111111109</c:v>
                </c:pt>
                <c:pt idx="1143">
                  <c:v>40939.354166666664</c:v>
                </c:pt>
                <c:pt idx="1144">
                  <c:v>40939.347222222219</c:v>
                </c:pt>
                <c:pt idx="1145">
                  <c:v>40939.340277777781</c:v>
                </c:pt>
                <c:pt idx="1146">
                  <c:v>40939.333333333336</c:v>
                </c:pt>
                <c:pt idx="1147">
                  <c:v>40939.326388888891</c:v>
                </c:pt>
                <c:pt idx="1148">
                  <c:v>40939.319444444445</c:v>
                </c:pt>
                <c:pt idx="1149">
                  <c:v>40939.3125</c:v>
                </c:pt>
                <c:pt idx="1150">
                  <c:v>40939.305555555555</c:v>
                </c:pt>
                <c:pt idx="1151">
                  <c:v>40939.298611111109</c:v>
                </c:pt>
                <c:pt idx="1152">
                  <c:v>40939.291666666664</c:v>
                </c:pt>
                <c:pt idx="1153">
                  <c:v>40939.284722222219</c:v>
                </c:pt>
                <c:pt idx="1154">
                  <c:v>40939.277777777781</c:v>
                </c:pt>
                <c:pt idx="1155">
                  <c:v>40939.270833333336</c:v>
                </c:pt>
                <c:pt idx="1156">
                  <c:v>40939.263888888891</c:v>
                </c:pt>
                <c:pt idx="1157">
                  <c:v>40939.256944444445</c:v>
                </c:pt>
                <c:pt idx="1158">
                  <c:v>40939.25</c:v>
                </c:pt>
                <c:pt idx="1159">
                  <c:v>40939.243055555555</c:v>
                </c:pt>
                <c:pt idx="1160">
                  <c:v>40939.236111111109</c:v>
                </c:pt>
                <c:pt idx="1161">
                  <c:v>40939.229166666664</c:v>
                </c:pt>
                <c:pt idx="1162">
                  <c:v>40939.222222222219</c:v>
                </c:pt>
                <c:pt idx="1163">
                  <c:v>40939.215277777781</c:v>
                </c:pt>
                <c:pt idx="1164">
                  <c:v>40939.208333333336</c:v>
                </c:pt>
                <c:pt idx="1165">
                  <c:v>40939.201388888891</c:v>
                </c:pt>
                <c:pt idx="1166">
                  <c:v>40939.194444444445</c:v>
                </c:pt>
                <c:pt idx="1167">
                  <c:v>40939.1875</c:v>
                </c:pt>
                <c:pt idx="1168">
                  <c:v>40939.180555555555</c:v>
                </c:pt>
                <c:pt idx="1169">
                  <c:v>40939.173611111109</c:v>
                </c:pt>
                <c:pt idx="1170">
                  <c:v>40939.166666666664</c:v>
                </c:pt>
                <c:pt idx="1171">
                  <c:v>40939.159722222219</c:v>
                </c:pt>
                <c:pt idx="1172">
                  <c:v>40939.152777777781</c:v>
                </c:pt>
                <c:pt idx="1173">
                  <c:v>40939.145833333336</c:v>
                </c:pt>
                <c:pt idx="1174">
                  <c:v>40939.138888888891</c:v>
                </c:pt>
                <c:pt idx="1175">
                  <c:v>40939.131944444445</c:v>
                </c:pt>
                <c:pt idx="1176">
                  <c:v>40939.125</c:v>
                </c:pt>
                <c:pt idx="1177">
                  <c:v>40939.118055555555</c:v>
                </c:pt>
                <c:pt idx="1178">
                  <c:v>40939.111111111109</c:v>
                </c:pt>
                <c:pt idx="1179">
                  <c:v>40939.104166666664</c:v>
                </c:pt>
                <c:pt idx="1180">
                  <c:v>40939.097222222219</c:v>
                </c:pt>
                <c:pt idx="1181">
                  <c:v>40939.090277777781</c:v>
                </c:pt>
                <c:pt idx="1182">
                  <c:v>40939.083333333336</c:v>
                </c:pt>
                <c:pt idx="1183">
                  <c:v>40939.076388888891</c:v>
                </c:pt>
                <c:pt idx="1184">
                  <c:v>40939.069444444445</c:v>
                </c:pt>
                <c:pt idx="1185">
                  <c:v>40939.0625</c:v>
                </c:pt>
                <c:pt idx="1186">
                  <c:v>40939.055555555555</c:v>
                </c:pt>
                <c:pt idx="1187">
                  <c:v>40939.048611111109</c:v>
                </c:pt>
                <c:pt idx="1188">
                  <c:v>40939.041666666664</c:v>
                </c:pt>
                <c:pt idx="1189">
                  <c:v>40939.034722222219</c:v>
                </c:pt>
                <c:pt idx="1190">
                  <c:v>40939.027777777781</c:v>
                </c:pt>
                <c:pt idx="1191">
                  <c:v>40939.020833333336</c:v>
                </c:pt>
                <c:pt idx="1192">
                  <c:v>40939.013888888891</c:v>
                </c:pt>
                <c:pt idx="1193">
                  <c:v>40939.006944444445</c:v>
                </c:pt>
                <c:pt idx="1194" formatCode="m/d/yyyy">
                  <c:v>40939</c:v>
                </c:pt>
                <c:pt idx="1195">
                  <c:v>40938.993055555555</c:v>
                </c:pt>
                <c:pt idx="1196">
                  <c:v>40938.986111111109</c:v>
                </c:pt>
                <c:pt idx="1197">
                  <c:v>40938.979166666664</c:v>
                </c:pt>
                <c:pt idx="1198">
                  <c:v>40938.972222222219</c:v>
                </c:pt>
                <c:pt idx="1199">
                  <c:v>40938.965277777781</c:v>
                </c:pt>
                <c:pt idx="1200">
                  <c:v>40938.958333333336</c:v>
                </c:pt>
                <c:pt idx="1201">
                  <c:v>40938.951388888891</c:v>
                </c:pt>
                <c:pt idx="1202">
                  <c:v>40938.944444444445</c:v>
                </c:pt>
                <c:pt idx="1203">
                  <c:v>40938.9375</c:v>
                </c:pt>
                <c:pt idx="1204">
                  <c:v>40938.930555555555</c:v>
                </c:pt>
                <c:pt idx="1205">
                  <c:v>40938.923611111109</c:v>
                </c:pt>
                <c:pt idx="1206">
                  <c:v>40938.916666666664</c:v>
                </c:pt>
                <c:pt idx="1207">
                  <c:v>40938.909722222219</c:v>
                </c:pt>
                <c:pt idx="1208">
                  <c:v>40938.902777777781</c:v>
                </c:pt>
                <c:pt idx="1209">
                  <c:v>40938.895833333336</c:v>
                </c:pt>
                <c:pt idx="1210">
                  <c:v>40938.888888888891</c:v>
                </c:pt>
                <c:pt idx="1211">
                  <c:v>40938.881944444445</c:v>
                </c:pt>
                <c:pt idx="1212">
                  <c:v>40938.875</c:v>
                </c:pt>
                <c:pt idx="1213">
                  <c:v>40938.868055555555</c:v>
                </c:pt>
                <c:pt idx="1214">
                  <c:v>40938.861111111109</c:v>
                </c:pt>
                <c:pt idx="1215">
                  <c:v>40938.854166666664</c:v>
                </c:pt>
                <c:pt idx="1216">
                  <c:v>40938.847222222219</c:v>
                </c:pt>
                <c:pt idx="1217">
                  <c:v>40938.840277777781</c:v>
                </c:pt>
                <c:pt idx="1218">
                  <c:v>40938.833333333336</c:v>
                </c:pt>
                <c:pt idx="1219">
                  <c:v>40938.826388888891</c:v>
                </c:pt>
                <c:pt idx="1220">
                  <c:v>40938.819444444445</c:v>
                </c:pt>
                <c:pt idx="1221">
                  <c:v>40938.8125</c:v>
                </c:pt>
                <c:pt idx="1222">
                  <c:v>40938.805555555555</c:v>
                </c:pt>
                <c:pt idx="1223">
                  <c:v>40938.798611111109</c:v>
                </c:pt>
                <c:pt idx="1224">
                  <c:v>40938.791666666664</c:v>
                </c:pt>
                <c:pt idx="1225">
                  <c:v>40938.784722222219</c:v>
                </c:pt>
                <c:pt idx="1226">
                  <c:v>40938.777777777781</c:v>
                </c:pt>
                <c:pt idx="1227">
                  <c:v>40938.770833333336</c:v>
                </c:pt>
                <c:pt idx="1228">
                  <c:v>40938.763888888891</c:v>
                </c:pt>
                <c:pt idx="1229">
                  <c:v>40938.756944444445</c:v>
                </c:pt>
                <c:pt idx="1230">
                  <c:v>40938.75</c:v>
                </c:pt>
                <c:pt idx="1231">
                  <c:v>40938.743055555555</c:v>
                </c:pt>
                <c:pt idx="1232">
                  <c:v>40938.736111111109</c:v>
                </c:pt>
                <c:pt idx="1233">
                  <c:v>40938.729166666664</c:v>
                </c:pt>
                <c:pt idx="1234">
                  <c:v>40938.722222222219</c:v>
                </c:pt>
                <c:pt idx="1235">
                  <c:v>40938.715277777781</c:v>
                </c:pt>
                <c:pt idx="1236">
                  <c:v>40938.708333333336</c:v>
                </c:pt>
                <c:pt idx="1237">
                  <c:v>40938.701388888891</c:v>
                </c:pt>
                <c:pt idx="1238">
                  <c:v>40938.694444444445</c:v>
                </c:pt>
                <c:pt idx="1239">
                  <c:v>40938.6875</c:v>
                </c:pt>
                <c:pt idx="1240">
                  <c:v>40938.680555555555</c:v>
                </c:pt>
                <c:pt idx="1241">
                  <c:v>40938.673611111109</c:v>
                </c:pt>
                <c:pt idx="1242">
                  <c:v>40938.666666666664</c:v>
                </c:pt>
                <c:pt idx="1243">
                  <c:v>40938.659722222219</c:v>
                </c:pt>
                <c:pt idx="1244">
                  <c:v>40938.652777777781</c:v>
                </c:pt>
                <c:pt idx="1245">
                  <c:v>40938.645833333336</c:v>
                </c:pt>
                <c:pt idx="1246">
                  <c:v>40938.638888888891</c:v>
                </c:pt>
                <c:pt idx="1247">
                  <c:v>40938.631944444445</c:v>
                </c:pt>
                <c:pt idx="1248">
                  <c:v>40938.625</c:v>
                </c:pt>
                <c:pt idx="1249">
                  <c:v>40938.618055555555</c:v>
                </c:pt>
                <c:pt idx="1250">
                  <c:v>40938.611111111109</c:v>
                </c:pt>
                <c:pt idx="1251">
                  <c:v>40938.604166666664</c:v>
                </c:pt>
                <c:pt idx="1252">
                  <c:v>40938.597222222219</c:v>
                </c:pt>
                <c:pt idx="1253">
                  <c:v>40938.590277777781</c:v>
                </c:pt>
                <c:pt idx="1254">
                  <c:v>40938.583333333336</c:v>
                </c:pt>
                <c:pt idx="1255">
                  <c:v>40938.576388888891</c:v>
                </c:pt>
                <c:pt idx="1256">
                  <c:v>40938.569444444445</c:v>
                </c:pt>
                <c:pt idx="1257">
                  <c:v>40938.5625</c:v>
                </c:pt>
                <c:pt idx="1258">
                  <c:v>40938.555555555555</c:v>
                </c:pt>
                <c:pt idx="1259">
                  <c:v>40938.548611111109</c:v>
                </c:pt>
                <c:pt idx="1260">
                  <c:v>40938.541666666664</c:v>
                </c:pt>
                <c:pt idx="1261">
                  <c:v>40938.534722222219</c:v>
                </c:pt>
                <c:pt idx="1262">
                  <c:v>40938.527777777781</c:v>
                </c:pt>
                <c:pt idx="1263">
                  <c:v>40938.520833333336</c:v>
                </c:pt>
                <c:pt idx="1264">
                  <c:v>40938.513888888891</c:v>
                </c:pt>
                <c:pt idx="1265">
                  <c:v>40938.506944444445</c:v>
                </c:pt>
                <c:pt idx="1266">
                  <c:v>40938.5</c:v>
                </c:pt>
                <c:pt idx="1267">
                  <c:v>40938.493055555555</c:v>
                </c:pt>
                <c:pt idx="1268">
                  <c:v>40938.486111111109</c:v>
                </c:pt>
                <c:pt idx="1269">
                  <c:v>40938.479166666664</c:v>
                </c:pt>
                <c:pt idx="1270">
                  <c:v>40938.472222222219</c:v>
                </c:pt>
                <c:pt idx="1271">
                  <c:v>40938.465277777781</c:v>
                </c:pt>
                <c:pt idx="1272">
                  <c:v>40938.458333333336</c:v>
                </c:pt>
                <c:pt idx="1273">
                  <c:v>40938.451388888891</c:v>
                </c:pt>
                <c:pt idx="1274">
                  <c:v>40938.444444444445</c:v>
                </c:pt>
                <c:pt idx="1275">
                  <c:v>40938.4375</c:v>
                </c:pt>
                <c:pt idx="1276">
                  <c:v>40938.430555555555</c:v>
                </c:pt>
                <c:pt idx="1277">
                  <c:v>40938.423611111109</c:v>
                </c:pt>
                <c:pt idx="1278">
                  <c:v>40938.416666666664</c:v>
                </c:pt>
                <c:pt idx="1279">
                  <c:v>40938.409722222219</c:v>
                </c:pt>
                <c:pt idx="1280">
                  <c:v>40938.402777777781</c:v>
                </c:pt>
                <c:pt idx="1281">
                  <c:v>40938.395833333336</c:v>
                </c:pt>
                <c:pt idx="1282">
                  <c:v>40938.388888888891</c:v>
                </c:pt>
                <c:pt idx="1283">
                  <c:v>40938.381944444445</c:v>
                </c:pt>
                <c:pt idx="1284">
                  <c:v>40938.375</c:v>
                </c:pt>
                <c:pt idx="1285">
                  <c:v>40938.368055555555</c:v>
                </c:pt>
                <c:pt idx="1286">
                  <c:v>40938.361111111109</c:v>
                </c:pt>
                <c:pt idx="1287">
                  <c:v>40938.354166666664</c:v>
                </c:pt>
                <c:pt idx="1288">
                  <c:v>40938.347222222219</c:v>
                </c:pt>
                <c:pt idx="1289">
                  <c:v>40938.340277777781</c:v>
                </c:pt>
                <c:pt idx="1290">
                  <c:v>40938.333333333336</c:v>
                </c:pt>
                <c:pt idx="1291">
                  <c:v>40938.326388888891</c:v>
                </c:pt>
                <c:pt idx="1292">
                  <c:v>40938.319444444445</c:v>
                </c:pt>
                <c:pt idx="1293">
                  <c:v>40938.3125</c:v>
                </c:pt>
                <c:pt idx="1294">
                  <c:v>40938.305555555555</c:v>
                </c:pt>
                <c:pt idx="1295">
                  <c:v>40938.298611111109</c:v>
                </c:pt>
                <c:pt idx="1296">
                  <c:v>40938.291666666664</c:v>
                </c:pt>
              </c:numCache>
            </c:numRef>
          </c:xVal>
          <c:yVal>
            <c:numRef>
              <c:f>'D41-6'!$F$2:$F$1298</c:f>
              <c:numCache>
                <c:formatCode>General</c:formatCode>
                <c:ptCount val="1297"/>
                <c:pt idx="0">
                  <c:v>1.25</c:v>
                </c:pt>
                <c:pt idx="1">
                  <c:v>1.244</c:v>
                </c:pt>
                <c:pt idx="2">
                  <c:v>1.248</c:v>
                </c:pt>
                <c:pt idx="3">
                  <c:v>1.2549999999999999</c:v>
                </c:pt>
                <c:pt idx="4">
                  <c:v>1.2330000000000001</c:v>
                </c:pt>
                <c:pt idx="5">
                  <c:v>1.081</c:v>
                </c:pt>
                <c:pt idx="6">
                  <c:v>1.244</c:v>
                </c:pt>
                <c:pt idx="7">
                  <c:v>1.25</c:v>
                </c:pt>
                <c:pt idx="8">
                  <c:v>1.25</c:v>
                </c:pt>
                <c:pt idx="9">
                  <c:v>1.25</c:v>
                </c:pt>
                <c:pt idx="10">
                  <c:v>1.2529999999999999</c:v>
                </c:pt>
                <c:pt idx="11">
                  <c:v>1.248</c:v>
                </c:pt>
                <c:pt idx="12">
                  <c:v>1.2490000000000001</c:v>
                </c:pt>
                <c:pt idx="13">
                  <c:v>1.2490000000000001</c:v>
                </c:pt>
                <c:pt idx="14">
                  <c:v>1.2490000000000001</c:v>
                </c:pt>
                <c:pt idx="15">
                  <c:v>1.2569999999999999</c:v>
                </c:pt>
                <c:pt idx="16">
                  <c:v>1.25</c:v>
                </c:pt>
                <c:pt idx="17">
                  <c:v>1.25</c:v>
                </c:pt>
                <c:pt idx="18">
                  <c:v>1.2509999999999999</c:v>
                </c:pt>
                <c:pt idx="19">
                  <c:v>1.254</c:v>
                </c:pt>
                <c:pt idx="20">
                  <c:v>1.256</c:v>
                </c:pt>
                <c:pt idx="21">
                  <c:v>1.2490000000000001</c:v>
                </c:pt>
                <c:pt idx="22">
                  <c:v>1.254</c:v>
                </c:pt>
                <c:pt idx="23">
                  <c:v>1.2509999999999999</c:v>
                </c:pt>
                <c:pt idx="24">
                  <c:v>1.2490000000000001</c:v>
                </c:pt>
                <c:pt idx="25">
                  <c:v>1.2529999999999999</c:v>
                </c:pt>
                <c:pt idx="26">
                  <c:v>1.25</c:v>
                </c:pt>
                <c:pt idx="27">
                  <c:v>1.252</c:v>
                </c:pt>
                <c:pt idx="28">
                  <c:v>1.25</c:v>
                </c:pt>
                <c:pt idx="29">
                  <c:v>1.25</c:v>
                </c:pt>
                <c:pt idx="30">
                  <c:v>1.2529999999999999</c:v>
                </c:pt>
                <c:pt idx="31">
                  <c:v>1.2529999999999999</c:v>
                </c:pt>
                <c:pt idx="32">
                  <c:v>1.254</c:v>
                </c:pt>
                <c:pt idx="33">
                  <c:v>1.256</c:v>
                </c:pt>
                <c:pt idx="34">
                  <c:v>1.2549999999999999</c:v>
                </c:pt>
                <c:pt idx="35">
                  <c:v>1.2529999999999999</c:v>
                </c:pt>
                <c:pt idx="36">
                  <c:v>1.25</c:v>
                </c:pt>
                <c:pt idx="37">
                  <c:v>1.2470000000000001</c:v>
                </c:pt>
                <c:pt idx="38">
                  <c:v>1.2529999999999999</c:v>
                </c:pt>
                <c:pt idx="39">
                  <c:v>1.2529999999999999</c:v>
                </c:pt>
                <c:pt idx="40">
                  <c:v>1.2549999999999999</c:v>
                </c:pt>
                <c:pt idx="41">
                  <c:v>1.2490000000000001</c:v>
                </c:pt>
                <c:pt idx="42">
                  <c:v>1.254</c:v>
                </c:pt>
                <c:pt idx="43">
                  <c:v>1.2470000000000001</c:v>
                </c:pt>
                <c:pt idx="44">
                  <c:v>1.2549999999999999</c:v>
                </c:pt>
                <c:pt idx="45">
                  <c:v>1.2989999999999999</c:v>
                </c:pt>
                <c:pt idx="46">
                  <c:v>1.3160000000000001</c:v>
                </c:pt>
                <c:pt idx="47">
                  <c:v>1.3080000000000001</c:v>
                </c:pt>
                <c:pt idx="48">
                  <c:v>1.2490000000000001</c:v>
                </c:pt>
                <c:pt idx="49">
                  <c:v>1.248</c:v>
                </c:pt>
                <c:pt idx="50">
                  <c:v>1.2509999999999999</c:v>
                </c:pt>
                <c:pt idx="51">
                  <c:v>1.252</c:v>
                </c:pt>
                <c:pt idx="52">
                  <c:v>1.2470000000000001</c:v>
                </c:pt>
                <c:pt idx="53">
                  <c:v>1.2470000000000001</c:v>
                </c:pt>
                <c:pt idx="54">
                  <c:v>1.2529999999999999</c:v>
                </c:pt>
                <c:pt idx="55">
                  <c:v>1.25</c:v>
                </c:pt>
                <c:pt idx="56">
                  <c:v>1.252</c:v>
                </c:pt>
                <c:pt idx="57">
                  <c:v>1.2450000000000001</c:v>
                </c:pt>
                <c:pt idx="58">
                  <c:v>1.2490000000000001</c:v>
                </c:pt>
                <c:pt idx="59">
                  <c:v>1.25</c:v>
                </c:pt>
                <c:pt idx="60">
                  <c:v>1.2529999999999999</c:v>
                </c:pt>
                <c:pt idx="61">
                  <c:v>1.25</c:v>
                </c:pt>
                <c:pt idx="62">
                  <c:v>1.2430000000000001</c:v>
                </c:pt>
                <c:pt idx="63">
                  <c:v>1.25</c:v>
                </c:pt>
                <c:pt idx="64">
                  <c:v>1.2549999999999999</c:v>
                </c:pt>
                <c:pt idx="65">
                  <c:v>1.2450000000000001</c:v>
                </c:pt>
                <c:pt idx="66">
                  <c:v>1.2509999999999999</c:v>
                </c:pt>
                <c:pt idx="67">
                  <c:v>1.2549999999999999</c:v>
                </c:pt>
                <c:pt idx="68">
                  <c:v>1.248</c:v>
                </c:pt>
                <c:pt idx="69">
                  <c:v>1.256</c:v>
                </c:pt>
                <c:pt idx="70">
                  <c:v>1.2430000000000001</c:v>
                </c:pt>
                <c:pt idx="71">
                  <c:v>1.2490000000000001</c:v>
                </c:pt>
                <c:pt idx="72">
                  <c:v>1.2569999999999999</c:v>
                </c:pt>
                <c:pt idx="73">
                  <c:v>1.2450000000000001</c:v>
                </c:pt>
                <c:pt idx="74">
                  <c:v>1.25</c:v>
                </c:pt>
                <c:pt idx="75">
                  <c:v>1.25</c:v>
                </c:pt>
                <c:pt idx="76">
                  <c:v>1.2430000000000001</c:v>
                </c:pt>
                <c:pt idx="77">
                  <c:v>1.252</c:v>
                </c:pt>
                <c:pt idx="78">
                  <c:v>1.2470000000000001</c:v>
                </c:pt>
                <c:pt idx="79">
                  <c:v>1.25</c:v>
                </c:pt>
                <c:pt idx="80">
                  <c:v>1.2529999999999999</c:v>
                </c:pt>
                <c:pt idx="81">
                  <c:v>1.2529999999999999</c:v>
                </c:pt>
                <c:pt idx="82">
                  <c:v>1.246</c:v>
                </c:pt>
                <c:pt idx="83">
                  <c:v>1.26</c:v>
                </c:pt>
                <c:pt idx="84">
                  <c:v>1.2509999999999999</c:v>
                </c:pt>
                <c:pt idx="85">
                  <c:v>1.252</c:v>
                </c:pt>
                <c:pt idx="86">
                  <c:v>1.248</c:v>
                </c:pt>
                <c:pt idx="87">
                  <c:v>1.2430000000000001</c:v>
                </c:pt>
                <c:pt idx="88">
                  <c:v>1.256</c:v>
                </c:pt>
                <c:pt idx="89">
                  <c:v>1.2410000000000001</c:v>
                </c:pt>
                <c:pt idx="90">
                  <c:v>1.2410000000000001</c:v>
                </c:pt>
                <c:pt idx="91">
                  <c:v>1.2529999999999999</c:v>
                </c:pt>
                <c:pt idx="92">
                  <c:v>1.248</c:v>
                </c:pt>
                <c:pt idx="93">
                  <c:v>1.254</c:v>
                </c:pt>
                <c:pt idx="94">
                  <c:v>1.256</c:v>
                </c:pt>
                <c:pt idx="95">
                  <c:v>1.242</c:v>
                </c:pt>
                <c:pt idx="96">
                  <c:v>1.256</c:v>
                </c:pt>
                <c:pt idx="97">
                  <c:v>1.2430000000000001</c:v>
                </c:pt>
                <c:pt idx="98">
                  <c:v>1.2529999999999999</c:v>
                </c:pt>
                <c:pt idx="99">
                  <c:v>1.2509999999999999</c:v>
                </c:pt>
                <c:pt idx="100">
                  <c:v>1.2430000000000001</c:v>
                </c:pt>
                <c:pt idx="101">
                  <c:v>1.2490000000000001</c:v>
                </c:pt>
                <c:pt idx="102">
                  <c:v>1.2549999999999999</c:v>
                </c:pt>
                <c:pt idx="103">
                  <c:v>1.25</c:v>
                </c:pt>
                <c:pt idx="104">
                  <c:v>1.2569999999999999</c:v>
                </c:pt>
                <c:pt idx="105">
                  <c:v>1.2529999999999999</c:v>
                </c:pt>
                <c:pt idx="106">
                  <c:v>1.2549999999999999</c:v>
                </c:pt>
                <c:pt idx="107">
                  <c:v>1.264</c:v>
                </c:pt>
                <c:pt idx="108">
                  <c:v>1.248</c:v>
                </c:pt>
                <c:pt idx="109">
                  <c:v>1.2450000000000001</c:v>
                </c:pt>
                <c:pt idx="110">
                  <c:v>1.252</c:v>
                </c:pt>
                <c:pt idx="111">
                  <c:v>1.2529999999999999</c:v>
                </c:pt>
                <c:pt idx="112">
                  <c:v>1.2490000000000001</c:v>
                </c:pt>
                <c:pt idx="113">
                  <c:v>1.246</c:v>
                </c:pt>
                <c:pt idx="114">
                  <c:v>1.2490000000000001</c:v>
                </c:pt>
                <c:pt idx="115">
                  <c:v>1.2470000000000001</c:v>
                </c:pt>
                <c:pt idx="116">
                  <c:v>1.2470000000000001</c:v>
                </c:pt>
                <c:pt idx="117">
                  <c:v>1.26</c:v>
                </c:pt>
                <c:pt idx="118">
                  <c:v>1.246</c:v>
                </c:pt>
                <c:pt idx="119">
                  <c:v>1.25</c:v>
                </c:pt>
                <c:pt idx="120">
                  <c:v>1.254</c:v>
                </c:pt>
                <c:pt idx="121">
                  <c:v>1.2450000000000001</c:v>
                </c:pt>
                <c:pt idx="122">
                  <c:v>1.26</c:v>
                </c:pt>
                <c:pt idx="123">
                  <c:v>1.2450000000000001</c:v>
                </c:pt>
                <c:pt idx="124">
                  <c:v>1.254</c:v>
                </c:pt>
                <c:pt idx="125">
                  <c:v>1.2410000000000001</c:v>
                </c:pt>
                <c:pt idx="126">
                  <c:v>1.2470000000000001</c:v>
                </c:pt>
                <c:pt idx="127">
                  <c:v>1.2490000000000001</c:v>
                </c:pt>
                <c:pt idx="128">
                  <c:v>1.2509999999999999</c:v>
                </c:pt>
                <c:pt idx="129">
                  <c:v>1.2509999999999999</c:v>
                </c:pt>
                <c:pt idx="130">
                  <c:v>1.264</c:v>
                </c:pt>
                <c:pt idx="131">
                  <c:v>1.2430000000000001</c:v>
                </c:pt>
                <c:pt idx="132">
                  <c:v>1.248</c:v>
                </c:pt>
                <c:pt idx="133">
                  <c:v>1.2430000000000001</c:v>
                </c:pt>
                <c:pt idx="134">
                  <c:v>1.2529999999999999</c:v>
                </c:pt>
                <c:pt idx="135">
                  <c:v>1.258</c:v>
                </c:pt>
                <c:pt idx="136">
                  <c:v>1.2410000000000001</c:v>
                </c:pt>
                <c:pt idx="137">
                  <c:v>1.25</c:v>
                </c:pt>
                <c:pt idx="138">
                  <c:v>1.2450000000000001</c:v>
                </c:pt>
                <c:pt idx="139">
                  <c:v>1.2549999999999999</c:v>
                </c:pt>
                <c:pt idx="140">
                  <c:v>1.25</c:v>
                </c:pt>
                <c:pt idx="141">
                  <c:v>1.2450000000000001</c:v>
                </c:pt>
                <c:pt idx="142">
                  <c:v>1.258</c:v>
                </c:pt>
                <c:pt idx="143">
                  <c:v>1.242</c:v>
                </c:pt>
                <c:pt idx="144">
                  <c:v>1.2589999999999999</c:v>
                </c:pt>
                <c:pt idx="145">
                  <c:v>1.25</c:v>
                </c:pt>
                <c:pt idx="146">
                  <c:v>1.2430000000000001</c:v>
                </c:pt>
                <c:pt idx="147">
                  <c:v>1.2609999999999999</c:v>
                </c:pt>
                <c:pt idx="148">
                  <c:v>1.2350000000000001</c:v>
                </c:pt>
                <c:pt idx="149">
                  <c:v>1.0780000000000001</c:v>
                </c:pt>
                <c:pt idx="150">
                  <c:v>1.2470000000000001</c:v>
                </c:pt>
                <c:pt idx="151">
                  <c:v>1.2470000000000001</c:v>
                </c:pt>
                <c:pt idx="152">
                  <c:v>1.2490000000000001</c:v>
                </c:pt>
                <c:pt idx="153">
                  <c:v>1.252</c:v>
                </c:pt>
                <c:pt idx="154">
                  <c:v>1.2490000000000001</c:v>
                </c:pt>
                <c:pt idx="155">
                  <c:v>1.2529999999999999</c:v>
                </c:pt>
                <c:pt idx="156">
                  <c:v>1.2490000000000001</c:v>
                </c:pt>
                <c:pt idx="157">
                  <c:v>1.2549999999999999</c:v>
                </c:pt>
                <c:pt idx="158">
                  <c:v>1.256</c:v>
                </c:pt>
                <c:pt idx="159">
                  <c:v>1.2490000000000001</c:v>
                </c:pt>
                <c:pt idx="160">
                  <c:v>1.2569999999999999</c:v>
                </c:pt>
                <c:pt idx="161">
                  <c:v>1.2569999999999999</c:v>
                </c:pt>
                <c:pt idx="162">
                  <c:v>1.248</c:v>
                </c:pt>
                <c:pt idx="163">
                  <c:v>1.2509999999999999</c:v>
                </c:pt>
                <c:pt idx="164">
                  <c:v>1.2490000000000001</c:v>
                </c:pt>
                <c:pt idx="165">
                  <c:v>1.2470000000000001</c:v>
                </c:pt>
                <c:pt idx="166">
                  <c:v>1.248</c:v>
                </c:pt>
                <c:pt idx="167">
                  <c:v>1.2470000000000001</c:v>
                </c:pt>
                <c:pt idx="168">
                  <c:v>1.2450000000000001</c:v>
                </c:pt>
                <c:pt idx="169">
                  <c:v>1.2509999999999999</c:v>
                </c:pt>
                <c:pt idx="170">
                  <c:v>1.2430000000000001</c:v>
                </c:pt>
                <c:pt idx="171">
                  <c:v>1.2509999999999999</c:v>
                </c:pt>
                <c:pt idx="172">
                  <c:v>1.2549999999999999</c:v>
                </c:pt>
                <c:pt idx="173">
                  <c:v>1.248</c:v>
                </c:pt>
                <c:pt idx="174">
                  <c:v>1.2509999999999999</c:v>
                </c:pt>
                <c:pt idx="175">
                  <c:v>1.2490000000000001</c:v>
                </c:pt>
                <c:pt idx="176">
                  <c:v>1.2490000000000001</c:v>
                </c:pt>
                <c:pt idx="177">
                  <c:v>1.252</c:v>
                </c:pt>
                <c:pt idx="178">
                  <c:v>1.25</c:v>
                </c:pt>
                <c:pt idx="179">
                  <c:v>1.25</c:v>
                </c:pt>
                <c:pt idx="180">
                  <c:v>1.252</c:v>
                </c:pt>
                <c:pt idx="181">
                  <c:v>1.248</c:v>
                </c:pt>
                <c:pt idx="182">
                  <c:v>1.254</c:v>
                </c:pt>
                <c:pt idx="183">
                  <c:v>1.2490000000000001</c:v>
                </c:pt>
                <c:pt idx="184">
                  <c:v>1.248</c:v>
                </c:pt>
                <c:pt idx="185">
                  <c:v>1.2529999999999999</c:v>
                </c:pt>
                <c:pt idx="186">
                  <c:v>1.2490000000000001</c:v>
                </c:pt>
                <c:pt idx="187">
                  <c:v>1.2509999999999999</c:v>
                </c:pt>
                <c:pt idx="188">
                  <c:v>1.254</c:v>
                </c:pt>
                <c:pt idx="189">
                  <c:v>1.2949999999999999</c:v>
                </c:pt>
                <c:pt idx="190">
                  <c:v>1.3169999999999999</c:v>
                </c:pt>
                <c:pt idx="191">
                  <c:v>1.3149999999999999</c:v>
                </c:pt>
                <c:pt idx="192">
                  <c:v>1.2390000000000001</c:v>
                </c:pt>
                <c:pt idx="193">
                  <c:v>1.248</c:v>
                </c:pt>
                <c:pt idx="194">
                  <c:v>1.2609999999999999</c:v>
                </c:pt>
                <c:pt idx="195">
                  <c:v>1.25</c:v>
                </c:pt>
                <c:pt idx="196">
                  <c:v>1.246</c:v>
                </c:pt>
                <c:pt idx="197">
                  <c:v>1.2509999999999999</c:v>
                </c:pt>
                <c:pt idx="198">
                  <c:v>1.2450000000000001</c:v>
                </c:pt>
                <c:pt idx="199">
                  <c:v>1.248</c:v>
                </c:pt>
                <c:pt idx="200">
                  <c:v>1.2529999999999999</c:v>
                </c:pt>
                <c:pt idx="201">
                  <c:v>1.258</c:v>
                </c:pt>
                <c:pt idx="202">
                  <c:v>1.26</c:v>
                </c:pt>
                <c:pt idx="203">
                  <c:v>1.25</c:v>
                </c:pt>
                <c:pt idx="204">
                  <c:v>1.25</c:v>
                </c:pt>
                <c:pt idx="205">
                  <c:v>1.252</c:v>
                </c:pt>
                <c:pt idx="206">
                  <c:v>1.244</c:v>
                </c:pt>
                <c:pt idx="207">
                  <c:v>1.248</c:v>
                </c:pt>
                <c:pt idx="208">
                  <c:v>1.25</c:v>
                </c:pt>
                <c:pt idx="209">
                  <c:v>1.256</c:v>
                </c:pt>
                <c:pt idx="210">
                  <c:v>1.252</c:v>
                </c:pt>
                <c:pt idx="211">
                  <c:v>1.2509999999999999</c:v>
                </c:pt>
                <c:pt idx="212">
                  <c:v>1.2470000000000001</c:v>
                </c:pt>
                <c:pt idx="213">
                  <c:v>1.2509999999999999</c:v>
                </c:pt>
                <c:pt idx="214">
                  <c:v>1.2450000000000001</c:v>
                </c:pt>
                <c:pt idx="215">
                  <c:v>1.252</c:v>
                </c:pt>
                <c:pt idx="216">
                  <c:v>1.2549999999999999</c:v>
                </c:pt>
                <c:pt idx="217">
                  <c:v>1.248</c:v>
                </c:pt>
                <c:pt idx="218">
                  <c:v>1.2509999999999999</c:v>
                </c:pt>
                <c:pt idx="219">
                  <c:v>1.246</c:v>
                </c:pt>
                <c:pt idx="220">
                  <c:v>1.254</c:v>
                </c:pt>
                <c:pt idx="221">
                  <c:v>1.2509999999999999</c:v>
                </c:pt>
                <c:pt idx="222">
                  <c:v>1.246</c:v>
                </c:pt>
                <c:pt idx="223">
                  <c:v>1.244</c:v>
                </c:pt>
                <c:pt idx="224">
                  <c:v>1.252</c:v>
                </c:pt>
                <c:pt idx="225">
                  <c:v>1.2490000000000001</c:v>
                </c:pt>
                <c:pt idx="226">
                  <c:v>1.2490000000000001</c:v>
                </c:pt>
                <c:pt idx="227">
                  <c:v>1.2529999999999999</c:v>
                </c:pt>
                <c:pt idx="228">
                  <c:v>1.244</c:v>
                </c:pt>
                <c:pt idx="229">
                  <c:v>1.252</c:v>
                </c:pt>
                <c:pt idx="230">
                  <c:v>1.248</c:v>
                </c:pt>
                <c:pt idx="231">
                  <c:v>1.2509999999999999</c:v>
                </c:pt>
                <c:pt idx="232">
                  <c:v>1.2569999999999999</c:v>
                </c:pt>
                <c:pt idx="233">
                  <c:v>1.2450000000000001</c:v>
                </c:pt>
                <c:pt idx="234">
                  <c:v>1.2470000000000001</c:v>
                </c:pt>
                <c:pt idx="235">
                  <c:v>1.2629999999999999</c:v>
                </c:pt>
                <c:pt idx="236">
                  <c:v>1.244</c:v>
                </c:pt>
                <c:pt idx="237">
                  <c:v>1.2529999999999999</c:v>
                </c:pt>
                <c:pt idx="238">
                  <c:v>1.258</c:v>
                </c:pt>
                <c:pt idx="239">
                  <c:v>1.2390000000000001</c:v>
                </c:pt>
                <c:pt idx="240">
                  <c:v>1.2490000000000001</c:v>
                </c:pt>
                <c:pt idx="241">
                  <c:v>1.25</c:v>
                </c:pt>
                <c:pt idx="242">
                  <c:v>1.254</c:v>
                </c:pt>
                <c:pt idx="243">
                  <c:v>1.26</c:v>
                </c:pt>
                <c:pt idx="244">
                  <c:v>1.2509999999999999</c:v>
                </c:pt>
                <c:pt idx="245">
                  <c:v>1.2529999999999999</c:v>
                </c:pt>
                <c:pt idx="246">
                  <c:v>1.2410000000000001</c:v>
                </c:pt>
                <c:pt idx="247">
                  <c:v>1.246</c:v>
                </c:pt>
                <c:pt idx="248">
                  <c:v>1.252</c:v>
                </c:pt>
                <c:pt idx="249">
                  <c:v>1.2529999999999999</c:v>
                </c:pt>
                <c:pt idx="250">
                  <c:v>1.256</c:v>
                </c:pt>
                <c:pt idx="251">
                  <c:v>1.2549999999999999</c:v>
                </c:pt>
                <c:pt idx="252">
                  <c:v>1.25</c:v>
                </c:pt>
                <c:pt idx="253">
                  <c:v>1.2470000000000001</c:v>
                </c:pt>
                <c:pt idx="254">
                  <c:v>1.2450000000000001</c:v>
                </c:pt>
                <c:pt idx="255">
                  <c:v>1.248</c:v>
                </c:pt>
                <c:pt idx="256">
                  <c:v>1.2470000000000001</c:v>
                </c:pt>
                <c:pt idx="257">
                  <c:v>1.252</c:v>
                </c:pt>
                <c:pt idx="258">
                  <c:v>1.242</c:v>
                </c:pt>
                <c:pt idx="259">
                  <c:v>1.25</c:v>
                </c:pt>
                <c:pt idx="260">
                  <c:v>1.2529999999999999</c:v>
                </c:pt>
                <c:pt idx="261">
                  <c:v>1.24</c:v>
                </c:pt>
                <c:pt idx="262">
                  <c:v>1.2470000000000001</c:v>
                </c:pt>
                <c:pt idx="263">
                  <c:v>1.2569999999999999</c:v>
                </c:pt>
                <c:pt idx="264">
                  <c:v>1.2509999999999999</c:v>
                </c:pt>
                <c:pt idx="265">
                  <c:v>1.2490000000000001</c:v>
                </c:pt>
                <c:pt idx="266">
                  <c:v>1.2450000000000001</c:v>
                </c:pt>
                <c:pt idx="267">
                  <c:v>1.26</c:v>
                </c:pt>
                <c:pt idx="268">
                  <c:v>1.2410000000000001</c:v>
                </c:pt>
                <c:pt idx="269">
                  <c:v>1.248</c:v>
                </c:pt>
                <c:pt idx="270">
                  <c:v>1.256</c:v>
                </c:pt>
                <c:pt idx="271">
                  <c:v>1.246</c:v>
                </c:pt>
                <c:pt idx="272">
                  <c:v>1.2450000000000001</c:v>
                </c:pt>
                <c:pt idx="273">
                  <c:v>1.25</c:v>
                </c:pt>
                <c:pt idx="274">
                  <c:v>1.266</c:v>
                </c:pt>
                <c:pt idx="275">
                  <c:v>1.2450000000000001</c:v>
                </c:pt>
                <c:pt idx="276">
                  <c:v>1.2629999999999999</c:v>
                </c:pt>
                <c:pt idx="277">
                  <c:v>1.242</c:v>
                </c:pt>
                <c:pt idx="278">
                  <c:v>1.25</c:v>
                </c:pt>
                <c:pt idx="279">
                  <c:v>1.252</c:v>
                </c:pt>
                <c:pt idx="280">
                  <c:v>1.244</c:v>
                </c:pt>
                <c:pt idx="281">
                  <c:v>1.2509999999999999</c:v>
                </c:pt>
                <c:pt idx="282">
                  <c:v>1.246</c:v>
                </c:pt>
                <c:pt idx="283">
                  <c:v>1.2529999999999999</c:v>
                </c:pt>
                <c:pt idx="284">
                  <c:v>1.25</c:v>
                </c:pt>
                <c:pt idx="285">
                  <c:v>1.2509999999999999</c:v>
                </c:pt>
                <c:pt idx="286">
                  <c:v>1.2470000000000001</c:v>
                </c:pt>
                <c:pt idx="287">
                  <c:v>1.258</c:v>
                </c:pt>
                <c:pt idx="288">
                  <c:v>1.25</c:v>
                </c:pt>
                <c:pt idx="289">
                  <c:v>1.242</c:v>
                </c:pt>
                <c:pt idx="290">
                  <c:v>1.252</c:v>
                </c:pt>
                <c:pt idx="291">
                  <c:v>1.2549999999999999</c:v>
                </c:pt>
                <c:pt idx="292">
                  <c:v>1.246</c:v>
                </c:pt>
                <c:pt idx="293">
                  <c:v>1.1259999999999999</c:v>
                </c:pt>
                <c:pt idx="294">
                  <c:v>1.2470000000000001</c:v>
                </c:pt>
                <c:pt idx="295">
                  <c:v>1.2509999999999999</c:v>
                </c:pt>
                <c:pt idx="296">
                  <c:v>1.2509999999999999</c:v>
                </c:pt>
                <c:pt idx="297">
                  <c:v>1.246</c:v>
                </c:pt>
                <c:pt idx="298">
                  <c:v>1.248</c:v>
                </c:pt>
                <c:pt idx="299">
                  <c:v>1.2529999999999999</c:v>
                </c:pt>
                <c:pt idx="300">
                  <c:v>1.246</c:v>
                </c:pt>
                <c:pt idx="301">
                  <c:v>1.2490000000000001</c:v>
                </c:pt>
                <c:pt idx="302">
                  <c:v>1.2490000000000001</c:v>
                </c:pt>
                <c:pt idx="303">
                  <c:v>1.25</c:v>
                </c:pt>
                <c:pt idx="304">
                  <c:v>1.2509999999999999</c:v>
                </c:pt>
                <c:pt idx="305">
                  <c:v>1.2</c:v>
                </c:pt>
                <c:pt idx="306">
                  <c:v>1.246</c:v>
                </c:pt>
                <c:pt idx="307">
                  <c:v>1.254</c:v>
                </c:pt>
                <c:pt idx="308">
                  <c:v>1.2509999999999999</c:v>
                </c:pt>
                <c:pt idx="309">
                  <c:v>1.2470000000000001</c:v>
                </c:pt>
                <c:pt idx="310">
                  <c:v>1.2529999999999999</c:v>
                </c:pt>
                <c:pt idx="311">
                  <c:v>1.2490000000000001</c:v>
                </c:pt>
                <c:pt idx="312">
                  <c:v>1.2490000000000001</c:v>
                </c:pt>
                <c:pt idx="313">
                  <c:v>1.2509999999999999</c:v>
                </c:pt>
                <c:pt idx="314">
                  <c:v>1.2470000000000001</c:v>
                </c:pt>
                <c:pt idx="315">
                  <c:v>1.2549999999999999</c:v>
                </c:pt>
                <c:pt idx="316">
                  <c:v>1.2490000000000001</c:v>
                </c:pt>
                <c:pt idx="317">
                  <c:v>1.248</c:v>
                </c:pt>
                <c:pt idx="318">
                  <c:v>1.254</c:v>
                </c:pt>
                <c:pt idx="319">
                  <c:v>1.246</c:v>
                </c:pt>
                <c:pt idx="320">
                  <c:v>1.2450000000000001</c:v>
                </c:pt>
                <c:pt idx="321">
                  <c:v>1.2589999999999999</c:v>
                </c:pt>
                <c:pt idx="322">
                  <c:v>1.244</c:v>
                </c:pt>
                <c:pt idx="323">
                  <c:v>1.248</c:v>
                </c:pt>
                <c:pt idx="324">
                  <c:v>1.252</c:v>
                </c:pt>
                <c:pt idx="325">
                  <c:v>1.2490000000000001</c:v>
                </c:pt>
                <c:pt idx="326">
                  <c:v>1.25</c:v>
                </c:pt>
                <c:pt idx="327">
                  <c:v>1.25</c:v>
                </c:pt>
                <c:pt idx="328">
                  <c:v>1.25</c:v>
                </c:pt>
                <c:pt idx="329">
                  <c:v>1.248</c:v>
                </c:pt>
                <c:pt idx="330">
                  <c:v>1.2490000000000001</c:v>
                </c:pt>
                <c:pt idx="331">
                  <c:v>1.2509999999999999</c:v>
                </c:pt>
                <c:pt idx="332">
                  <c:v>1.2569999999999999</c:v>
                </c:pt>
                <c:pt idx="333">
                  <c:v>1.2949999999999999</c:v>
                </c:pt>
                <c:pt idx="334">
                  <c:v>1.3160000000000001</c:v>
                </c:pt>
                <c:pt idx="335">
                  <c:v>1.3109999999999999</c:v>
                </c:pt>
                <c:pt idx="336">
                  <c:v>1.2490000000000001</c:v>
                </c:pt>
                <c:pt idx="337">
                  <c:v>1.2509999999999999</c:v>
                </c:pt>
                <c:pt idx="338">
                  <c:v>1.254</c:v>
                </c:pt>
                <c:pt idx="339">
                  <c:v>1.244</c:v>
                </c:pt>
                <c:pt idx="340">
                  <c:v>1.2509999999999999</c:v>
                </c:pt>
                <c:pt idx="341">
                  <c:v>1.2509999999999999</c:v>
                </c:pt>
                <c:pt idx="342">
                  <c:v>1.248</c:v>
                </c:pt>
                <c:pt idx="343">
                  <c:v>1.2569999999999999</c:v>
                </c:pt>
                <c:pt idx="344">
                  <c:v>1.2490000000000001</c:v>
                </c:pt>
                <c:pt idx="345">
                  <c:v>1.246</c:v>
                </c:pt>
                <c:pt idx="346">
                  <c:v>1.2529999999999999</c:v>
                </c:pt>
                <c:pt idx="347">
                  <c:v>1.2490000000000001</c:v>
                </c:pt>
                <c:pt idx="348">
                  <c:v>1.2509999999999999</c:v>
                </c:pt>
                <c:pt idx="349">
                  <c:v>1.252</c:v>
                </c:pt>
                <c:pt idx="350">
                  <c:v>1.2430000000000001</c:v>
                </c:pt>
                <c:pt idx="351">
                  <c:v>1.25</c:v>
                </c:pt>
                <c:pt idx="352">
                  <c:v>1.252</c:v>
                </c:pt>
                <c:pt idx="353">
                  <c:v>1.2490000000000001</c:v>
                </c:pt>
                <c:pt idx="354">
                  <c:v>1.252</c:v>
                </c:pt>
                <c:pt idx="355">
                  <c:v>1.254</c:v>
                </c:pt>
                <c:pt idx="356">
                  <c:v>1.2490000000000001</c:v>
                </c:pt>
                <c:pt idx="357">
                  <c:v>1.2509999999999999</c:v>
                </c:pt>
                <c:pt idx="358">
                  <c:v>1.25</c:v>
                </c:pt>
                <c:pt idx="359">
                  <c:v>1.2450000000000001</c:v>
                </c:pt>
                <c:pt idx="360">
                  <c:v>1.2509999999999999</c:v>
                </c:pt>
                <c:pt idx="361">
                  <c:v>1.2509999999999999</c:v>
                </c:pt>
                <c:pt idx="362">
                  <c:v>1.2509999999999999</c:v>
                </c:pt>
                <c:pt idx="363">
                  <c:v>1.2509999999999999</c:v>
                </c:pt>
                <c:pt idx="364">
                  <c:v>1.2470000000000001</c:v>
                </c:pt>
                <c:pt idx="365">
                  <c:v>1.25</c:v>
                </c:pt>
                <c:pt idx="366">
                  <c:v>1.2490000000000001</c:v>
                </c:pt>
                <c:pt idx="367">
                  <c:v>1.2509999999999999</c:v>
                </c:pt>
                <c:pt idx="368">
                  <c:v>1.25</c:v>
                </c:pt>
                <c:pt idx="369">
                  <c:v>1.252</c:v>
                </c:pt>
                <c:pt idx="370">
                  <c:v>1.248</c:v>
                </c:pt>
                <c:pt idx="371">
                  <c:v>1.248</c:v>
                </c:pt>
                <c:pt idx="372">
                  <c:v>1.25</c:v>
                </c:pt>
                <c:pt idx="373">
                  <c:v>1.25</c:v>
                </c:pt>
                <c:pt idx="374">
                  <c:v>1.25</c:v>
                </c:pt>
                <c:pt idx="375">
                  <c:v>1.2549999999999999</c:v>
                </c:pt>
                <c:pt idx="376">
                  <c:v>1.2430000000000001</c:v>
                </c:pt>
                <c:pt idx="377">
                  <c:v>1.2509999999999999</c:v>
                </c:pt>
                <c:pt idx="378">
                  <c:v>1.25</c:v>
                </c:pt>
                <c:pt idx="379">
                  <c:v>1.248</c:v>
                </c:pt>
                <c:pt idx="380">
                  <c:v>1.2509999999999999</c:v>
                </c:pt>
                <c:pt idx="381">
                  <c:v>1.25</c:v>
                </c:pt>
                <c:pt idx="382">
                  <c:v>1.2509999999999999</c:v>
                </c:pt>
                <c:pt idx="383">
                  <c:v>1.2509999999999999</c:v>
                </c:pt>
                <c:pt idx="384">
                  <c:v>1.2529999999999999</c:v>
                </c:pt>
                <c:pt idx="385">
                  <c:v>1.2529999999999999</c:v>
                </c:pt>
                <c:pt idx="386">
                  <c:v>1.2470000000000001</c:v>
                </c:pt>
                <c:pt idx="387">
                  <c:v>1.2509999999999999</c:v>
                </c:pt>
                <c:pt idx="388">
                  <c:v>1.2490000000000001</c:v>
                </c:pt>
                <c:pt idx="389">
                  <c:v>1.2490000000000001</c:v>
                </c:pt>
                <c:pt idx="390">
                  <c:v>1.252</c:v>
                </c:pt>
                <c:pt idx="391">
                  <c:v>1.252</c:v>
                </c:pt>
                <c:pt idx="392">
                  <c:v>1.25</c:v>
                </c:pt>
                <c:pt idx="393">
                  <c:v>1.244</c:v>
                </c:pt>
                <c:pt idx="394">
                  <c:v>1.25</c:v>
                </c:pt>
                <c:pt idx="395">
                  <c:v>1.2549999999999999</c:v>
                </c:pt>
                <c:pt idx="396">
                  <c:v>1.252</c:v>
                </c:pt>
                <c:pt idx="397">
                  <c:v>1.254</c:v>
                </c:pt>
                <c:pt idx="398">
                  <c:v>1.2509999999999999</c:v>
                </c:pt>
                <c:pt idx="399">
                  <c:v>1.246</c:v>
                </c:pt>
                <c:pt idx="400">
                  <c:v>1.25</c:v>
                </c:pt>
                <c:pt idx="401">
                  <c:v>1.2509999999999999</c:v>
                </c:pt>
                <c:pt idx="402">
                  <c:v>1.2529999999999999</c:v>
                </c:pt>
                <c:pt idx="403">
                  <c:v>1.248</c:v>
                </c:pt>
                <c:pt idx="404">
                  <c:v>1.2490000000000001</c:v>
                </c:pt>
                <c:pt idx="405">
                  <c:v>1.2490000000000001</c:v>
                </c:pt>
                <c:pt idx="406">
                  <c:v>1.252</c:v>
                </c:pt>
                <c:pt idx="407">
                  <c:v>1.246</c:v>
                </c:pt>
                <c:pt idx="408">
                  <c:v>1.2490000000000001</c:v>
                </c:pt>
                <c:pt idx="409">
                  <c:v>1.248</c:v>
                </c:pt>
                <c:pt idx="410">
                  <c:v>1.2490000000000001</c:v>
                </c:pt>
                <c:pt idx="411">
                  <c:v>1.2470000000000001</c:v>
                </c:pt>
                <c:pt idx="412">
                  <c:v>1.248</c:v>
                </c:pt>
                <c:pt idx="413">
                  <c:v>1.25</c:v>
                </c:pt>
                <c:pt idx="414">
                  <c:v>1.2549999999999999</c:v>
                </c:pt>
                <c:pt idx="415">
                  <c:v>1.2490000000000001</c:v>
                </c:pt>
                <c:pt idx="416">
                  <c:v>1.2529999999999999</c:v>
                </c:pt>
                <c:pt idx="417">
                  <c:v>1.248</c:v>
                </c:pt>
                <c:pt idx="418">
                  <c:v>1.252</c:v>
                </c:pt>
                <c:pt idx="419">
                  <c:v>1.246</c:v>
                </c:pt>
                <c:pt idx="420">
                  <c:v>1.2490000000000001</c:v>
                </c:pt>
                <c:pt idx="421">
                  <c:v>1.254</c:v>
                </c:pt>
                <c:pt idx="422">
                  <c:v>1.2470000000000001</c:v>
                </c:pt>
                <c:pt idx="423">
                  <c:v>1.248</c:v>
                </c:pt>
                <c:pt idx="424">
                  <c:v>1.2509999999999999</c:v>
                </c:pt>
                <c:pt idx="425">
                  <c:v>1.25</c:v>
                </c:pt>
                <c:pt idx="426">
                  <c:v>1.2490000000000001</c:v>
                </c:pt>
                <c:pt idx="427">
                  <c:v>1.25</c:v>
                </c:pt>
                <c:pt idx="428">
                  <c:v>1.2509999999999999</c:v>
                </c:pt>
                <c:pt idx="429">
                  <c:v>1.2470000000000001</c:v>
                </c:pt>
                <c:pt idx="430">
                  <c:v>1.252</c:v>
                </c:pt>
                <c:pt idx="431">
                  <c:v>1.244</c:v>
                </c:pt>
                <c:pt idx="432">
                  <c:v>1.25</c:v>
                </c:pt>
                <c:pt idx="433">
                  <c:v>1.252</c:v>
                </c:pt>
                <c:pt idx="434">
                  <c:v>1.25</c:v>
                </c:pt>
                <c:pt idx="435">
                  <c:v>1.25</c:v>
                </c:pt>
                <c:pt idx="436">
                  <c:v>1.244</c:v>
                </c:pt>
                <c:pt idx="437">
                  <c:v>1.077</c:v>
                </c:pt>
                <c:pt idx="438">
                  <c:v>1.256</c:v>
                </c:pt>
                <c:pt idx="439">
                  <c:v>1.2470000000000001</c:v>
                </c:pt>
                <c:pt idx="440">
                  <c:v>1.254</c:v>
                </c:pt>
                <c:pt idx="441">
                  <c:v>1.244</c:v>
                </c:pt>
                <c:pt idx="442">
                  <c:v>1.2529999999999999</c:v>
                </c:pt>
                <c:pt idx="443">
                  <c:v>1.2509999999999999</c:v>
                </c:pt>
                <c:pt idx="444">
                  <c:v>1.246</c:v>
                </c:pt>
                <c:pt idx="445">
                  <c:v>1.252</c:v>
                </c:pt>
                <c:pt idx="446">
                  <c:v>1.2430000000000001</c:v>
                </c:pt>
                <c:pt idx="447">
                  <c:v>1.2529999999999999</c:v>
                </c:pt>
                <c:pt idx="448">
                  <c:v>1.2490000000000001</c:v>
                </c:pt>
                <c:pt idx="449">
                  <c:v>1.248</c:v>
                </c:pt>
                <c:pt idx="450">
                  <c:v>1.2509999999999999</c:v>
                </c:pt>
                <c:pt idx="451">
                  <c:v>1.2430000000000001</c:v>
                </c:pt>
                <c:pt idx="452">
                  <c:v>1.2509999999999999</c:v>
                </c:pt>
                <c:pt idx="453">
                  <c:v>1.256</c:v>
                </c:pt>
                <c:pt idx="454">
                  <c:v>1.2450000000000001</c:v>
                </c:pt>
                <c:pt idx="455">
                  <c:v>1.2490000000000001</c:v>
                </c:pt>
                <c:pt idx="456">
                  <c:v>1.2490000000000001</c:v>
                </c:pt>
                <c:pt idx="457">
                  <c:v>1.248</c:v>
                </c:pt>
                <c:pt idx="458">
                  <c:v>1.252</c:v>
                </c:pt>
                <c:pt idx="459">
                  <c:v>1.2470000000000001</c:v>
                </c:pt>
                <c:pt idx="460">
                  <c:v>1.2529999999999999</c:v>
                </c:pt>
                <c:pt idx="461">
                  <c:v>1.2529999999999999</c:v>
                </c:pt>
                <c:pt idx="462">
                  <c:v>1.246</c:v>
                </c:pt>
                <c:pt idx="463">
                  <c:v>1.2450000000000001</c:v>
                </c:pt>
                <c:pt idx="464">
                  <c:v>1.2549999999999999</c:v>
                </c:pt>
                <c:pt idx="465">
                  <c:v>1.2470000000000001</c:v>
                </c:pt>
                <c:pt idx="466">
                  <c:v>1.2509999999999999</c:v>
                </c:pt>
                <c:pt idx="467">
                  <c:v>1.248</c:v>
                </c:pt>
                <c:pt idx="468">
                  <c:v>1.2490000000000001</c:v>
                </c:pt>
                <c:pt idx="469">
                  <c:v>1.25</c:v>
                </c:pt>
                <c:pt idx="470">
                  <c:v>1.2490000000000001</c:v>
                </c:pt>
                <c:pt idx="471">
                  <c:v>1.25</c:v>
                </c:pt>
                <c:pt idx="472">
                  <c:v>1.2509999999999999</c:v>
                </c:pt>
                <c:pt idx="473">
                  <c:v>1.248</c:v>
                </c:pt>
                <c:pt idx="474">
                  <c:v>1.25</c:v>
                </c:pt>
                <c:pt idx="475">
                  <c:v>1.252</c:v>
                </c:pt>
                <c:pt idx="476">
                  <c:v>1.2470000000000001</c:v>
                </c:pt>
                <c:pt idx="477">
                  <c:v>1.298</c:v>
                </c:pt>
                <c:pt idx="478">
                  <c:v>1.3169999999999999</c:v>
                </c:pt>
                <c:pt idx="479">
                  <c:v>1.302</c:v>
                </c:pt>
                <c:pt idx="480">
                  <c:v>1.252</c:v>
                </c:pt>
                <c:pt idx="481">
                  <c:v>1.252</c:v>
                </c:pt>
                <c:pt idx="482">
                  <c:v>1.2470000000000001</c:v>
                </c:pt>
                <c:pt idx="483">
                  <c:v>1.254</c:v>
                </c:pt>
                <c:pt idx="484">
                  <c:v>1.252</c:v>
                </c:pt>
                <c:pt idx="485">
                  <c:v>1.2470000000000001</c:v>
                </c:pt>
                <c:pt idx="486">
                  <c:v>1.2470000000000001</c:v>
                </c:pt>
                <c:pt idx="487">
                  <c:v>1.254</c:v>
                </c:pt>
                <c:pt idx="488">
                  <c:v>1.248</c:v>
                </c:pt>
                <c:pt idx="489">
                  <c:v>1.246</c:v>
                </c:pt>
                <c:pt idx="490">
                  <c:v>1.2529999999999999</c:v>
                </c:pt>
                <c:pt idx="491">
                  <c:v>1.2450000000000001</c:v>
                </c:pt>
                <c:pt idx="492">
                  <c:v>1.252</c:v>
                </c:pt>
                <c:pt idx="493">
                  <c:v>1.254</c:v>
                </c:pt>
                <c:pt idx="494">
                  <c:v>1.2509999999999999</c:v>
                </c:pt>
                <c:pt idx="495">
                  <c:v>1.2529999999999999</c:v>
                </c:pt>
                <c:pt idx="496">
                  <c:v>1.25</c:v>
                </c:pt>
                <c:pt idx="497">
                  <c:v>1.248</c:v>
                </c:pt>
                <c:pt idx="498">
                  <c:v>1.256</c:v>
                </c:pt>
                <c:pt idx="499">
                  <c:v>1.248</c:v>
                </c:pt>
                <c:pt idx="500">
                  <c:v>1.25</c:v>
                </c:pt>
                <c:pt idx="501">
                  <c:v>1.2509999999999999</c:v>
                </c:pt>
                <c:pt idx="502">
                  <c:v>1.2509999999999999</c:v>
                </c:pt>
                <c:pt idx="503">
                  <c:v>1.25</c:v>
                </c:pt>
                <c:pt idx="504">
                  <c:v>1.2509999999999999</c:v>
                </c:pt>
                <c:pt idx="505">
                  <c:v>1.2490000000000001</c:v>
                </c:pt>
                <c:pt idx="506">
                  <c:v>1.2529999999999999</c:v>
                </c:pt>
                <c:pt idx="507">
                  <c:v>1.248</c:v>
                </c:pt>
                <c:pt idx="508">
                  <c:v>1.252</c:v>
                </c:pt>
                <c:pt idx="509">
                  <c:v>1.2470000000000001</c:v>
                </c:pt>
                <c:pt idx="510">
                  <c:v>1.2509999999999999</c:v>
                </c:pt>
                <c:pt idx="511">
                  <c:v>1.2490000000000001</c:v>
                </c:pt>
                <c:pt idx="512">
                  <c:v>1.252</c:v>
                </c:pt>
                <c:pt idx="513">
                  <c:v>1.2509999999999999</c:v>
                </c:pt>
                <c:pt idx="514">
                  <c:v>1.252</c:v>
                </c:pt>
                <c:pt idx="515">
                  <c:v>1.252</c:v>
                </c:pt>
                <c:pt idx="516">
                  <c:v>1.246</c:v>
                </c:pt>
                <c:pt idx="517">
                  <c:v>1.2490000000000001</c:v>
                </c:pt>
                <c:pt idx="518">
                  <c:v>1.25</c:v>
                </c:pt>
                <c:pt idx="519">
                  <c:v>1.2509999999999999</c:v>
                </c:pt>
                <c:pt idx="520">
                  <c:v>1.2490000000000001</c:v>
                </c:pt>
                <c:pt idx="521">
                  <c:v>1.2509999999999999</c:v>
                </c:pt>
                <c:pt idx="522">
                  <c:v>1.252</c:v>
                </c:pt>
                <c:pt idx="523">
                  <c:v>1.25</c:v>
                </c:pt>
                <c:pt idx="524">
                  <c:v>1.2509999999999999</c:v>
                </c:pt>
                <c:pt idx="525">
                  <c:v>1.25</c:v>
                </c:pt>
                <c:pt idx="526">
                  <c:v>1.252</c:v>
                </c:pt>
                <c:pt idx="527">
                  <c:v>1.25</c:v>
                </c:pt>
                <c:pt idx="528">
                  <c:v>1.252</c:v>
                </c:pt>
                <c:pt idx="529">
                  <c:v>1.2490000000000001</c:v>
                </c:pt>
                <c:pt idx="530">
                  <c:v>1.2509999999999999</c:v>
                </c:pt>
                <c:pt idx="531">
                  <c:v>1.2490000000000001</c:v>
                </c:pt>
                <c:pt idx="532">
                  <c:v>1.248</c:v>
                </c:pt>
                <c:pt idx="533">
                  <c:v>1.25</c:v>
                </c:pt>
                <c:pt idx="534">
                  <c:v>1.2470000000000001</c:v>
                </c:pt>
                <c:pt idx="535">
                  <c:v>1.248</c:v>
                </c:pt>
                <c:pt idx="536">
                  <c:v>1.2529999999999999</c:v>
                </c:pt>
                <c:pt idx="537">
                  <c:v>1.248</c:v>
                </c:pt>
                <c:pt idx="538">
                  <c:v>1.256</c:v>
                </c:pt>
                <c:pt idx="539">
                  <c:v>1.25</c:v>
                </c:pt>
                <c:pt idx="540">
                  <c:v>1.246</c:v>
                </c:pt>
                <c:pt idx="541">
                  <c:v>1.244</c:v>
                </c:pt>
                <c:pt idx="542">
                  <c:v>1.252</c:v>
                </c:pt>
                <c:pt idx="543">
                  <c:v>1.2549999999999999</c:v>
                </c:pt>
                <c:pt idx="544">
                  <c:v>1.246</c:v>
                </c:pt>
                <c:pt idx="545">
                  <c:v>1.2470000000000001</c:v>
                </c:pt>
                <c:pt idx="546">
                  <c:v>1.2509999999999999</c:v>
                </c:pt>
                <c:pt idx="547">
                  <c:v>1.2490000000000001</c:v>
                </c:pt>
                <c:pt idx="548">
                  <c:v>1.252</c:v>
                </c:pt>
                <c:pt idx="549">
                  <c:v>1.2470000000000001</c:v>
                </c:pt>
                <c:pt idx="550">
                  <c:v>1.2549999999999999</c:v>
                </c:pt>
                <c:pt idx="551">
                  <c:v>1.2470000000000001</c:v>
                </c:pt>
                <c:pt idx="552">
                  <c:v>1.252</c:v>
                </c:pt>
                <c:pt idx="553">
                  <c:v>1.248</c:v>
                </c:pt>
                <c:pt idx="554">
                  <c:v>1.2509999999999999</c:v>
                </c:pt>
                <c:pt idx="555">
                  <c:v>1.2529999999999999</c:v>
                </c:pt>
                <c:pt idx="556">
                  <c:v>1.2490000000000001</c:v>
                </c:pt>
                <c:pt idx="557">
                  <c:v>1.246</c:v>
                </c:pt>
                <c:pt idx="558">
                  <c:v>1.2509999999999999</c:v>
                </c:pt>
                <c:pt idx="559">
                  <c:v>1.2509999999999999</c:v>
                </c:pt>
                <c:pt idx="560">
                  <c:v>1.244</c:v>
                </c:pt>
                <c:pt idx="561">
                  <c:v>1.2509999999999999</c:v>
                </c:pt>
                <c:pt idx="562">
                  <c:v>1.252</c:v>
                </c:pt>
                <c:pt idx="563">
                  <c:v>1.2529999999999999</c:v>
                </c:pt>
                <c:pt idx="564">
                  <c:v>1.242</c:v>
                </c:pt>
                <c:pt idx="565">
                  <c:v>1.2509999999999999</c:v>
                </c:pt>
                <c:pt idx="566">
                  <c:v>1.2470000000000001</c:v>
                </c:pt>
                <c:pt idx="567">
                  <c:v>1.2509999999999999</c:v>
                </c:pt>
                <c:pt idx="568">
                  <c:v>1.254</c:v>
                </c:pt>
                <c:pt idx="569">
                  <c:v>1.2490000000000001</c:v>
                </c:pt>
                <c:pt idx="570">
                  <c:v>1.2450000000000001</c:v>
                </c:pt>
                <c:pt idx="571">
                  <c:v>1.25</c:v>
                </c:pt>
                <c:pt idx="572">
                  <c:v>1.2490000000000001</c:v>
                </c:pt>
                <c:pt idx="573">
                  <c:v>1.248</c:v>
                </c:pt>
                <c:pt idx="574">
                  <c:v>1.25</c:v>
                </c:pt>
                <c:pt idx="575">
                  <c:v>1.2509999999999999</c:v>
                </c:pt>
                <c:pt idx="576">
                  <c:v>1.2529999999999999</c:v>
                </c:pt>
                <c:pt idx="577">
                  <c:v>1.2490000000000001</c:v>
                </c:pt>
                <c:pt idx="578">
                  <c:v>1.2509999999999999</c:v>
                </c:pt>
                <c:pt idx="579">
                  <c:v>1.25</c:v>
                </c:pt>
                <c:pt idx="580">
                  <c:v>1.2470000000000001</c:v>
                </c:pt>
                <c:pt idx="581">
                  <c:v>1.0649999999999999</c:v>
                </c:pt>
                <c:pt idx="582">
                  <c:v>1.248</c:v>
                </c:pt>
                <c:pt idx="583">
                  <c:v>1.2509999999999999</c:v>
                </c:pt>
                <c:pt idx="584">
                  <c:v>1.2490000000000001</c:v>
                </c:pt>
                <c:pt idx="585">
                  <c:v>1.244</c:v>
                </c:pt>
                <c:pt idx="586">
                  <c:v>1.254</c:v>
                </c:pt>
                <c:pt idx="587">
                  <c:v>1.2509999999999999</c:v>
                </c:pt>
                <c:pt idx="588">
                  <c:v>1.2490000000000001</c:v>
                </c:pt>
                <c:pt idx="589">
                  <c:v>1.246</c:v>
                </c:pt>
                <c:pt idx="590">
                  <c:v>1.25</c:v>
                </c:pt>
                <c:pt idx="591">
                  <c:v>1.25</c:v>
                </c:pt>
                <c:pt idx="592">
                  <c:v>1.2470000000000001</c:v>
                </c:pt>
                <c:pt idx="593">
                  <c:v>1.2490000000000001</c:v>
                </c:pt>
                <c:pt idx="594">
                  <c:v>1.2490000000000001</c:v>
                </c:pt>
                <c:pt idx="595">
                  <c:v>1.2509999999999999</c:v>
                </c:pt>
                <c:pt idx="596">
                  <c:v>1.246</c:v>
                </c:pt>
                <c:pt idx="597">
                  <c:v>1.2490000000000001</c:v>
                </c:pt>
                <c:pt idx="598">
                  <c:v>1.254</c:v>
                </c:pt>
                <c:pt idx="599">
                  <c:v>1.2529999999999999</c:v>
                </c:pt>
                <c:pt idx="600">
                  <c:v>1.2509999999999999</c:v>
                </c:pt>
                <c:pt idx="601">
                  <c:v>1.25</c:v>
                </c:pt>
                <c:pt idx="602">
                  <c:v>1.2549999999999999</c:v>
                </c:pt>
                <c:pt idx="603">
                  <c:v>1.2450000000000001</c:v>
                </c:pt>
                <c:pt idx="604">
                  <c:v>1.2430000000000001</c:v>
                </c:pt>
                <c:pt idx="605">
                  <c:v>1.2529999999999999</c:v>
                </c:pt>
                <c:pt idx="606">
                  <c:v>1.2549999999999999</c:v>
                </c:pt>
                <c:pt idx="607">
                  <c:v>1.248</c:v>
                </c:pt>
                <c:pt idx="608">
                  <c:v>1.252</c:v>
                </c:pt>
                <c:pt idx="609">
                  <c:v>1.2470000000000001</c:v>
                </c:pt>
                <c:pt idx="610">
                  <c:v>1.2529999999999999</c:v>
                </c:pt>
                <c:pt idx="611">
                  <c:v>1.248</c:v>
                </c:pt>
                <c:pt idx="612">
                  <c:v>1.2529999999999999</c:v>
                </c:pt>
                <c:pt idx="613">
                  <c:v>1.2470000000000001</c:v>
                </c:pt>
                <c:pt idx="614">
                  <c:v>1.25</c:v>
                </c:pt>
                <c:pt idx="615">
                  <c:v>1.2509999999999999</c:v>
                </c:pt>
                <c:pt idx="616">
                  <c:v>1.2529999999999999</c:v>
                </c:pt>
                <c:pt idx="617">
                  <c:v>1.25</c:v>
                </c:pt>
                <c:pt idx="618">
                  <c:v>1.2470000000000001</c:v>
                </c:pt>
                <c:pt idx="619">
                  <c:v>1.2509999999999999</c:v>
                </c:pt>
                <c:pt idx="620">
                  <c:v>1.2529999999999999</c:v>
                </c:pt>
                <c:pt idx="621">
                  <c:v>1.3029999999999999</c:v>
                </c:pt>
                <c:pt idx="622">
                  <c:v>1.3169999999999999</c:v>
                </c:pt>
                <c:pt idx="623">
                  <c:v>1.3049999999999999</c:v>
                </c:pt>
                <c:pt idx="624">
                  <c:v>1.2509999999999999</c:v>
                </c:pt>
                <c:pt idx="625">
                  <c:v>1.248</c:v>
                </c:pt>
                <c:pt idx="626">
                  <c:v>1.2470000000000001</c:v>
                </c:pt>
                <c:pt idx="627">
                  <c:v>1.254</c:v>
                </c:pt>
                <c:pt idx="628">
                  <c:v>1.2509999999999999</c:v>
                </c:pt>
                <c:pt idx="629">
                  <c:v>1.248</c:v>
                </c:pt>
                <c:pt idx="630">
                  <c:v>1.246</c:v>
                </c:pt>
                <c:pt idx="631">
                  <c:v>1.2529999999999999</c:v>
                </c:pt>
                <c:pt idx="632">
                  <c:v>1.2450000000000001</c:v>
                </c:pt>
                <c:pt idx="633">
                  <c:v>1.2509999999999999</c:v>
                </c:pt>
                <c:pt idx="634">
                  <c:v>1.25</c:v>
                </c:pt>
                <c:pt idx="635">
                  <c:v>1.248</c:v>
                </c:pt>
                <c:pt idx="636">
                  <c:v>1.2490000000000001</c:v>
                </c:pt>
                <c:pt idx="637">
                  <c:v>1.2470000000000001</c:v>
                </c:pt>
                <c:pt idx="638">
                  <c:v>1.2529999999999999</c:v>
                </c:pt>
                <c:pt idx="639">
                  <c:v>1.246</c:v>
                </c:pt>
                <c:pt idx="640">
                  <c:v>1.25</c:v>
                </c:pt>
                <c:pt idx="641">
                  <c:v>1.252</c:v>
                </c:pt>
                <c:pt idx="642">
                  <c:v>1.242</c:v>
                </c:pt>
                <c:pt idx="643">
                  <c:v>1.2490000000000001</c:v>
                </c:pt>
                <c:pt idx="644">
                  <c:v>1.2509999999999999</c:v>
                </c:pt>
                <c:pt idx="645">
                  <c:v>1.252</c:v>
                </c:pt>
                <c:pt idx="646">
                  <c:v>1.244</c:v>
                </c:pt>
                <c:pt idx="647">
                  <c:v>1.246</c:v>
                </c:pt>
                <c:pt idx="648">
                  <c:v>1.252</c:v>
                </c:pt>
                <c:pt idx="649">
                  <c:v>1.2509999999999999</c:v>
                </c:pt>
                <c:pt idx="650">
                  <c:v>1.252</c:v>
                </c:pt>
                <c:pt idx="651">
                  <c:v>1.254</c:v>
                </c:pt>
                <c:pt idx="652">
                  <c:v>1.2509999999999999</c:v>
                </c:pt>
                <c:pt idx="653">
                  <c:v>1.2549999999999999</c:v>
                </c:pt>
                <c:pt idx="654">
                  <c:v>1.2470000000000001</c:v>
                </c:pt>
                <c:pt idx="655">
                  <c:v>1.2490000000000001</c:v>
                </c:pt>
                <c:pt idx="656">
                  <c:v>1.2529999999999999</c:v>
                </c:pt>
                <c:pt idx="657">
                  <c:v>1.2509999999999999</c:v>
                </c:pt>
                <c:pt idx="658">
                  <c:v>1.2490000000000001</c:v>
                </c:pt>
                <c:pt idx="659">
                  <c:v>1.252</c:v>
                </c:pt>
                <c:pt idx="660">
                  <c:v>1.2470000000000001</c:v>
                </c:pt>
                <c:pt idx="661">
                  <c:v>1.25</c:v>
                </c:pt>
                <c:pt idx="662">
                  <c:v>1.2509999999999999</c:v>
                </c:pt>
                <c:pt idx="663">
                  <c:v>1.2450000000000001</c:v>
                </c:pt>
                <c:pt idx="664">
                  <c:v>1.2509999999999999</c:v>
                </c:pt>
                <c:pt idx="665">
                  <c:v>1.25</c:v>
                </c:pt>
                <c:pt idx="666">
                  <c:v>1.2509999999999999</c:v>
                </c:pt>
                <c:pt idx="667">
                  <c:v>1.2529999999999999</c:v>
                </c:pt>
                <c:pt idx="668">
                  <c:v>1.2509999999999999</c:v>
                </c:pt>
                <c:pt idx="669">
                  <c:v>1.2529999999999999</c:v>
                </c:pt>
                <c:pt idx="670">
                  <c:v>1.2549999999999999</c:v>
                </c:pt>
                <c:pt idx="671">
                  <c:v>1.248</c:v>
                </c:pt>
                <c:pt idx="672">
                  <c:v>1.252</c:v>
                </c:pt>
                <c:pt idx="673">
                  <c:v>1.242</c:v>
                </c:pt>
                <c:pt idx="674">
                  <c:v>1.256</c:v>
                </c:pt>
                <c:pt idx="675">
                  <c:v>1.25</c:v>
                </c:pt>
                <c:pt idx="676">
                  <c:v>1.248</c:v>
                </c:pt>
                <c:pt idx="677">
                  <c:v>1.246</c:v>
                </c:pt>
                <c:pt idx="678">
                  <c:v>1.2549999999999999</c:v>
                </c:pt>
                <c:pt idx="679">
                  <c:v>1.252</c:v>
                </c:pt>
                <c:pt idx="680">
                  <c:v>1.252</c:v>
                </c:pt>
                <c:pt idx="681">
                  <c:v>1.2450000000000001</c:v>
                </c:pt>
                <c:pt idx="682">
                  <c:v>1.2450000000000001</c:v>
                </c:pt>
                <c:pt idx="683">
                  <c:v>1.254</c:v>
                </c:pt>
                <c:pt idx="684">
                  <c:v>1.248</c:v>
                </c:pt>
                <c:pt idx="685">
                  <c:v>1.2509999999999999</c:v>
                </c:pt>
                <c:pt idx="686">
                  <c:v>1.2390000000000001</c:v>
                </c:pt>
                <c:pt idx="687">
                  <c:v>1.2490000000000001</c:v>
                </c:pt>
                <c:pt idx="688">
                  <c:v>1.248</c:v>
                </c:pt>
                <c:pt idx="689">
                  <c:v>1.2609999999999999</c:v>
                </c:pt>
                <c:pt idx="690">
                  <c:v>1.244</c:v>
                </c:pt>
                <c:pt idx="691">
                  <c:v>1.246</c:v>
                </c:pt>
                <c:pt idx="692">
                  <c:v>1.2470000000000001</c:v>
                </c:pt>
                <c:pt idx="693">
                  <c:v>1.2529999999999999</c:v>
                </c:pt>
                <c:pt idx="694">
                  <c:v>1.256</c:v>
                </c:pt>
                <c:pt idx="695">
                  <c:v>1.2549999999999999</c:v>
                </c:pt>
                <c:pt idx="696">
                  <c:v>1.25</c:v>
                </c:pt>
                <c:pt idx="697">
                  <c:v>1.244</c:v>
                </c:pt>
                <c:pt idx="698">
                  <c:v>1.252</c:v>
                </c:pt>
                <c:pt idx="699">
                  <c:v>1.2609999999999999</c:v>
                </c:pt>
                <c:pt idx="700">
                  <c:v>1.2490000000000001</c:v>
                </c:pt>
                <c:pt idx="701">
                  <c:v>1.246</c:v>
                </c:pt>
                <c:pt idx="702">
                  <c:v>1.2450000000000001</c:v>
                </c:pt>
                <c:pt idx="703">
                  <c:v>1.2450000000000001</c:v>
                </c:pt>
                <c:pt idx="704">
                  <c:v>1.2569999999999999</c:v>
                </c:pt>
                <c:pt idx="705">
                  <c:v>1.258</c:v>
                </c:pt>
                <c:pt idx="706">
                  <c:v>1.248</c:v>
                </c:pt>
                <c:pt idx="707">
                  <c:v>1.248</c:v>
                </c:pt>
                <c:pt idx="708">
                  <c:v>1.2450000000000001</c:v>
                </c:pt>
                <c:pt idx="709">
                  <c:v>1.258</c:v>
                </c:pt>
                <c:pt idx="710">
                  <c:v>1.2490000000000001</c:v>
                </c:pt>
                <c:pt idx="711">
                  <c:v>1.2569999999999999</c:v>
                </c:pt>
                <c:pt idx="712">
                  <c:v>1.246</c:v>
                </c:pt>
                <c:pt idx="713">
                  <c:v>1.2430000000000001</c:v>
                </c:pt>
                <c:pt idx="714">
                  <c:v>1.254</c:v>
                </c:pt>
                <c:pt idx="715">
                  <c:v>1.2549999999999999</c:v>
                </c:pt>
                <c:pt idx="716">
                  <c:v>1.2450000000000001</c:v>
                </c:pt>
                <c:pt idx="717">
                  <c:v>1.2509999999999999</c:v>
                </c:pt>
                <c:pt idx="718">
                  <c:v>1.2430000000000001</c:v>
                </c:pt>
                <c:pt idx="719">
                  <c:v>1.248</c:v>
                </c:pt>
                <c:pt idx="720">
                  <c:v>1.2470000000000001</c:v>
                </c:pt>
                <c:pt idx="721">
                  <c:v>1.254</c:v>
                </c:pt>
                <c:pt idx="722">
                  <c:v>1.2490000000000001</c:v>
                </c:pt>
                <c:pt idx="723">
                  <c:v>1.252</c:v>
                </c:pt>
                <c:pt idx="724">
                  <c:v>1.242</c:v>
                </c:pt>
                <c:pt idx="725">
                  <c:v>1.079</c:v>
                </c:pt>
                <c:pt idx="726">
                  <c:v>1.2490000000000001</c:v>
                </c:pt>
                <c:pt idx="727">
                  <c:v>1.254</c:v>
                </c:pt>
                <c:pt idx="728">
                  <c:v>1.2470000000000001</c:v>
                </c:pt>
                <c:pt idx="729">
                  <c:v>1.25</c:v>
                </c:pt>
                <c:pt idx="730">
                  <c:v>1.252</c:v>
                </c:pt>
                <c:pt idx="731">
                  <c:v>1.2430000000000001</c:v>
                </c:pt>
                <c:pt idx="732">
                  <c:v>1.25</c:v>
                </c:pt>
                <c:pt idx="733">
                  <c:v>1.254</c:v>
                </c:pt>
                <c:pt idx="734">
                  <c:v>1.244</c:v>
                </c:pt>
                <c:pt idx="735">
                  <c:v>1.2509999999999999</c:v>
                </c:pt>
                <c:pt idx="736">
                  <c:v>1.2509999999999999</c:v>
                </c:pt>
                <c:pt idx="737">
                  <c:v>1.252</c:v>
                </c:pt>
                <c:pt idx="738">
                  <c:v>1.252</c:v>
                </c:pt>
                <c:pt idx="739">
                  <c:v>1.25</c:v>
                </c:pt>
                <c:pt idx="740">
                  <c:v>1.252</c:v>
                </c:pt>
                <c:pt idx="741">
                  <c:v>1.2589999999999999</c:v>
                </c:pt>
                <c:pt idx="742">
                  <c:v>1.248</c:v>
                </c:pt>
                <c:pt idx="743">
                  <c:v>1.256</c:v>
                </c:pt>
                <c:pt idx="744">
                  <c:v>1.2490000000000001</c:v>
                </c:pt>
                <c:pt idx="745">
                  <c:v>1.2450000000000001</c:v>
                </c:pt>
                <c:pt idx="746">
                  <c:v>1.252</c:v>
                </c:pt>
                <c:pt idx="747">
                  <c:v>1.2450000000000001</c:v>
                </c:pt>
                <c:pt idx="748">
                  <c:v>1.2529999999999999</c:v>
                </c:pt>
                <c:pt idx="749">
                  <c:v>1.256</c:v>
                </c:pt>
                <c:pt idx="750">
                  <c:v>1.2490000000000001</c:v>
                </c:pt>
                <c:pt idx="751">
                  <c:v>1.2569999999999999</c:v>
                </c:pt>
                <c:pt idx="752">
                  <c:v>1.2569999999999999</c:v>
                </c:pt>
                <c:pt idx="753">
                  <c:v>1.242</c:v>
                </c:pt>
                <c:pt idx="754">
                  <c:v>1.25</c:v>
                </c:pt>
                <c:pt idx="755">
                  <c:v>1.2509999999999999</c:v>
                </c:pt>
                <c:pt idx="756">
                  <c:v>1.2470000000000001</c:v>
                </c:pt>
                <c:pt idx="757">
                  <c:v>1.248</c:v>
                </c:pt>
                <c:pt idx="758">
                  <c:v>1.2490000000000001</c:v>
                </c:pt>
                <c:pt idx="759">
                  <c:v>1.248</c:v>
                </c:pt>
                <c:pt idx="760">
                  <c:v>1.2509999999999999</c:v>
                </c:pt>
                <c:pt idx="761">
                  <c:v>1.246</c:v>
                </c:pt>
                <c:pt idx="762">
                  <c:v>1.2490000000000001</c:v>
                </c:pt>
                <c:pt idx="763">
                  <c:v>1.256</c:v>
                </c:pt>
                <c:pt idx="764">
                  <c:v>1.2490000000000001</c:v>
                </c:pt>
                <c:pt idx="765">
                  <c:v>1.3009999999999999</c:v>
                </c:pt>
                <c:pt idx="766">
                  <c:v>1.3149999999999999</c:v>
                </c:pt>
                <c:pt idx="767">
                  <c:v>1.3080000000000001</c:v>
                </c:pt>
                <c:pt idx="768">
                  <c:v>1.252</c:v>
                </c:pt>
                <c:pt idx="769">
                  <c:v>1.2549999999999999</c:v>
                </c:pt>
                <c:pt idx="770">
                  <c:v>1.2410000000000001</c:v>
                </c:pt>
                <c:pt idx="771">
                  <c:v>1.246</c:v>
                </c:pt>
                <c:pt idx="772">
                  <c:v>1.254</c:v>
                </c:pt>
                <c:pt idx="773">
                  <c:v>1.2450000000000001</c:v>
                </c:pt>
                <c:pt idx="774">
                  <c:v>1.2549999999999999</c:v>
                </c:pt>
                <c:pt idx="775">
                  <c:v>1.2549999999999999</c:v>
                </c:pt>
                <c:pt idx="776">
                  <c:v>1.24</c:v>
                </c:pt>
                <c:pt idx="777">
                  <c:v>1.2470000000000001</c:v>
                </c:pt>
                <c:pt idx="778">
                  <c:v>1.2450000000000001</c:v>
                </c:pt>
                <c:pt idx="779">
                  <c:v>1.248</c:v>
                </c:pt>
                <c:pt idx="780">
                  <c:v>1.2490000000000001</c:v>
                </c:pt>
                <c:pt idx="781">
                  <c:v>1.2529999999999999</c:v>
                </c:pt>
                <c:pt idx="782">
                  <c:v>1.2470000000000001</c:v>
                </c:pt>
                <c:pt idx="783">
                  <c:v>1.26</c:v>
                </c:pt>
                <c:pt idx="784">
                  <c:v>1.2490000000000001</c:v>
                </c:pt>
                <c:pt idx="785">
                  <c:v>1.2529999999999999</c:v>
                </c:pt>
                <c:pt idx="786">
                  <c:v>1.2569999999999999</c:v>
                </c:pt>
                <c:pt idx="787">
                  <c:v>1.244</c:v>
                </c:pt>
                <c:pt idx="788">
                  <c:v>1.2490000000000001</c:v>
                </c:pt>
                <c:pt idx="789">
                  <c:v>1.2549999999999999</c:v>
                </c:pt>
                <c:pt idx="790">
                  <c:v>1.2450000000000001</c:v>
                </c:pt>
                <c:pt idx="791">
                  <c:v>1.2509999999999999</c:v>
                </c:pt>
                <c:pt idx="792">
                  <c:v>1.2529999999999999</c:v>
                </c:pt>
                <c:pt idx="793">
                  <c:v>1.246</c:v>
                </c:pt>
                <c:pt idx="794">
                  <c:v>1.254</c:v>
                </c:pt>
                <c:pt idx="795">
                  <c:v>1.2529999999999999</c:v>
                </c:pt>
                <c:pt idx="796">
                  <c:v>1.2470000000000001</c:v>
                </c:pt>
                <c:pt idx="797">
                  <c:v>1.252</c:v>
                </c:pt>
                <c:pt idx="798">
                  <c:v>1.254</c:v>
                </c:pt>
                <c:pt idx="799">
                  <c:v>1.252</c:v>
                </c:pt>
                <c:pt idx="800">
                  <c:v>1.2450000000000001</c:v>
                </c:pt>
                <c:pt idx="801">
                  <c:v>1.252</c:v>
                </c:pt>
                <c:pt idx="802">
                  <c:v>1.244</c:v>
                </c:pt>
                <c:pt idx="803">
                  <c:v>1.2490000000000001</c:v>
                </c:pt>
                <c:pt idx="804">
                  <c:v>1.2589999999999999</c:v>
                </c:pt>
                <c:pt idx="805">
                  <c:v>1.246</c:v>
                </c:pt>
                <c:pt idx="806">
                  <c:v>1.246</c:v>
                </c:pt>
                <c:pt idx="807">
                  <c:v>1.2549999999999999</c:v>
                </c:pt>
                <c:pt idx="808">
                  <c:v>1.248</c:v>
                </c:pt>
                <c:pt idx="809">
                  <c:v>1.256</c:v>
                </c:pt>
                <c:pt idx="810">
                  <c:v>1.25</c:v>
                </c:pt>
                <c:pt idx="811">
                  <c:v>1.2490000000000001</c:v>
                </c:pt>
                <c:pt idx="812">
                  <c:v>1.256</c:v>
                </c:pt>
                <c:pt idx="813">
                  <c:v>1.2509999999999999</c:v>
                </c:pt>
                <c:pt idx="814">
                  <c:v>1.252</c:v>
                </c:pt>
                <c:pt idx="815">
                  <c:v>1.264</c:v>
                </c:pt>
                <c:pt idx="816">
                  <c:v>1.2450000000000001</c:v>
                </c:pt>
                <c:pt idx="817">
                  <c:v>1.2509999999999999</c:v>
                </c:pt>
                <c:pt idx="818">
                  <c:v>1.254</c:v>
                </c:pt>
                <c:pt idx="819">
                  <c:v>1.2470000000000001</c:v>
                </c:pt>
                <c:pt idx="820">
                  <c:v>1.2549999999999999</c:v>
                </c:pt>
                <c:pt idx="821">
                  <c:v>1.2549999999999999</c:v>
                </c:pt>
                <c:pt idx="822">
                  <c:v>1.244</c:v>
                </c:pt>
                <c:pt idx="823">
                  <c:v>1.2490000000000001</c:v>
                </c:pt>
                <c:pt idx="824">
                  <c:v>1.254</c:v>
                </c:pt>
                <c:pt idx="825">
                  <c:v>1.246</c:v>
                </c:pt>
                <c:pt idx="826">
                  <c:v>1.25</c:v>
                </c:pt>
                <c:pt idx="827">
                  <c:v>1.252</c:v>
                </c:pt>
                <c:pt idx="828">
                  <c:v>1.248</c:v>
                </c:pt>
                <c:pt idx="829">
                  <c:v>1.252</c:v>
                </c:pt>
                <c:pt idx="830">
                  <c:v>1.246</c:v>
                </c:pt>
                <c:pt idx="831">
                  <c:v>1.2450000000000001</c:v>
                </c:pt>
                <c:pt idx="832">
                  <c:v>1.244</c:v>
                </c:pt>
                <c:pt idx="833">
                  <c:v>1.244</c:v>
                </c:pt>
                <c:pt idx="834">
                  <c:v>1.258</c:v>
                </c:pt>
                <c:pt idx="835">
                  <c:v>1.254</c:v>
                </c:pt>
                <c:pt idx="836">
                  <c:v>1.2490000000000001</c:v>
                </c:pt>
                <c:pt idx="837">
                  <c:v>1.2509999999999999</c:v>
                </c:pt>
                <c:pt idx="838">
                  <c:v>1.2430000000000001</c:v>
                </c:pt>
                <c:pt idx="839">
                  <c:v>1.25</c:v>
                </c:pt>
                <c:pt idx="840">
                  <c:v>1.248</c:v>
                </c:pt>
                <c:pt idx="841">
                  <c:v>1.252</c:v>
                </c:pt>
                <c:pt idx="842">
                  <c:v>1.244</c:v>
                </c:pt>
                <c:pt idx="843">
                  <c:v>1.248</c:v>
                </c:pt>
                <c:pt idx="844">
                  <c:v>1.244</c:v>
                </c:pt>
                <c:pt idx="845">
                  <c:v>1.258</c:v>
                </c:pt>
                <c:pt idx="846">
                  <c:v>1.2430000000000001</c:v>
                </c:pt>
                <c:pt idx="847">
                  <c:v>1.2330000000000001</c:v>
                </c:pt>
                <c:pt idx="848">
                  <c:v>1.258</c:v>
                </c:pt>
                <c:pt idx="849">
                  <c:v>1.2370000000000001</c:v>
                </c:pt>
                <c:pt idx="850">
                  <c:v>1.2589999999999999</c:v>
                </c:pt>
                <c:pt idx="851">
                  <c:v>1.2629999999999999</c:v>
                </c:pt>
                <c:pt idx="852">
                  <c:v>1.254</c:v>
                </c:pt>
                <c:pt idx="853">
                  <c:v>1.252</c:v>
                </c:pt>
                <c:pt idx="854">
                  <c:v>1.2430000000000001</c:v>
                </c:pt>
                <c:pt idx="855">
                  <c:v>1.252</c:v>
                </c:pt>
                <c:pt idx="856">
                  <c:v>1.2490000000000001</c:v>
                </c:pt>
                <c:pt idx="857">
                  <c:v>1.2609999999999999</c:v>
                </c:pt>
                <c:pt idx="858">
                  <c:v>1.2430000000000001</c:v>
                </c:pt>
                <c:pt idx="859">
                  <c:v>1.2490000000000001</c:v>
                </c:pt>
                <c:pt idx="860">
                  <c:v>1.2569999999999999</c:v>
                </c:pt>
                <c:pt idx="861">
                  <c:v>1.2470000000000001</c:v>
                </c:pt>
                <c:pt idx="862">
                  <c:v>1.254</c:v>
                </c:pt>
                <c:pt idx="863">
                  <c:v>1.2490000000000001</c:v>
                </c:pt>
                <c:pt idx="864">
                  <c:v>1.238</c:v>
                </c:pt>
                <c:pt idx="865">
                  <c:v>1.254</c:v>
                </c:pt>
                <c:pt idx="866">
                  <c:v>1.24</c:v>
                </c:pt>
                <c:pt idx="867">
                  <c:v>1.2609999999999999</c:v>
                </c:pt>
                <c:pt idx="868">
                  <c:v>1.2410000000000001</c:v>
                </c:pt>
                <c:pt idx="869">
                  <c:v>1.0780000000000001</c:v>
                </c:pt>
                <c:pt idx="870">
                  <c:v>1.248</c:v>
                </c:pt>
                <c:pt idx="871">
                  <c:v>1.254</c:v>
                </c:pt>
                <c:pt idx="872">
                  <c:v>1.244</c:v>
                </c:pt>
                <c:pt idx="873">
                  <c:v>1.254</c:v>
                </c:pt>
                <c:pt idx="874">
                  <c:v>1.2470000000000001</c:v>
                </c:pt>
                <c:pt idx="875">
                  <c:v>1.2490000000000001</c:v>
                </c:pt>
                <c:pt idx="876">
                  <c:v>1.2529999999999999</c:v>
                </c:pt>
                <c:pt idx="877">
                  <c:v>1.2470000000000001</c:v>
                </c:pt>
                <c:pt idx="878">
                  <c:v>1.248</c:v>
                </c:pt>
                <c:pt idx="879">
                  <c:v>1.258</c:v>
                </c:pt>
                <c:pt idx="880">
                  <c:v>1.252</c:v>
                </c:pt>
                <c:pt idx="881">
                  <c:v>1.256</c:v>
                </c:pt>
                <c:pt idx="882">
                  <c:v>1.2649999999999999</c:v>
                </c:pt>
                <c:pt idx="883">
                  <c:v>1.256</c:v>
                </c:pt>
                <c:pt idx="884">
                  <c:v>1.2529999999999999</c:v>
                </c:pt>
                <c:pt idx="885">
                  <c:v>1.254</c:v>
                </c:pt>
                <c:pt idx="886">
                  <c:v>1.2490000000000001</c:v>
                </c:pt>
                <c:pt idx="887">
                  <c:v>1.2410000000000001</c:v>
                </c:pt>
                <c:pt idx="888">
                  <c:v>1.25</c:v>
                </c:pt>
                <c:pt idx="889">
                  <c:v>1.2509999999999999</c:v>
                </c:pt>
                <c:pt idx="890">
                  <c:v>1.2390000000000001</c:v>
                </c:pt>
                <c:pt idx="891">
                  <c:v>1.2529999999999999</c:v>
                </c:pt>
                <c:pt idx="892">
                  <c:v>1.238</c:v>
                </c:pt>
                <c:pt idx="893">
                  <c:v>1.252</c:v>
                </c:pt>
                <c:pt idx="894">
                  <c:v>1.2410000000000001</c:v>
                </c:pt>
                <c:pt idx="895">
                  <c:v>1.2470000000000001</c:v>
                </c:pt>
                <c:pt idx="896">
                  <c:v>1.2529999999999999</c:v>
                </c:pt>
                <c:pt idx="897">
                  <c:v>1.2470000000000001</c:v>
                </c:pt>
                <c:pt idx="898">
                  <c:v>1.2529999999999999</c:v>
                </c:pt>
                <c:pt idx="899">
                  <c:v>1.246</c:v>
                </c:pt>
                <c:pt idx="900">
                  <c:v>1.248</c:v>
                </c:pt>
                <c:pt idx="901">
                  <c:v>1.252</c:v>
                </c:pt>
                <c:pt idx="902">
                  <c:v>1.25</c:v>
                </c:pt>
                <c:pt idx="903">
                  <c:v>1.254</c:v>
                </c:pt>
                <c:pt idx="904">
                  <c:v>1.242</c:v>
                </c:pt>
                <c:pt idx="905">
                  <c:v>1.2529999999999999</c:v>
                </c:pt>
                <c:pt idx="906">
                  <c:v>1.248</c:v>
                </c:pt>
                <c:pt idx="907">
                  <c:v>1.258</c:v>
                </c:pt>
                <c:pt idx="908">
                  <c:v>1.2589999999999999</c:v>
                </c:pt>
                <c:pt idx="909">
                  <c:v>1.3009999999999999</c:v>
                </c:pt>
                <c:pt idx="910">
                  <c:v>1.3109999999999999</c:v>
                </c:pt>
                <c:pt idx="911">
                  <c:v>1.3109999999999999</c:v>
                </c:pt>
                <c:pt idx="912">
                  <c:v>1.244</c:v>
                </c:pt>
                <c:pt idx="913">
                  <c:v>1.254</c:v>
                </c:pt>
                <c:pt idx="914">
                  <c:v>1.246</c:v>
                </c:pt>
                <c:pt idx="915">
                  <c:v>1.25</c:v>
                </c:pt>
                <c:pt idx="916">
                  <c:v>1.2549999999999999</c:v>
                </c:pt>
                <c:pt idx="917">
                  <c:v>1.2450000000000001</c:v>
                </c:pt>
                <c:pt idx="918">
                  <c:v>1.252</c:v>
                </c:pt>
                <c:pt idx="919">
                  <c:v>1.2490000000000001</c:v>
                </c:pt>
                <c:pt idx="920">
                  <c:v>1.252</c:v>
                </c:pt>
                <c:pt idx="921">
                  <c:v>1.252</c:v>
                </c:pt>
                <c:pt idx="922">
                  <c:v>1.246</c:v>
                </c:pt>
                <c:pt idx="923">
                  <c:v>1.2549999999999999</c:v>
                </c:pt>
                <c:pt idx="924">
                  <c:v>1.254</c:v>
                </c:pt>
                <c:pt idx="925">
                  <c:v>1.25</c:v>
                </c:pt>
                <c:pt idx="926">
                  <c:v>1.248</c:v>
                </c:pt>
                <c:pt idx="927">
                  <c:v>1.252</c:v>
                </c:pt>
                <c:pt idx="928">
                  <c:v>1.2350000000000001</c:v>
                </c:pt>
                <c:pt idx="929">
                  <c:v>1.2629999999999999</c:v>
                </c:pt>
                <c:pt idx="930">
                  <c:v>1.244</c:v>
                </c:pt>
                <c:pt idx="931">
                  <c:v>1.254</c:v>
                </c:pt>
                <c:pt idx="932">
                  <c:v>1.26</c:v>
                </c:pt>
                <c:pt idx="933">
                  <c:v>1.2470000000000001</c:v>
                </c:pt>
                <c:pt idx="934">
                  <c:v>1.246</c:v>
                </c:pt>
                <c:pt idx="935">
                  <c:v>1.2450000000000001</c:v>
                </c:pt>
                <c:pt idx="936">
                  <c:v>1.248</c:v>
                </c:pt>
                <c:pt idx="937">
                  <c:v>1.2509999999999999</c:v>
                </c:pt>
                <c:pt idx="938">
                  <c:v>1.2509999999999999</c:v>
                </c:pt>
                <c:pt idx="939">
                  <c:v>1.2509999999999999</c:v>
                </c:pt>
                <c:pt idx="940">
                  <c:v>1.252</c:v>
                </c:pt>
                <c:pt idx="941">
                  <c:v>1.254</c:v>
                </c:pt>
                <c:pt idx="942">
                  <c:v>1.2450000000000001</c:v>
                </c:pt>
                <c:pt idx="943">
                  <c:v>1.258</c:v>
                </c:pt>
                <c:pt idx="944">
                  <c:v>1.242</c:v>
                </c:pt>
                <c:pt idx="945">
                  <c:v>1.2529999999999999</c:v>
                </c:pt>
                <c:pt idx="946">
                  <c:v>1.252</c:v>
                </c:pt>
                <c:pt idx="947">
                  <c:v>1.2490000000000001</c:v>
                </c:pt>
                <c:pt idx="948">
                  <c:v>1.248</c:v>
                </c:pt>
                <c:pt idx="949">
                  <c:v>1.252</c:v>
                </c:pt>
                <c:pt idx="950">
                  <c:v>1.246</c:v>
                </c:pt>
                <c:pt idx="951">
                  <c:v>1.252</c:v>
                </c:pt>
                <c:pt idx="952">
                  <c:v>1.2470000000000001</c:v>
                </c:pt>
                <c:pt idx="953">
                  <c:v>1.25</c:v>
                </c:pt>
                <c:pt idx="954">
                  <c:v>1.25</c:v>
                </c:pt>
                <c:pt idx="955">
                  <c:v>1.252</c:v>
                </c:pt>
                <c:pt idx="956">
                  <c:v>1.2529999999999999</c:v>
                </c:pt>
                <c:pt idx="957">
                  <c:v>1.246</c:v>
                </c:pt>
                <c:pt idx="958">
                  <c:v>1.2509999999999999</c:v>
                </c:pt>
                <c:pt idx="959">
                  <c:v>1.248</c:v>
                </c:pt>
                <c:pt idx="960">
                  <c:v>1.248</c:v>
                </c:pt>
                <c:pt idx="961">
                  <c:v>1.252</c:v>
                </c:pt>
                <c:pt idx="962">
                  <c:v>1.2470000000000001</c:v>
                </c:pt>
                <c:pt idx="963">
                  <c:v>1.2490000000000001</c:v>
                </c:pt>
                <c:pt idx="964">
                  <c:v>1.25</c:v>
                </c:pt>
                <c:pt idx="965">
                  <c:v>1.25</c:v>
                </c:pt>
                <c:pt idx="966">
                  <c:v>1.252</c:v>
                </c:pt>
                <c:pt idx="967">
                  <c:v>1.254</c:v>
                </c:pt>
                <c:pt idx="968">
                  <c:v>1.2450000000000001</c:v>
                </c:pt>
                <c:pt idx="969">
                  <c:v>1.256</c:v>
                </c:pt>
                <c:pt idx="970">
                  <c:v>1.256</c:v>
                </c:pt>
                <c:pt idx="971">
                  <c:v>1.2549999999999999</c:v>
                </c:pt>
                <c:pt idx="972">
                  <c:v>1.252</c:v>
                </c:pt>
                <c:pt idx="973">
                  <c:v>1.2450000000000001</c:v>
                </c:pt>
                <c:pt idx="974">
                  <c:v>1.2490000000000001</c:v>
                </c:pt>
                <c:pt idx="975">
                  <c:v>1.2470000000000001</c:v>
                </c:pt>
                <c:pt idx="976">
                  <c:v>1.244</c:v>
                </c:pt>
                <c:pt idx="977">
                  <c:v>1.248</c:v>
                </c:pt>
                <c:pt idx="978">
                  <c:v>1.246</c:v>
                </c:pt>
                <c:pt idx="979">
                  <c:v>1.2509999999999999</c:v>
                </c:pt>
                <c:pt idx="980">
                  <c:v>1.254</c:v>
                </c:pt>
                <c:pt idx="981">
                  <c:v>1.2470000000000001</c:v>
                </c:pt>
                <c:pt idx="982">
                  <c:v>1.2529999999999999</c:v>
                </c:pt>
                <c:pt idx="983">
                  <c:v>1.25</c:v>
                </c:pt>
                <c:pt idx="984">
                  <c:v>1.2450000000000001</c:v>
                </c:pt>
                <c:pt idx="985">
                  <c:v>1.254</c:v>
                </c:pt>
                <c:pt idx="986">
                  <c:v>1.248</c:v>
                </c:pt>
                <c:pt idx="987">
                  <c:v>1.2509999999999999</c:v>
                </c:pt>
                <c:pt idx="988">
                  <c:v>1.2470000000000001</c:v>
                </c:pt>
                <c:pt idx="989">
                  <c:v>1.2470000000000001</c:v>
                </c:pt>
                <c:pt idx="990">
                  <c:v>1.248</c:v>
                </c:pt>
                <c:pt idx="991">
                  <c:v>1.2470000000000001</c:v>
                </c:pt>
                <c:pt idx="992">
                  <c:v>1.254</c:v>
                </c:pt>
                <c:pt idx="993">
                  <c:v>1.2450000000000001</c:v>
                </c:pt>
                <c:pt idx="994">
                  <c:v>1.24</c:v>
                </c:pt>
                <c:pt idx="995">
                  <c:v>1.24</c:v>
                </c:pt>
                <c:pt idx="996">
                  <c:v>1.2549999999999999</c:v>
                </c:pt>
                <c:pt idx="997">
                  <c:v>1.242</c:v>
                </c:pt>
                <c:pt idx="998">
                  <c:v>1.2529999999999999</c:v>
                </c:pt>
                <c:pt idx="999">
                  <c:v>1.2470000000000001</c:v>
                </c:pt>
                <c:pt idx="1000">
                  <c:v>1.256</c:v>
                </c:pt>
                <c:pt idx="1001">
                  <c:v>1.2430000000000001</c:v>
                </c:pt>
                <c:pt idx="1002">
                  <c:v>1.252</c:v>
                </c:pt>
                <c:pt idx="1003">
                  <c:v>1.2490000000000001</c:v>
                </c:pt>
                <c:pt idx="1004">
                  <c:v>1.248</c:v>
                </c:pt>
                <c:pt idx="1005">
                  <c:v>1.2549999999999999</c:v>
                </c:pt>
                <c:pt idx="1006">
                  <c:v>1.2350000000000001</c:v>
                </c:pt>
                <c:pt idx="1007">
                  <c:v>1.252</c:v>
                </c:pt>
                <c:pt idx="1008">
                  <c:v>1.244</c:v>
                </c:pt>
                <c:pt idx="1009">
                  <c:v>1.2490000000000001</c:v>
                </c:pt>
                <c:pt idx="1010">
                  <c:v>1.2490000000000001</c:v>
                </c:pt>
                <c:pt idx="1011">
                  <c:v>1.2470000000000001</c:v>
                </c:pt>
                <c:pt idx="1012">
                  <c:v>1.246</c:v>
                </c:pt>
                <c:pt idx="1013">
                  <c:v>1.081</c:v>
                </c:pt>
                <c:pt idx="1014">
                  <c:v>1.25</c:v>
                </c:pt>
                <c:pt idx="1015">
                  <c:v>1.2529999999999999</c:v>
                </c:pt>
                <c:pt idx="1016">
                  <c:v>1.25</c:v>
                </c:pt>
                <c:pt idx="1017">
                  <c:v>1.2509999999999999</c:v>
                </c:pt>
                <c:pt idx="1018">
                  <c:v>1.2490000000000001</c:v>
                </c:pt>
                <c:pt idx="1019">
                  <c:v>1.2450000000000001</c:v>
                </c:pt>
                <c:pt idx="1020">
                  <c:v>1.248</c:v>
                </c:pt>
                <c:pt idx="1021">
                  <c:v>1.2509999999999999</c:v>
                </c:pt>
                <c:pt idx="1022">
                  <c:v>1.254</c:v>
                </c:pt>
                <c:pt idx="1023">
                  <c:v>1.252</c:v>
                </c:pt>
                <c:pt idx="1024">
                  <c:v>1.248</c:v>
                </c:pt>
                <c:pt idx="1025">
                  <c:v>1.2509999999999999</c:v>
                </c:pt>
                <c:pt idx="1026">
                  <c:v>1.25</c:v>
                </c:pt>
                <c:pt idx="1027">
                  <c:v>1.2549999999999999</c:v>
                </c:pt>
                <c:pt idx="1028">
                  <c:v>1.252</c:v>
                </c:pt>
                <c:pt idx="1029">
                  <c:v>1.252</c:v>
                </c:pt>
                <c:pt idx="1030">
                  <c:v>1.25</c:v>
                </c:pt>
                <c:pt idx="1031">
                  <c:v>1.2490000000000001</c:v>
                </c:pt>
                <c:pt idx="1032">
                  <c:v>1.248</c:v>
                </c:pt>
                <c:pt idx="1033">
                  <c:v>1.242</c:v>
                </c:pt>
                <c:pt idx="1034">
                  <c:v>1.248</c:v>
                </c:pt>
                <c:pt idx="1035">
                  <c:v>1.2529999999999999</c:v>
                </c:pt>
                <c:pt idx="1036">
                  <c:v>1.25</c:v>
                </c:pt>
                <c:pt idx="1037">
                  <c:v>1.2549999999999999</c:v>
                </c:pt>
                <c:pt idx="1038">
                  <c:v>1.2490000000000001</c:v>
                </c:pt>
                <c:pt idx="1039">
                  <c:v>1.25</c:v>
                </c:pt>
                <c:pt idx="1040">
                  <c:v>1.2509999999999999</c:v>
                </c:pt>
                <c:pt idx="1041">
                  <c:v>1.25</c:v>
                </c:pt>
                <c:pt idx="1042">
                  <c:v>1.2490000000000001</c:v>
                </c:pt>
                <c:pt idx="1043">
                  <c:v>1.25</c:v>
                </c:pt>
                <c:pt idx="1044">
                  <c:v>1.25</c:v>
                </c:pt>
                <c:pt idx="1045">
                  <c:v>1.2509999999999999</c:v>
                </c:pt>
                <c:pt idx="1046">
                  <c:v>1.2490000000000001</c:v>
                </c:pt>
                <c:pt idx="1047">
                  <c:v>1.2529999999999999</c:v>
                </c:pt>
                <c:pt idx="1048">
                  <c:v>1.25</c:v>
                </c:pt>
                <c:pt idx="1049">
                  <c:v>1.2529999999999999</c:v>
                </c:pt>
                <c:pt idx="1050">
                  <c:v>1.2529999999999999</c:v>
                </c:pt>
                <c:pt idx="1051">
                  <c:v>1.244</c:v>
                </c:pt>
                <c:pt idx="1052">
                  <c:v>1.246</c:v>
                </c:pt>
                <c:pt idx="1053">
                  <c:v>1.2969999999999999</c:v>
                </c:pt>
                <c:pt idx="1054">
                  <c:v>1.3169999999999999</c:v>
                </c:pt>
                <c:pt idx="1055">
                  <c:v>1.3120000000000001</c:v>
                </c:pt>
                <c:pt idx="1056">
                  <c:v>1.25</c:v>
                </c:pt>
                <c:pt idx="1057">
                  <c:v>1.2430000000000001</c:v>
                </c:pt>
                <c:pt idx="1058">
                  <c:v>1.2569999999999999</c:v>
                </c:pt>
                <c:pt idx="1059">
                  <c:v>1.2410000000000001</c:v>
                </c:pt>
                <c:pt idx="1060">
                  <c:v>1.2569999999999999</c:v>
                </c:pt>
                <c:pt idx="1061">
                  <c:v>1.2549999999999999</c:v>
                </c:pt>
                <c:pt idx="1062">
                  <c:v>1.2470000000000001</c:v>
                </c:pt>
                <c:pt idx="1063">
                  <c:v>1.248</c:v>
                </c:pt>
                <c:pt idx="1064">
                  <c:v>1.248</c:v>
                </c:pt>
                <c:pt idx="1065">
                  <c:v>1.2470000000000001</c:v>
                </c:pt>
                <c:pt idx="1066">
                  <c:v>1.258</c:v>
                </c:pt>
                <c:pt idx="1067">
                  <c:v>1.254</c:v>
                </c:pt>
                <c:pt idx="1068">
                  <c:v>1.2529999999999999</c:v>
                </c:pt>
                <c:pt idx="1069">
                  <c:v>1.2470000000000001</c:v>
                </c:pt>
                <c:pt idx="1070">
                  <c:v>1.2509999999999999</c:v>
                </c:pt>
                <c:pt idx="1071">
                  <c:v>1.248</c:v>
                </c:pt>
                <c:pt idx="1072">
                  <c:v>1.252</c:v>
                </c:pt>
                <c:pt idx="1073">
                  <c:v>1.2490000000000001</c:v>
                </c:pt>
                <c:pt idx="1074">
                  <c:v>1.2509999999999999</c:v>
                </c:pt>
                <c:pt idx="1075">
                  <c:v>1.254</c:v>
                </c:pt>
                <c:pt idx="1076">
                  <c:v>1.2509999999999999</c:v>
                </c:pt>
                <c:pt idx="1077">
                  <c:v>1.242</c:v>
                </c:pt>
                <c:pt idx="1078">
                  <c:v>1.252</c:v>
                </c:pt>
                <c:pt idx="1079">
                  <c:v>1.2589999999999999</c:v>
                </c:pt>
                <c:pt idx="1080">
                  <c:v>1.256</c:v>
                </c:pt>
                <c:pt idx="1081">
                  <c:v>1.2450000000000001</c:v>
                </c:pt>
                <c:pt idx="1082">
                  <c:v>1.246</c:v>
                </c:pt>
                <c:pt idx="1083">
                  <c:v>1.2509999999999999</c:v>
                </c:pt>
                <c:pt idx="1084">
                  <c:v>1.248</c:v>
                </c:pt>
                <c:pt idx="1085">
                  <c:v>1.254</c:v>
                </c:pt>
                <c:pt idx="1086">
                  <c:v>1.252</c:v>
                </c:pt>
                <c:pt idx="1087">
                  <c:v>1.248</c:v>
                </c:pt>
                <c:pt idx="1088">
                  <c:v>1.2490000000000001</c:v>
                </c:pt>
                <c:pt idx="1089">
                  <c:v>1.25</c:v>
                </c:pt>
                <c:pt idx="1090">
                  <c:v>1.256</c:v>
                </c:pt>
                <c:pt idx="1091">
                  <c:v>1.2450000000000001</c:v>
                </c:pt>
                <c:pt idx="1092">
                  <c:v>1.2490000000000001</c:v>
                </c:pt>
                <c:pt idx="1093">
                  <c:v>1.2470000000000001</c:v>
                </c:pt>
                <c:pt idx="1094">
                  <c:v>1.25</c:v>
                </c:pt>
                <c:pt idx="1095">
                  <c:v>1.25</c:v>
                </c:pt>
                <c:pt idx="1096">
                  <c:v>1.2549999999999999</c:v>
                </c:pt>
                <c:pt idx="1097">
                  <c:v>1.2470000000000001</c:v>
                </c:pt>
                <c:pt idx="1098">
                  <c:v>1.2529999999999999</c:v>
                </c:pt>
                <c:pt idx="1099">
                  <c:v>1.2529999999999999</c:v>
                </c:pt>
                <c:pt idx="1100">
                  <c:v>1.2549999999999999</c:v>
                </c:pt>
                <c:pt idx="1101">
                  <c:v>1.2490000000000001</c:v>
                </c:pt>
                <c:pt idx="1102">
                  <c:v>1.2490000000000001</c:v>
                </c:pt>
                <c:pt idx="1103">
                  <c:v>1.256</c:v>
                </c:pt>
                <c:pt idx="1104">
                  <c:v>1.2470000000000001</c:v>
                </c:pt>
                <c:pt idx="1105">
                  <c:v>1.2490000000000001</c:v>
                </c:pt>
                <c:pt idx="1106">
                  <c:v>1.2410000000000001</c:v>
                </c:pt>
                <c:pt idx="1107">
                  <c:v>1.2509999999999999</c:v>
                </c:pt>
                <c:pt idx="1108">
                  <c:v>1.2470000000000001</c:v>
                </c:pt>
                <c:pt idx="1109">
                  <c:v>1.2529999999999999</c:v>
                </c:pt>
                <c:pt idx="1110">
                  <c:v>1.2569999999999999</c:v>
                </c:pt>
                <c:pt idx="1111">
                  <c:v>1.242</c:v>
                </c:pt>
                <c:pt idx="1112">
                  <c:v>1.246</c:v>
                </c:pt>
                <c:pt idx="1113">
                  <c:v>1.246</c:v>
                </c:pt>
                <c:pt idx="1114">
                  <c:v>1.2589999999999999</c:v>
                </c:pt>
                <c:pt idx="1115">
                  <c:v>1.246</c:v>
                </c:pt>
                <c:pt idx="1116">
                  <c:v>1.2490000000000001</c:v>
                </c:pt>
                <c:pt idx="1117">
                  <c:v>1.248</c:v>
                </c:pt>
                <c:pt idx="1118">
                  <c:v>1.2569999999999999</c:v>
                </c:pt>
                <c:pt idx="1119">
                  <c:v>1.246</c:v>
                </c:pt>
                <c:pt idx="1120">
                  <c:v>1.2509999999999999</c:v>
                </c:pt>
                <c:pt idx="1121">
                  <c:v>1.2470000000000001</c:v>
                </c:pt>
                <c:pt idx="1122">
                  <c:v>1.2529999999999999</c:v>
                </c:pt>
                <c:pt idx="1123">
                  <c:v>1.2450000000000001</c:v>
                </c:pt>
                <c:pt idx="1124">
                  <c:v>1.2529999999999999</c:v>
                </c:pt>
                <c:pt idx="1125">
                  <c:v>1.254</c:v>
                </c:pt>
                <c:pt idx="1126">
                  <c:v>1.248</c:v>
                </c:pt>
                <c:pt idx="1127">
                  <c:v>1.2529999999999999</c:v>
                </c:pt>
                <c:pt idx="1128">
                  <c:v>1.254</c:v>
                </c:pt>
                <c:pt idx="1129">
                  <c:v>1.25</c:v>
                </c:pt>
                <c:pt idx="1130">
                  <c:v>1.248</c:v>
                </c:pt>
                <c:pt idx="1131">
                  <c:v>1.2470000000000001</c:v>
                </c:pt>
                <c:pt idx="1132">
                  <c:v>1.254</c:v>
                </c:pt>
                <c:pt idx="1133">
                  <c:v>1.2470000000000001</c:v>
                </c:pt>
                <c:pt idx="1134">
                  <c:v>1.2549999999999999</c:v>
                </c:pt>
                <c:pt idx="1135">
                  <c:v>1.246</c:v>
                </c:pt>
                <c:pt idx="1136">
                  <c:v>1.25</c:v>
                </c:pt>
                <c:pt idx="1137">
                  <c:v>1.246</c:v>
                </c:pt>
                <c:pt idx="1138">
                  <c:v>1.2470000000000001</c:v>
                </c:pt>
                <c:pt idx="1139">
                  <c:v>1.2490000000000001</c:v>
                </c:pt>
                <c:pt idx="1140">
                  <c:v>1.254</c:v>
                </c:pt>
                <c:pt idx="1141">
                  <c:v>1.248</c:v>
                </c:pt>
                <c:pt idx="1142">
                  <c:v>1.2470000000000001</c:v>
                </c:pt>
                <c:pt idx="1143">
                  <c:v>1.2509999999999999</c:v>
                </c:pt>
                <c:pt idx="1144">
                  <c:v>1.252</c:v>
                </c:pt>
                <c:pt idx="1145">
                  <c:v>1.25</c:v>
                </c:pt>
                <c:pt idx="1146">
                  <c:v>1.2430000000000001</c:v>
                </c:pt>
                <c:pt idx="1147">
                  <c:v>1.252</c:v>
                </c:pt>
                <c:pt idx="1148">
                  <c:v>1.2490000000000001</c:v>
                </c:pt>
                <c:pt idx="1149">
                  <c:v>1.242</c:v>
                </c:pt>
                <c:pt idx="1150">
                  <c:v>1.252</c:v>
                </c:pt>
                <c:pt idx="1151">
                  <c:v>1.254</c:v>
                </c:pt>
                <c:pt idx="1152">
                  <c:v>1.2569999999999999</c:v>
                </c:pt>
                <c:pt idx="1153">
                  <c:v>1.25</c:v>
                </c:pt>
                <c:pt idx="1154">
                  <c:v>1.252</c:v>
                </c:pt>
                <c:pt idx="1155">
                  <c:v>1.2470000000000001</c:v>
                </c:pt>
                <c:pt idx="1156">
                  <c:v>1.2430000000000001</c:v>
                </c:pt>
                <c:pt idx="1157">
                  <c:v>1.07</c:v>
                </c:pt>
                <c:pt idx="1158">
                  <c:v>1.252</c:v>
                </c:pt>
                <c:pt idx="1159">
                  <c:v>1.25</c:v>
                </c:pt>
                <c:pt idx="1160">
                  <c:v>1.252</c:v>
                </c:pt>
                <c:pt idx="1161">
                  <c:v>1.25</c:v>
                </c:pt>
                <c:pt idx="1162">
                  <c:v>1.2470000000000001</c:v>
                </c:pt>
                <c:pt idx="1163">
                  <c:v>1.248</c:v>
                </c:pt>
                <c:pt idx="1164">
                  <c:v>1.248</c:v>
                </c:pt>
                <c:pt idx="1165">
                  <c:v>1.2509999999999999</c:v>
                </c:pt>
                <c:pt idx="1166">
                  <c:v>1.2490000000000001</c:v>
                </c:pt>
                <c:pt idx="1167">
                  <c:v>1.2430000000000001</c:v>
                </c:pt>
                <c:pt idx="1168">
                  <c:v>1.244</c:v>
                </c:pt>
                <c:pt idx="1169">
                  <c:v>1.252</c:v>
                </c:pt>
                <c:pt idx="1170">
                  <c:v>1.25</c:v>
                </c:pt>
                <c:pt idx="1171">
                  <c:v>1.25</c:v>
                </c:pt>
                <c:pt idx="1172">
                  <c:v>1.25</c:v>
                </c:pt>
                <c:pt idx="1173">
                  <c:v>1.24</c:v>
                </c:pt>
                <c:pt idx="1174">
                  <c:v>0.93799999999999994</c:v>
                </c:pt>
                <c:pt idx="1175">
                  <c:v>2.9000000000000001E-2</c:v>
                </c:pt>
                <c:pt idx="1176">
                  <c:v>1.069</c:v>
                </c:pt>
                <c:pt idx="1177">
                  <c:v>1.246</c:v>
                </c:pt>
                <c:pt idx="1178">
                  <c:v>1.256</c:v>
                </c:pt>
                <c:pt idx="1179">
                  <c:v>1.25</c:v>
                </c:pt>
                <c:pt idx="1180">
                  <c:v>1.2490000000000001</c:v>
                </c:pt>
                <c:pt idx="1181">
                  <c:v>1.248</c:v>
                </c:pt>
                <c:pt idx="1182">
                  <c:v>1.248</c:v>
                </c:pt>
                <c:pt idx="1183">
                  <c:v>1.2509999999999999</c:v>
                </c:pt>
                <c:pt idx="1184">
                  <c:v>1.246</c:v>
                </c:pt>
                <c:pt idx="1185">
                  <c:v>1.2450000000000001</c:v>
                </c:pt>
                <c:pt idx="1186">
                  <c:v>1.2490000000000001</c:v>
                </c:pt>
                <c:pt idx="1187">
                  <c:v>1.2529999999999999</c:v>
                </c:pt>
                <c:pt idx="1188">
                  <c:v>1.2450000000000001</c:v>
                </c:pt>
                <c:pt idx="1189">
                  <c:v>1.244</c:v>
                </c:pt>
                <c:pt idx="1190">
                  <c:v>1.2450000000000001</c:v>
                </c:pt>
                <c:pt idx="1191">
                  <c:v>1.244</c:v>
                </c:pt>
                <c:pt idx="1192">
                  <c:v>1.2470000000000001</c:v>
                </c:pt>
                <c:pt idx="1193">
                  <c:v>1.248</c:v>
                </c:pt>
                <c:pt idx="1194">
                  <c:v>1.248</c:v>
                </c:pt>
                <c:pt idx="1195">
                  <c:v>1.2470000000000001</c:v>
                </c:pt>
                <c:pt idx="1196">
                  <c:v>1.2509999999999999</c:v>
                </c:pt>
                <c:pt idx="1197">
                  <c:v>1.3029999999999999</c:v>
                </c:pt>
                <c:pt idx="1198">
                  <c:v>1.3129999999999999</c:v>
                </c:pt>
                <c:pt idx="1199">
                  <c:v>1.3089999999999999</c:v>
                </c:pt>
                <c:pt idx="1200">
                  <c:v>1.2529999999999999</c:v>
                </c:pt>
                <c:pt idx="1201">
                  <c:v>1.2470000000000001</c:v>
                </c:pt>
                <c:pt idx="1202">
                  <c:v>1.2509999999999999</c:v>
                </c:pt>
                <c:pt idx="1203">
                  <c:v>1.252</c:v>
                </c:pt>
                <c:pt idx="1204">
                  <c:v>1.252</c:v>
                </c:pt>
                <c:pt idx="1205">
                  <c:v>1.2430000000000001</c:v>
                </c:pt>
                <c:pt idx="1206">
                  <c:v>1.25</c:v>
                </c:pt>
                <c:pt idx="1207">
                  <c:v>1.2589999999999999</c:v>
                </c:pt>
                <c:pt idx="1208">
                  <c:v>1.246</c:v>
                </c:pt>
                <c:pt idx="1209">
                  <c:v>1.2549999999999999</c:v>
                </c:pt>
                <c:pt idx="1210">
                  <c:v>1.2470000000000001</c:v>
                </c:pt>
                <c:pt idx="1211">
                  <c:v>1.2529999999999999</c:v>
                </c:pt>
                <c:pt idx="1212">
                  <c:v>1.256</c:v>
                </c:pt>
                <c:pt idx="1213">
                  <c:v>1.246</c:v>
                </c:pt>
                <c:pt idx="1214">
                  <c:v>1.2470000000000001</c:v>
                </c:pt>
                <c:pt idx="1215">
                  <c:v>1.246</c:v>
                </c:pt>
                <c:pt idx="1216">
                  <c:v>1.248</c:v>
                </c:pt>
                <c:pt idx="1217">
                  <c:v>1.254</c:v>
                </c:pt>
                <c:pt idx="1218">
                  <c:v>1.25</c:v>
                </c:pt>
                <c:pt idx="1219">
                  <c:v>1.2490000000000001</c:v>
                </c:pt>
                <c:pt idx="1220">
                  <c:v>1.2490000000000001</c:v>
                </c:pt>
                <c:pt idx="1221">
                  <c:v>1.248</c:v>
                </c:pt>
                <c:pt idx="1222">
                  <c:v>1.2509999999999999</c:v>
                </c:pt>
                <c:pt idx="1223">
                  <c:v>1.2490000000000001</c:v>
                </c:pt>
                <c:pt idx="1224">
                  <c:v>1.25</c:v>
                </c:pt>
                <c:pt idx="1225">
                  <c:v>1.2509999999999999</c:v>
                </c:pt>
                <c:pt idx="1226">
                  <c:v>1.25</c:v>
                </c:pt>
                <c:pt idx="1227">
                  <c:v>1.248</c:v>
                </c:pt>
                <c:pt idx="1228">
                  <c:v>1.2529999999999999</c:v>
                </c:pt>
                <c:pt idx="1229">
                  <c:v>1.252</c:v>
                </c:pt>
                <c:pt idx="1230">
                  <c:v>1.2470000000000001</c:v>
                </c:pt>
                <c:pt idx="1231">
                  <c:v>1.248</c:v>
                </c:pt>
                <c:pt idx="1232">
                  <c:v>1.25</c:v>
                </c:pt>
                <c:pt idx="1233">
                  <c:v>1.252</c:v>
                </c:pt>
                <c:pt idx="1234">
                  <c:v>1.248</c:v>
                </c:pt>
                <c:pt idx="1235">
                  <c:v>1.2430000000000001</c:v>
                </c:pt>
                <c:pt idx="1236">
                  <c:v>1.2529999999999999</c:v>
                </c:pt>
                <c:pt idx="1237">
                  <c:v>1.25</c:v>
                </c:pt>
                <c:pt idx="1238">
                  <c:v>1.2490000000000001</c:v>
                </c:pt>
                <c:pt idx="1239">
                  <c:v>1.2470000000000001</c:v>
                </c:pt>
                <c:pt idx="1240">
                  <c:v>1.2509999999999999</c:v>
                </c:pt>
                <c:pt idx="1241">
                  <c:v>1.2470000000000001</c:v>
                </c:pt>
                <c:pt idx="1242">
                  <c:v>1.248</c:v>
                </c:pt>
                <c:pt idx="1243">
                  <c:v>1.25</c:v>
                </c:pt>
                <c:pt idx="1244">
                  <c:v>1.25</c:v>
                </c:pt>
                <c:pt idx="1245">
                  <c:v>1.2509999999999999</c:v>
                </c:pt>
                <c:pt idx="1246">
                  <c:v>1.252</c:v>
                </c:pt>
                <c:pt idx="1247">
                  <c:v>1.2470000000000001</c:v>
                </c:pt>
                <c:pt idx="1248">
                  <c:v>1.2490000000000001</c:v>
                </c:pt>
                <c:pt idx="1249">
                  <c:v>1.2529999999999999</c:v>
                </c:pt>
                <c:pt idx="1250">
                  <c:v>1.246</c:v>
                </c:pt>
                <c:pt idx="1251">
                  <c:v>1.2470000000000001</c:v>
                </c:pt>
                <c:pt idx="1252">
                  <c:v>1.25</c:v>
                </c:pt>
                <c:pt idx="1253">
                  <c:v>1.25</c:v>
                </c:pt>
                <c:pt idx="1254">
                  <c:v>1.2450000000000001</c:v>
                </c:pt>
                <c:pt idx="1255">
                  <c:v>1.246</c:v>
                </c:pt>
                <c:pt idx="1256">
                  <c:v>1.254</c:v>
                </c:pt>
                <c:pt idx="1257">
                  <c:v>1.252</c:v>
                </c:pt>
                <c:pt idx="1258">
                  <c:v>1.2529999999999999</c:v>
                </c:pt>
                <c:pt idx="1259">
                  <c:v>1.2470000000000001</c:v>
                </c:pt>
                <c:pt idx="1260">
                  <c:v>1.2470000000000001</c:v>
                </c:pt>
                <c:pt idx="1261">
                  <c:v>1.2529999999999999</c:v>
                </c:pt>
                <c:pt idx="1262">
                  <c:v>1.244</c:v>
                </c:pt>
                <c:pt idx="1263">
                  <c:v>1.244</c:v>
                </c:pt>
                <c:pt idx="1264">
                  <c:v>1.2490000000000001</c:v>
                </c:pt>
                <c:pt idx="1265">
                  <c:v>1.242</c:v>
                </c:pt>
                <c:pt idx="1266">
                  <c:v>1.258</c:v>
                </c:pt>
                <c:pt idx="1267">
                  <c:v>1.2430000000000001</c:v>
                </c:pt>
                <c:pt idx="1268">
                  <c:v>1.2450000000000001</c:v>
                </c:pt>
                <c:pt idx="1269">
                  <c:v>1.2589999999999999</c:v>
                </c:pt>
                <c:pt idx="1270">
                  <c:v>1.236</c:v>
                </c:pt>
                <c:pt idx="1271">
                  <c:v>1.2569999999999999</c:v>
                </c:pt>
                <c:pt idx="1272">
                  <c:v>1.2529999999999999</c:v>
                </c:pt>
                <c:pt idx="1273">
                  <c:v>1.2370000000000001</c:v>
                </c:pt>
                <c:pt idx="1274">
                  <c:v>1.258</c:v>
                </c:pt>
                <c:pt idx="1275">
                  <c:v>1.2529999999999999</c:v>
                </c:pt>
                <c:pt idx="1276">
                  <c:v>1.254</c:v>
                </c:pt>
                <c:pt idx="1277">
                  <c:v>1.2490000000000001</c:v>
                </c:pt>
                <c:pt idx="1278">
                  <c:v>1.2430000000000001</c:v>
                </c:pt>
                <c:pt idx="1279">
                  <c:v>1.2509999999999999</c:v>
                </c:pt>
                <c:pt idx="1280">
                  <c:v>1.2529999999999999</c:v>
                </c:pt>
                <c:pt idx="1281">
                  <c:v>1.252</c:v>
                </c:pt>
                <c:pt idx="1282">
                  <c:v>1.2549999999999999</c:v>
                </c:pt>
                <c:pt idx="1283">
                  <c:v>1.2450000000000001</c:v>
                </c:pt>
                <c:pt idx="1284">
                  <c:v>1.2509999999999999</c:v>
                </c:pt>
                <c:pt idx="1285">
                  <c:v>1.252</c:v>
                </c:pt>
                <c:pt idx="1286">
                  <c:v>1.244</c:v>
                </c:pt>
                <c:pt idx="1287">
                  <c:v>1.256</c:v>
                </c:pt>
                <c:pt idx="1288">
                  <c:v>1.248</c:v>
                </c:pt>
                <c:pt idx="1289">
                  <c:v>1.2509999999999999</c:v>
                </c:pt>
                <c:pt idx="1290">
                  <c:v>1.2529999999999999</c:v>
                </c:pt>
                <c:pt idx="1291">
                  <c:v>1.2549999999999999</c:v>
                </c:pt>
                <c:pt idx="1292">
                  <c:v>1.252</c:v>
                </c:pt>
                <c:pt idx="1293">
                  <c:v>1.252</c:v>
                </c:pt>
                <c:pt idx="1294">
                  <c:v>1.2490000000000001</c:v>
                </c:pt>
                <c:pt idx="1295">
                  <c:v>1.248</c:v>
                </c:pt>
                <c:pt idx="1296">
                  <c:v>1.2509999999999999</c:v>
                </c:pt>
              </c:numCache>
            </c:numRef>
          </c:yVal>
          <c:smooth val="0"/>
        </c:ser>
        <c:dLbls>
          <c:showLegendKey val="0"/>
          <c:showVal val="0"/>
          <c:showCatName val="0"/>
          <c:showSerName val="0"/>
          <c:showPercent val="0"/>
          <c:showBubbleSize val="0"/>
        </c:dLbls>
        <c:axId val="154614400"/>
        <c:axId val="154612480"/>
      </c:scatterChart>
      <c:valAx>
        <c:axId val="154600576"/>
        <c:scaling>
          <c:orientation val="minMax"/>
          <c:max val="40947"/>
          <c:min val="40940"/>
        </c:scaling>
        <c:delete val="0"/>
        <c:axPos val="b"/>
        <c:majorGridlines/>
        <c:numFmt formatCode="m/d/yyyy\ h:mm" sourceLinked="1"/>
        <c:majorTickMark val="out"/>
        <c:minorTickMark val="none"/>
        <c:tickLblPos val="nextTo"/>
        <c:txPr>
          <a:bodyPr rot="-1800000"/>
          <a:lstStyle/>
          <a:p>
            <a:pPr>
              <a:defRPr/>
            </a:pPr>
            <a:endParaRPr lang="en-US"/>
          </a:p>
        </c:txPr>
        <c:crossAx val="154602112"/>
        <c:crosses val="autoZero"/>
        <c:crossBetween val="midCat"/>
        <c:majorUnit val="0.33333330000000039"/>
      </c:valAx>
      <c:valAx>
        <c:axId val="154602112"/>
        <c:scaling>
          <c:orientation val="minMax"/>
          <c:max val="100"/>
          <c:min val="0"/>
        </c:scaling>
        <c:delete val="0"/>
        <c:axPos val="l"/>
        <c:majorGridlines/>
        <c:title>
          <c:tx>
            <c:rich>
              <a:bodyPr rot="-5400000" vert="horz"/>
              <a:lstStyle/>
              <a:p>
                <a:pPr>
                  <a:defRPr/>
                </a:pPr>
                <a:r>
                  <a:rPr lang="en-US" dirty="0"/>
                  <a:t>Supply Fan Speed %</a:t>
                </a:r>
              </a:p>
            </c:rich>
          </c:tx>
          <c:layout/>
          <c:overlay val="0"/>
        </c:title>
        <c:numFmt formatCode="General" sourceLinked="1"/>
        <c:majorTickMark val="out"/>
        <c:minorTickMark val="none"/>
        <c:tickLblPos val="nextTo"/>
        <c:crossAx val="154600576"/>
        <c:crosses val="autoZero"/>
        <c:crossBetween val="midCat"/>
      </c:valAx>
      <c:valAx>
        <c:axId val="154612480"/>
        <c:scaling>
          <c:orientation val="minMax"/>
          <c:max val="2"/>
        </c:scaling>
        <c:delete val="0"/>
        <c:axPos val="r"/>
        <c:title>
          <c:tx>
            <c:rich>
              <a:bodyPr rot="-5400000" vert="horz"/>
              <a:lstStyle/>
              <a:p>
                <a:pPr>
                  <a:defRPr/>
                </a:pPr>
                <a:r>
                  <a:rPr lang="en-US" dirty="0"/>
                  <a:t>Static</a:t>
                </a:r>
                <a:r>
                  <a:rPr lang="en-US" baseline="0" dirty="0"/>
                  <a:t> Pressure (in WC)</a:t>
                </a:r>
                <a:endParaRPr lang="en-US" dirty="0"/>
              </a:p>
            </c:rich>
          </c:tx>
          <c:layout/>
          <c:overlay val="0"/>
        </c:title>
        <c:numFmt formatCode="General" sourceLinked="1"/>
        <c:majorTickMark val="out"/>
        <c:minorTickMark val="none"/>
        <c:tickLblPos val="nextTo"/>
        <c:crossAx val="154614400"/>
        <c:crosses val="max"/>
        <c:crossBetween val="midCat"/>
      </c:valAx>
      <c:valAx>
        <c:axId val="154614400"/>
        <c:scaling>
          <c:orientation val="minMax"/>
        </c:scaling>
        <c:delete val="1"/>
        <c:axPos val="b"/>
        <c:numFmt formatCode="m/d/yyyy\ h:mm" sourceLinked="1"/>
        <c:majorTickMark val="out"/>
        <c:minorTickMark val="none"/>
        <c:tickLblPos val="none"/>
        <c:crossAx val="154612480"/>
        <c:crosses val="autoZero"/>
        <c:crossBetween val="midCat"/>
      </c:valAx>
    </c:plotArea>
    <c:legend>
      <c:legendPos val="b"/>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8879519981254"/>
          <c:y val="8.3204727367977724E-2"/>
          <c:w val="0.81399976577730937"/>
          <c:h val="0.66757146063832951"/>
        </c:manualLayout>
      </c:layout>
      <c:scatterChart>
        <c:scatterStyle val="lineMarker"/>
        <c:varyColors val="0"/>
        <c:ser>
          <c:idx val="1"/>
          <c:order val="1"/>
          <c:tx>
            <c:strRef>
              <c:f>'D41-6'!$J$1</c:f>
              <c:strCache>
                <c:ptCount val="1"/>
                <c:pt idx="0">
                  <c:v>AH.D416.SVFD</c:v>
                </c:pt>
              </c:strCache>
            </c:strRef>
          </c:tx>
          <c:marker>
            <c:symbol val="none"/>
          </c:marker>
          <c:xVal>
            <c:numRef>
              <c:f>'D41-6'!$H$2:$H$1298</c:f>
              <c:numCache>
                <c:formatCode>m/d/yyyy\ h:mm</c:formatCode>
                <c:ptCount val="1297"/>
                <c:pt idx="0">
                  <c:v>40290.5</c:v>
                </c:pt>
                <c:pt idx="1">
                  <c:v>40290.493055555555</c:v>
                </c:pt>
                <c:pt idx="2">
                  <c:v>40290.486111111109</c:v>
                </c:pt>
                <c:pt idx="3">
                  <c:v>40290.479166666664</c:v>
                </c:pt>
                <c:pt idx="4">
                  <c:v>40290.472222222219</c:v>
                </c:pt>
                <c:pt idx="5">
                  <c:v>40290.465277777781</c:v>
                </c:pt>
                <c:pt idx="6">
                  <c:v>40290.458333333336</c:v>
                </c:pt>
                <c:pt idx="7">
                  <c:v>40290.451388888891</c:v>
                </c:pt>
                <c:pt idx="8">
                  <c:v>40290.444444444445</c:v>
                </c:pt>
                <c:pt idx="9">
                  <c:v>40290.4375</c:v>
                </c:pt>
                <c:pt idx="10">
                  <c:v>40290.430555555555</c:v>
                </c:pt>
                <c:pt idx="11">
                  <c:v>40290.423611111109</c:v>
                </c:pt>
                <c:pt idx="12">
                  <c:v>40290.416666666664</c:v>
                </c:pt>
                <c:pt idx="13">
                  <c:v>40290.409722222219</c:v>
                </c:pt>
                <c:pt idx="14">
                  <c:v>40290.402777777781</c:v>
                </c:pt>
                <c:pt idx="15">
                  <c:v>40290.395833333336</c:v>
                </c:pt>
                <c:pt idx="16">
                  <c:v>40290.388888888891</c:v>
                </c:pt>
                <c:pt idx="17">
                  <c:v>40290.381944444445</c:v>
                </c:pt>
                <c:pt idx="18">
                  <c:v>40290.375</c:v>
                </c:pt>
                <c:pt idx="19">
                  <c:v>40290.368055555555</c:v>
                </c:pt>
                <c:pt idx="20">
                  <c:v>40290.361111111109</c:v>
                </c:pt>
                <c:pt idx="21">
                  <c:v>40290.354166666664</c:v>
                </c:pt>
                <c:pt idx="22">
                  <c:v>40290.347222222219</c:v>
                </c:pt>
                <c:pt idx="23">
                  <c:v>40290.340277777781</c:v>
                </c:pt>
                <c:pt idx="24">
                  <c:v>40290.333333333336</c:v>
                </c:pt>
                <c:pt idx="25">
                  <c:v>40290.326388888891</c:v>
                </c:pt>
                <c:pt idx="26">
                  <c:v>40290.319444444445</c:v>
                </c:pt>
                <c:pt idx="27">
                  <c:v>40290.3125</c:v>
                </c:pt>
                <c:pt idx="28">
                  <c:v>40290.305555555555</c:v>
                </c:pt>
                <c:pt idx="29">
                  <c:v>40290.298611111109</c:v>
                </c:pt>
                <c:pt idx="30">
                  <c:v>40290.291666666664</c:v>
                </c:pt>
                <c:pt idx="31">
                  <c:v>40290.284722222219</c:v>
                </c:pt>
                <c:pt idx="32">
                  <c:v>40290.277777777781</c:v>
                </c:pt>
                <c:pt idx="33">
                  <c:v>40290.270833333336</c:v>
                </c:pt>
                <c:pt idx="34">
                  <c:v>40290.263888888891</c:v>
                </c:pt>
                <c:pt idx="35">
                  <c:v>40290.256944444445</c:v>
                </c:pt>
                <c:pt idx="36">
                  <c:v>40290.25</c:v>
                </c:pt>
                <c:pt idx="37">
                  <c:v>40290.243055555555</c:v>
                </c:pt>
                <c:pt idx="38">
                  <c:v>40290.236111111109</c:v>
                </c:pt>
                <c:pt idx="39">
                  <c:v>40290.229166666664</c:v>
                </c:pt>
                <c:pt idx="40">
                  <c:v>40290.222222222219</c:v>
                </c:pt>
                <c:pt idx="41">
                  <c:v>40290.215277777781</c:v>
                </c:pt>
                <c:pt idx="42">
                  <c:v>40290.208333333336</c:v>
                </c:pt>
                <c:pt idx="43">
                  <c:v>40290.201388888891</c:v>
                </c:pt>
                <c:pt idx="44">
                  <c:v>40290.194444444445</c:v>
                </c:pt>
                <c:pt idx="45">
                  <c:v>40290.1875</c:v>
                </c:pt>
                <c:pt idx="46">
                  <c:v>40290.180555555555</c:v>
                </c:pt>
                <c:pt idx="47">
                  <c:v>40290.173611111109</c:v>
                </c:pt>
                <c:pt idx="48">
                  <c:v>40290.166666666664</c:v>
                </c:pt>
                <c:pt idx="49">
                  <c:v>40290.159722222219</c:v>
                </c:pt>
                <c:pt idx="50">
                  <c:v>40290.152777777781</c:v>
                </c:pt>
                <c:pt idx="51">
                  <c:v>40290.145833333336</c:v>
                </c:pt>
                <c:pt idx="52">
                  <c:v>40290.138888888891</c:v>
                </c:pt>
                <c:pt idx="53">
                  <c:v>40290.131944444445</c:v>
                </c:pt>
                <c:pt idx="54">
                  <c:v>40290.125</c:v>
                </c:pt>
                <c:pt idx="55">
                  <c:v>40290.118055555555</c:v>
                </c:pt>
                <c:pt idx="56">
                  <c:v>40290.111111111109</c:v>
                </c:pt>
                <c:pt idx="57">
                  <c:v>40290.104166666664</c:v>
                </c:pt>
                <c:pt idx="58">
                  <c:v>40290.097222222219</c:v>
                </c:pt>
                <c:pt idx="59">
                  <c:v>40290.090277777781</c:v>
                </c:pt>
                <c:pt idx="60">
                  <c:v>40290.083333333336</c:v>
                </c:pt>
                <c:pt idx="61">
                  <c:v>40290.076388888891</c:v>
                </c:pt>
                <c:pt idx="62">
                  <c:v>40290.069444444445</c:v>
                </c:pt>
                <c:pt idx="63">
                  <c:v>40290.0625</c:v>
                </c:pt>
                <c:pt idx="64">
                  <c:v>40290.055555555555</c:v>
                </c:pt>
                <c:pt idx="65">
                  <c:v>40290.048611111109</c:v>
                </c:pt>
                <c:pt idx="66">
                  <c:v>40290.041666666664</c:v>
                </c:pt>
                <c:pt idx="67">
                  <c:v>40290.034722222219</c:v>
                </c:pt>
                <c:pt idx="68">
                  <c:v>40290.027777777781</c:v>
                </c:pt>
                <c:pt idx="69">
                  <c:v>40290.020833333336</c:v>
                </c:pt>
                <c:pt idx="70">
                  <c:v>40290.013888888891</c:v>
                </c:pt>
                <c:pt idx="71">
                  <c:v>40290.006944444445</c:v>
                </c:pt>
                <c:pt idx="72" formatCode="m/d/yyyy">
                  <c:v>40290</c:v>
                </c:pt>
                <c:pt idx="73">
                  <c:v>40289.993055555555</c:v>
                </c:pt>
                <c:pt idx="74">
                  <c:v>40289.986111111109</c:v>
                </c:pt>
                <c:pt idx="75">
                  <c:v>40289.979166666664</c:v>
                </c:pt>
                <c:pt idx="76">
                  <c:v>40289.972222222219</c:v>
                </c:pt>
                <c:pt idx="77">
                  <c:v>40289.965277777781</c:v>
                </c:pt>
                <c:pt idx="78">
                  <c:v>40289.958333333336</c:v>
                </c:pt>
                <c:pt idx="79">
                  <c:v>40289.951388888891</c:v>
                </c:pt>
                <c:pt idx="80">
                  <c:v>40289.944444444445</c:v>
                </c:pt>
                <c:pt idx="81">
                  <c:v>40289.9375</c:v>
                </c:pt>
                <c:pt idx="82">
                  <c:v>40289.930555555555</c:v>
                </c:pt>
                <c:pt idx="83">
                  <c:v>40289.923611111109</c:v>
                </c:pt>
                <c:pt idx="84">
                  <c:v>40289.916666666664</c:v>
                </c:pt>
                <c:pt idx="85">
                  <c:v>40289.909722222219</c:v>
                </c:pt>
                <c:pt idx="86">
                  <c:v>40289.902777777781</c:v>
                </c:pt>
                <c:pt idx="87">
                  <c:v>40289.895833333336</c:v>
                </c:pt>
                <c:pt idx="88">
                  <c:v>40289.888888888891</c:v>
                </c:pt>
                <c:pt idx="89">
                  <c:v>40289.881944444445</c:v>
                </c:pt>
                <c:pt idx="90">
                  <c:v>40289.875</c:v>
                </c:pt>
                <c:pt idx="91">
                  <c:v>40289.868055555555</c:v>
                </c:pt>
                <c:pt idx="92">
                  <c:v>40289.861111111109</c:v>
                </c:pt>
                <c:pt idx="93">
                  <c:v>40289.854166666664</c:v>
                </c:pt>
                <c:pt idx="94">
                  <c:v>40289.847222222219</c:v>
                </c:pt>
                <c:pt idx="95">
                  <c:v>40289.840277777781</c:v>
                </c:pt>
                <c:pt idx="96">
                  <c:v>40289.833333333336</c:v>
                </c:pt>
                <c:pt idx="97">
                  <c:v>40289.826388888891</c:v>
                </c:pt>
                <c:pt idx="98">
                  <c:v>40289.819444444445</c:v>
                </c:pt>
                <c:pt idx="99">
                  <c:v>40289.8125</c:v>
                </c:pt>
                <c:pt idx="100">
                  <c:v>40289.805555555555</c:v>
                </c:pt>
                <c:pt idx="101">
                  <c:v>40289.798611111109</c:v>
                </c:pt>
                <c:pt idx="102">
                  <c:v>40289.791666666664</c:v>
                </c:pt>
                <c:pt idx="103">
                  <c:v>40289.784722222219</c:v>
                </c:pt>
                <c:pt idx="104">
                  <c:v>40289.777777777781</c:v>
                </c:pt>
                <c:pt idx="105">
                  <c:v>40289.770833333336</c:v>
                </c:pt>
                <c:pt idx="106">
                  <c:v>40289.763888888891</c:v>
                </c:pt>
                <c:pt idx="107">
                  <c:v>40289.756944444445</c:v>
                </c:pt>
                <c:pt idx="108">
                  <c:v>40289.75</c:v>
                </c:pt>
                <c:pt idx="109">
                  <c:v>40289.743055555555</c:v>
                </c:pt>
                <c:pt idx="110">
                  <c:v>40289.736111111109</c:v>
                </c:pt>
                <c:pt idx="111">
                  <c:v>40289.729166666664</c:v>
                </c:pt>
                <c:pt idx="112">
                  <c:v>40289.722222222219</c:v>
                </c:pt>
                <c:pt idx="113">
                  <c:v>40289.715277777781</c:v>
                </c:pt>
                <c:pt idx="114">
                  <c:v>40289.708333333336</c:v>
                </c:pt>
                <c:pt idx="115">
                  <c:v>40289.701388888891</c:v>
                </c:pt>
                <c:pt idx="116">
                  <c:v>40289.694444444445</c:v>
                </c:pt>
                <c:pt idx="117">
                  <c:v>40289.6875</c:v>
                </c:pt>
                <c:pt idx="118">
                  <c:v>40289.680555555555</c:v>
                </c:pt>
                <c:pt idx="119">
                  <c:v>40289.673611111109</c:v>
                </c:pt>
                <c:pt idx="120">
                  <c:v>40289.666666666664</c:v>
                </c:pt>
                <c:pt idx="121">
                  <c:v>40289.659722222219</c:v>
                </c:pt>
                <c:pt idx="122">
                  <c:v>40289.652777777781</c:v>
                </c:pt>
                <c:pt idx="123">
                  <c:v>40289.645833333336</c:v>
                </c:pt>
                <c:pt idx="124">
                  <c:v>40289.638888888891</c:v>
                </c:pt>
                <c:pt idx="125">
                  <c:v>40289.631944444445</c:v>
                </c:pt>
                <c:pt idx="126">
                  <c:v>40289.625</c:v>
                </c:pt>
                <c:pt idx="127">
                  <c:v>40289.618055555555</c:v>
                </c:pt>
                <c:pt idx="128">
                  <c:v>40289.611111111109</c:v>
                </c:pt>
                <c:pt idx="129">
                  <c:v>40289.604166666664</c:v>
                </c:pt>
                <c:pt idx="130">
                  <c:v>40289.597222222219</c:v>
                </c:pt>
                <c:pt idx="131">
                  <c:v>40289.590277777781</c:v>
                </c:pt>
                <c:pt idx="132">
                  <c:v>40289.583333333336</c:v>
                </c:pt>
                <c:pt idx="133">
                  <c:v>40289.576388888891</c:v>
                </c:pt>
                <c:pt idx="134">
                  <c:v>40289.569444444445</c:v>
                </c:pt>
                <c:pt idx="135">
                  <c:v>40289.5625</c:v>
                </c:pt>
                <c:pt idx="136">
                  <c:v>40289.555555555555</c:v>
                </c:pt>
                <c:pt idx="137">
                  <c:v>40289.548611111109</c:v>
                </c:pt>
                <c:pt idx="138">
                  <c:v>40289.541666666664</c:v>
                </c:pt>
                <c:pt idx="139">
                  <c:v>40289.534722222219</c:v>
                </c:pt>
                <c:pt idx="140">
                  <c:v>40289.527777777781</c:v>
                </c:pt>
                <c:pt idx="141">
                  <c:v>40289.520833333336</c:v>
                </c:pt>
                <c:pt idx="142">
                  <c:v>40289.513888888891</c:v>
                </c:pt>
                <c:pt idx="143">
                  <c:v>40289.506944444445</c:v>
                </c:pt>
                <c:pt idx="144">
                  <c:v>40289.5</c:v>
                </c:pt>
                <c:pt idx="145">
                  <c:v>40289.493055555555</c:v>
                </c:pt>
                <c:pt idx="146">
                  <c:v>40289.486111111109</c:v>
                </c:pt>
                <c:pt idx="147">
                  <c:v>40289.479166666664</c:v>
                </c:pt>
                <c:pt idx="148">
                  <c:v>40289.472222222219</c:v>
                </c:pt>
                <c:pt idx="149">
                  <c:v>40289.465277777781</c:v>
                </c:pt>
                <c:pt idx="150">
                  <c:v>40289.458333333336</c:v>
                </c:pt>
                <c:pt idx="151">
                  <c:v>40289.451388888891</c:v>
                </c:pt>
                <c:pt idx="152">
                  <c:v>40289.444444444445</c:v>
                </c:pt>
                <c:pt idx="153">
                  <c:v>40289.4375</c:v>
                </c:pt>
                <c:pt idx="154">
                  <c:v>40289.430555555555</c:v>
                </c:pt>
                <c:pt idx="155">
                  <c:v>40289.423611111109</c:v>
                </c:pt>
                <c:pt idx="156">
                  <c:v>40289.416666666664</c:v>
                </c:pt>
                <c:pt idx="157">
                  <c:v>40289.409722222219</c:v>
                </c:pt>
                <c:pt idx="158">
                  <c:v>40289.402777777781</c:v>
                </c:pt>
                <c:pt idx="159">
                  <c:v>40289.395833333336</c:v>
                </c:pt>
                <c:pt idx="160">
                  <c:v>40289.388888888891</c:v>
                </c:pt>
                <c:pt idx="161">
                  <c:v>40289.381944444445</c:v>
                </c:pt>
                <c:pt idx="162">
                  <c:v>40289.375</c:v>
                </c:pt>
                <c:pt idx="163">
                  <c:v>40289.368055555555</c:v>
                </c:pt>
                <c:pt idx="164">
                  <c:v>40289.361111111109</c:v>
                </c:pt>
                <c:pt idx="165">
                  <c:v>40289.354166666664</c:v>
                </c:pt>
                <c:pt idx="166">
                  <c:v>40289.347222222219</c:v>
                </c:pt>
                <c:pt idx="167">
                  <c:v>40289.340277777781</c:v>
                </c:pt>
                <c:pt idx="168">
                  <c:v>40289.333333333336</c:v>
                </c:pt>
                <c:pt idx="169">
                  <c:v>40289.326388888891</c:v>
                </c:pt>
                <c:pt idx="170">
                  <c:v>40289.319444444445</c:v>
                </c:pt>
                <c:pt idx="171">
                  <c:v>40289.3125</c:v>
                </c:pt>
                <c:pt idx="172">
                  <c:v>40289.305555555555</c:v>
                </c:pt>
                <c:pt idx="173">
                  <c:v>40289.298611111109</c:v>
                </c:pt>
                <c:pt idx="174">
                  <c:v>40289.291666666664</c:v>
                </c:pt>
                <c:pt idx="175">
                  <c:v>40289.284722222219</c:v>
                </c:pt>
                <c:pt idx="176">
                  <c:v>40289.277777777781</c:v>
                </c:pt>
                <c:pt idx="177">
                  <c:v>40289.270833333336</c:v>
                </c:pt>
                <c:pt idx="178">
                  <c:v>40289.263888888891</c:v>
                </c:pt>
                <c:pt idx="179">
                  <c:v>40289.256944444445</c:v>
                </c:pt>
                <c:pt idx="180">
                  <c:v>40289.25</c:v>
                </c:pt>
                <c:pt idx="181">
                  <c:v>40289.243055555555</c:v>
                </c:pt>
                <c:pt idx="182">
                  <c:v>40289.236111111109</c:v>
                </c:pt>
                <c:pt idx="183">
                  <c:v>40289.229166666664</c:v>
                </c:pt>
                <c:pt idx="184">
                  <c:v>40289.222222222219</c:v>
                </c:pt>
                <c:pt idx="185">
                  <c:v>40289.215277777781</c:v>
                </c:pt>
                <c:pt idx="186">
                  <c:v>40289.208333333336</c:v>
                </c:pt>
                <c:pt idx="187">
                  <c:v>40289.201388888891</c:v>
                </c:pt>
                <c:pt idx="188">
                  <c:v>40289.194444444445</c:v>
                </c:pt>
                <c:pt idx="189">
                  <c:v>40289.1875</c:v>
                </c:pt>
                <c:pt idx="190">
                  <c:v>40289.180555555555</c:v>
                </c:pt>
                <c:pt idx="191">
                  <c:v>40289.173611111109</c:v>
                </c:pt>
                <c:pt idx="192">
                  <c:v>40289.166666666664</c:v>
                </c:pt>
                <c:pt idx="193">
                  <c:v>40289.159722222219</c:v>
                </c:pt>
                <c:pt idx="194">
                  <c:v>40289.152777777781</c:v>
                </c:pt>
                <c:pt idx="195">
                  <c:v>40289.145833333336</c:v>
                </c:pt>
                <c:pt idx="196">
                  <c:v>40289.138888888891</c:v>
                </c:pt>
                <c:pt idx="197">
                  <c:v>40289.131944444445</c:v>
                </c:pt>
                <c:pt idx="198">
                  <c:v>40289.125</c:v>
                </c:pt>
                <c:pt idx="199">
                  <c:v>40289.118055555555</c:v>
                </c:pt>
                <c:pt idx="200">
                  <c:v>40289.111111111109</c:v>
                </c:pt>
                <c:pt idx="201">
                  <c:v>40289.104166666664</c:v>
                </c:pt>
                <c:pt idx="202">
                  <c:v>40289.097222222219</c:v>
                </c:pt>
                <c:pt idx="203">
                  <c:v>40289.090277777781</c:v>
                </c:pt>
                <c:pt idx="204">
                  <c:v>40289.083333333336</c:v>
                </c:pt>
                <c:pt idx="205">
                  <c:v>40289.076388888891</c:v>
                </c:pt>
                <c:pt idx="206">
                  <c:v>40289.069444444445</c:v>
                </c:pt>
                <c:pt idx="207">
                  <c:v>40289.0625</c:v>
                </c:pt>
                <c:pt idx="208">
                  <c:v>40289.055555555555</c:v>
                </c:pt>
                <c:pt idx="209">
                  <c:v>40289.048611111109</c:v>
                </c:pt>
                <c:pt idx="210">
                  <c:v>40289.041666666664</c:v>
                </c:pt>
                <c:pt idx="211">
                  <c:v>40289.034722222219</c:v>
                </c:pt>
                <c:pt idx="212">
                  <c:v>40289.027777777781</c:v>
                </c:pt>
                <c:pt idx="213">
                  <c:v>40289.020833333336</c:v>
                </c:pt>
                <c:pt idx="214">
                  <c:v>40289.013888888891</c:v>
                </c:pt>
                <c:pt idx="215">
                  <c:v>40289.006944444445</c:v>
                </c:pt>
                <c:pt idx="216" formatCode="m/d/yyyy">
                  <c:v>40289</c:v>
                </c:pt>
                <c:pt idx="217">
                  <c:v>40288.993055555555</c:v>
                </c:pt>
                <c:pt idx="218">
                  <c:v>40288.986111111109</c:v>
                </c:pt>
                <c:pt idx="219">
                  <c:v>40288.979166666664</c:v>
                </c:pt>
                <c:pt idx="220">
                  <c:v>40288.972222222219</c:v>
                </c:pt>
                <c:pt idx="221">
                  <c:v>40288.965277777781</c:v>
                </c:pt>
                <c:pt idx="222">
                  <c:v>40288.958333333336</c:v>
                </c:pt>
                <c:pt idx="223">
                  <c:v>40288.951388888891</c:v>
                </c:pt>
                <c:pt idx="224">
                  <c:v>40288.944444444445</c:v>
                </c:pt>
                <c:pt idx="225">
                  <c:v>40288.9375</c:v>
                </c:pt>
                <c:pt idx="226">
                  <c:v>40288.930555555555</c:v>
                </c:pt>
                <c:pt idx="227">
                  <c:v>40288.923611111109</c:v>
                </c:pt>
                <c:pt idx="228">
                  <c:v>40288.916666666664</c:v>
                </c:pt>
                <c:pt idx="229">
                  <c:v>40288.909722222219</c:v>
                </c:pt>
                <c:pt idx="230">
                  <c:v>40288.902777777781</c:v>
                </c:pt>
                <c:pt idx="231">
                  <c:v>40288.895833333336</c:v>
                </c:pt>
                <c:pt idx="232">
                  <c:v>40288.888888888891</c:v>
                </c:pt>
                <c:pt idx="233">
                  <c:v>40288.881944444445</c:v>
                </c:pt>
                <c:pt idx="234">
                  <c:v>40288.875</c:v>
                </c:pt>
                <c:pt idx="235">
                  <c:v>40288.868055555555</c:v>
                </c:pt>
                <c:pt idx="236">
                  <c:v>40288.861111111109</c:v>
                </c:pt>
                <c:pt idx="237">
                  <c:v>40288.854166666664</c:v>
                </c:pt>
                <c:pt idx="238">
                  <c:v>40288.847222222219</c:v>
                </c:pt>
                <c:pt idx="239">
                  <c:v>40288.840277777781</c:v>
                </c:pt>
                <c:pt idx="240">
                  <c:v>40288.833333333336</c:v>
                </c:pt>
                <c:pt idx="241">
                  <c:v>40288.826388888891</c:v>
                </c:pt>
                <c:pt idx="242">
                  <c:v>40288.819444444445</c:v>
                </c:pt>
                <c:pt idx="243">
                  <c:v>40288.8125</c:v>
                </c:pt>
                <c:pt idx="244">
                  <c:v>40288.805555555555</c:v>
                </c:pt>
                <c:pt idx="245">
                  <c:v>40288.798611111109</c:v>
                </c:pt>
                <c:pt idx="246">
                  <c:v>40288.791666666664</c:v>
                </c:pt>
                <c:pt idx="247">
                  <c:v>40288.784722222219</c:v>
                </c:pt>
                <c:pt idx="248">
                  <c:v>40288.777777777781</c:v>
                </c:pt>
                <c:pt idx="249">
                  <c:v>40288.770833333336</c:v>
                </c:pt>
                <c:pt idx="250">
                  <c:v>40288.763888888891</c:v>
                </c:pt>
                <c:pt idx="251">
                  <c:v>40288.756944444445</c:v>
                </c:pt>
                <c:pt idx="252">
                  <c:v>40288.75</c:v>
                </c:pt>
                <c:pt idx="253">
                  <c:v>40288.743055555555</c:v>
                </c:pt>
                <c:pt idx="254">
                  <c:v>40288.736111111109</c:v>
                </c:pt>
                <c:pt idx="255">
                  <c:v>40288.729166666664</c:v>
                </c:pt>
                <c:pt idx="256">
                  <c:v>40288.722222222219</c:v>
                </c:pt>
                <c:pt idx="257">
                  <c:v>40288.715277777781</c:v>
                </c:pt>
                <c:pt idx="258">
                  <c:v>40288.708333333336</c:v>
                </c:pt>
                <c:pt idx="259">
                  <c:v>40288.701388888891</c:v>
                </c:pt>
                <c:pt idx="260">
                  <c:v>40288.694444444445</c:v>
                </c:pt>
                <c:pt idx="261">
                  <c:v>40288.6875</c:v>
                </c:pt>
                <c:pt idx="262">
                  <c:v>40288.680555555555</c:v>
                </c:pt>
                <c:pt idx="263">
                  <c:v>40288.673611111109</c:v>
                </c:pt>
                <c:pt idx="264">
                  <c:v>40288.666666666664</c:v>
                </c:pt>
                <c:pt idx="265">
                  <c:v>40288.659722222219</c:v>
                </c:pt>
                <c:pt idx="266">
                  <c:v>40288.652777777781</c:v>
                </c:pt>
                <c:pt idx="267">
                  <c:v>40288.645833333336</c:v>
                </c:pt>
                <c:pt idx="268">
                  <c:v>40288.638888888891</c:v>
                </c:pt>
                <c:pt idx="269">
                  <c:v>40288.631944444445</c:v>
                </c:pt>
                <c:pt idx="270">
                  <c:v>40288.625</c:v>
                </c:pt>
                <c:pt idx="271">
                  <c:v>40288.618055555555</c:v>
                </c:pt>
                <c:pt idx="272">
                  <c:v>40288.611111111109</c:v>
                </c:pt>
                <c:pt idx="273">
                  <c:v>40288.604166666664</c:v>
                </c:pt>
                <c:pt idx="274">
                  <c:v>40288.597222222219</c:v>
                </c:pt>
                <c:pt idx="275">
                  <c:v>40288.590277777781</c:v>
                </c:pt>
                <c:pt idx="276">
                  <c:v>40288.583333333336</c:v>
                </c:pt>
                <c:pt idx="277">
                  <c:v>40288.576388888891</c:v>
                </c:pt>
                <c:pt idx="278">
                  <c:v>40288.569444444445</c:v>
                </c:pt>
                <c:pt idx="279">
                  <c:v>40288.5625</c:v>
                </c:pt>
                <c:pt idx="280">
                  <c:v>40288.555555555555</c:v>
                </c:pt>
                <c:pt idx="281">
                  <c:v>40288.548611111109</c:v>
                </c:pt>
                <c:pt idx="282">
                  <c:v>40288.541666666664</c:v>
                </c:pt>
                <c:pt idx="283">
                  <c:v>40288.534722222219</c:v>
                </c:pt>
                <c:pt idx="284">
                  <c:v>40288.527777777781</c:v>
                </c:pt>
                <c:pt idx="285">
                  <c:v>40288.520833333336</c:v>
                </c:pt>
                <c:pt idx="286">
                  <c:v>40288.513888888891</c:v>
                </c:pt>
                <c:pt idx="287">
                  <c:v>40288.506944444445</c:v>
                </c:pt>
                <c:pt idx="288">
                  <c:v>40288.5</c:v>
                </c:pt>
                <c:pt idx="289">
                  <c:v>40288.493055555555</c:v>
                </c:pt>
                <c:pt idx="290">
                  <c:v>40288.486111111109</c:v>
                </c:pt>
                <c:pt idx="291">
                  <c:v>40288.479166666664</c:v>
                </c:pt>
                <c:pt idx="292">
                  <c:v>40288.472222222219</c:v>
                </c:pt>
                <c:pt idx="293">
                  <c:v>40288.465277777781</c:v>
                </c:pt>
                <c:pt idx="294">
                  <c:v>40288.458333333336</c:v>
                </c:pt>
                <c:pt idx="295">
                  <c:v>40288.451388888891</c:v>
                </c:pt>
                <c:pt idx="296">
                  <c:v>40288.444444444445</c:v>
                </c:pt>
                <c:pt idx="297">
                  <c:v>40288.4375</c:v>
                </c:pt>
                <c:pt idx="298">
                  <c:v>40288.430555555555</c:v>
                </c:pt>
                <c:pt idx="299">
                  <c:v>40288.423611111109</c:v>
                </c:pt>
                <c:pt idx="300">
                  <c:v>40288.416666666664</c:v>
                </c:pt>
                <c:pt idx="301">
                  <c:v>40288.409722222219</c:v>
                </c:pt>
                <c:pt idx="302">
                  <c:v>40288.402777777781</c:v>
                </c:pt>
                <c:pt idx="303">
                  <c:v>40288.395833333336</c:v>
                </c:pt>
                <c:pt idx="304">
                  <c:v>40288.388888888891</c:v>
                </c:pt>
                <c:pt idx="305">
                  <c:v>40288.381944444445</c:v>
                </c:pt>
                <c:pt idx="306">
                  <c:v>40288.375</c:v>
                </c:pt>
                <c:pt idx="307">
                  <c:v>40288.368055555555</c:v>
                </c:pt>
                <c:pt idx="308">
                  <c:v>40288.361111111109</c:v>
                </c:pt>
                <c:pt idx="309">
                  <c:v>40288.354166666664</c:v>
                </c:pt>
                <c:pt idx="310">
                  <c:v>40288.347222222219</c:v>
                </c:pt>
                <c:pt idx="311">
                  <c:v>40288.340277777781</c:v>
                </c:pt>
                <c:pt idx="312">
                  <c:v>40288.333333333336</c:v>
                </c:pt>
                <c:pt idx="313">
                  <c:v>40288.326388888891</c:v>
                </c:pt>
                <c:pt idx="314">
                  <c:v>40288.319444444445</c:v>
                </c:pt>
                <c:pt idx="315">
                  <c:v>40288.3125</c:v>
                </c:pt>
                <c:pt idx="316">
                  <c:v>40288.305555555555</c:v>
                </c:pt>
                <c:pt idx="317">
                  <c:v>40288.298611111109</c:v>
                </c:pt>
                <c:pt idx="318">
                  <c:v>40288.291666666664</c:v>
                </c:pt>
                <c:pt idx="319">
                  <c:v>40288.284722222219</c:v>
                </c:pt>
                <c:pt idx="320">
                  <c:v>40288.277777777781</c:v>
                </c:pt>
                <c:pt idx="321">
                  <c:v>40288.270833333336</c:v>
                </c:pt>
                <c:pt idx="322">
                  <c:v>40288.263888888891</c:v>
                </c:pt>
                <c:pt idx="323">
                  <c:v>40288.256944444445</c:v>
                </c:pt>
                <c:pt idx="324">
                  <c:v>40288.25</c:v>
                </c:pt>
                <c:pt idx="325">
                  <c:v>40288.243055555555</c:v>
                </c:pt>
                <c:pt idx="326">
                  <c:v>40288.236111111109</c:v>
                </c:pt>
                <c:pt idx="327">
                  <c:v>40288.229166666664</c:v>
                </c:pt>
                <c:pt idx="328">
                  <c:v>40288.222222222219</c:v>
                </c:pt>
                <c:pt idx="329">
                  <c:v>40288.215277777781</c:v>
                </c:pt>
                <c:pt idx="330">
                  <c:v>40288.208333333336</c:v>
                </c:pt>
                <c:pt idx="331">
                  <c:v>40288.201388888891</c:v>
                </c:pt>
                <c:pt idx="332">
                  <c:v>40288.194444444445</c:v>
                </c:pt>
                <c:pt idx="333">
                  <c:v>40288.1875</c:v>
                </c:pt>
                <c:pt idx="334">
                  <c:v>40288.180555555555</c:v>
                </c:pt>
                <c:pt idx="335">
                  <c:v>40288.173611111109</c:v>
                </c:pt>
                <c:pt idx="336">
                  <c:v>40288.166666666664</c:v>
                </c:pt>
                <c:pt idx="337">
                  <c:v>40288.159722222219</c:v>
                </c:pt>
                <c:pt idx="338">
                  <c:v>40288.152777777781</c:v>
                </c:pt>
                <c:pt idx="339">
                  <c:v>40288.145833333336</c:v>
                </c:pt>
                <c:pt idx="340">
                  <c:v>40288.138888888891</c:v>
                </c:pt>
                <c:pt idx="341">
                  <c:v>40288.131944444445</c:v>
                </c:pt>
                <c:pt idx="342">
                  <c:v>40288.125</c:v>
                </c:pt>
                <c:pt idx="343">
                  <c:v>40288.118055555555</c:v>
                </c:pt>
                <c:pt idx="344">
                  <c:v>40288.111111111109</c:v>
                </c:pt>
                <c:pt idx="345">
                  <c:v>40288.104166666664</c:v>
                </c:pt>
                <c:pt idx="346">
                  <c:v>40288.097222222219</c:v>
                </c:pt>
                <c:pt idx="347">
                  <c:v>40288.090277777781</c:v>
                </c:pt>
                <c:pt idx="348">
                  <c:v>40288.083333333336</c:v>
                </c:pt>
                <c:pt idx="349">
                  <c:v>40288.076388888891</c:v>
                </c:pt>
                <c:pt idx="350">
                  <c:v>40288.069444444445</c:v>
                </c:pt>
                <c:pt idx="351">
                  <c:v>40288.0625</c:v>
                </c:pt>
                <c:pt idx="352">
                  <c:v>40288.055555555555</c:v>
                </c:pt>
                <c:pt idx="353">
                  <c:v>40288.048611111109</c:v>
                </c:pt>
                <c:pt idx="354">
                  <c:v>40288.041666666664</c:v>
                </c:pt>
                <c:pt idx="355">
                  <c:v>40288.034722222219</c:v>
                </c:pt>
                <c:pt idx="356">
                  <c:v>40288.027777777781</c:v>
                </c:pt>
                <c:pt idx="357">
                  <c:v>40288.020833333336</c:v>
                </c:pt>
                <c:pt idx="358">
                  <c:v>40288.013888888891</c:v>
                </c:pt>
                <c:pt idx="359">
                  <c:v>40288.006944444445</c:v>
                </c:pt>
                <c:pt idx="360" formatCode="m/d/yyyy">
                  <c:v>40288</c:v>
                </c:pt>
                <c:pt idx="361">
                  <c:v>40287.993055555555</c:v>
                </c:pt>
                <c:pt idx="362">
                  <c:v>40287.986111111109</c:v>
                </c:pt>
                <c:pt idx="363">
                  <c:v>40287.979166666664</c:v>
                </c:pt>
                <c:pt idx="364">
                  <c:v>40287.972222222219</c:v>
                </c:pt>
                <c:pt idx="365">
                  <c:v>40287.965277777781</c:v>
                </c:pt>
                <c:pt idx="366">
                  <c:v>40287.958333333336</c:v>
                </c:pt>
                <c:pt idx="367">
                  <c:v>40287.951388888891</c:v>
                </c:pt>
                <c:pt idx="368">
                  <c:v>40287.944444444445</c:v>
                </c:pt>
                <c:pt idx="369">
                  <c:v>40287.9375</c:v>
                </c:pt>
                <c:pt idx="370">
                  <c:v>40287.930555555555</c:v>
                </c:pt>
                <c:pt idx="371">
                  <c:v>40287.923611111109</c:v>
                </c:pt>
                <c:pt idx="372">
                  <c:v>40287.916666666664</c:v>
                </c:pt>
                <c:pt idx="373">
                  <c:v>40287.909722222219</c:v>
                </c:pt>
                <c:pt idx="374">
                  <c:v>40287.902777777781</c:v>
                </c:pt>
                <c:pt idx="375">
                  <c:v>40287.895833333336</c:v>
                </c:pt>
                <c:pt idx="376">
                  <c:v>40287.888888888891</c:v>
                </c:pt>
                <c:pt idx="377">
                  <c:v>40287.881944444445</c:v>
                </c:pt>
                <c:pt idx="378">
                  <c:v>40287.875</c:v>
                </c:pt>
                <c:pt idx="379">
                  <c:v>40287.868055555555</c:v>
                </c:pt>
                <c:pt idx="380">
                  <c:v>40287.861111111109</c:v>
                </c:pt>
                <c:pt idx="381">
                  <c:v>40287.854166666664</c:v>
                </c:pt>
                <c:pt idx="382">
                  <c:v>40287.847222222219</c:v>
                </c:pt>
                <c:pt idx="383">
                  <c:v>40287.840277777781</c:v>
                </c:pt>
                <c:pt idx="384">
                  <c:v>40287.833333333336</c:v>
                </c:pt>
                <c:pt idx="385">
                  <c:v>40287.826388888891</c:v>
                </c:pt>
                <c:pt idx="386">
                  <c:v>40287.819444444445</c:v>
                </c:pt>
                <c:pt idx="387">
                  <c:v>40287.8125</c:v>
                </c:pt>
                <c:pt idx="388">
                  <c:v>40287.805555555555</c:v>
                </c:pt>
                <c:pt idx="389">
                  <c:v>40287.798611111109</c:v>
                </c:pt>
                <c:pt idx="390">
                  <c:v>40287.791666666664</c:v>
                </c:pt>
                <c:pt idx="391">
                  <c:v>40287.784722222219</c:v>
                </c:pt>
                <c:pt idx="392">
                  <c:v>40287.777777777781</c:v>
                </c:pt>
                <c:pt idx="393">
                  <c:v>40287.770833333336</c:v>
                </c:pt>
                <c:pt idx="394">
                  <c:v>40287.763888888891</c:v>
                </c:pt>
                <c:pt idx="395">
                  <c:v>40287.756944444445</c:v>
                </c:pt>
                <c:pt idx="396">
                  <c:v>40287.75</c:v>
                </c:pt>
                <c:pt idx="397">
                  <c:v>40287.743055555555</c:v>
                </c:pt>
                <c:pt idx="398">
                  <c:v>40287.736111111109</c:v>
                </c:pt>
                <c:pt idx="399">
                  <c:v>40287.729166666664</c:v>
                </c:pt>
                <c:pt idx="400">
                  <c:v>40287.722222222219</c:v>
                </c:pt>
                <c:pt idx="401">
                  <c:v>40287.715277777781</c:v>
                </c:pt>
                <c:pt idx="402">
                  <c:v>40287.708333333336</c:v>
                </c:pt>
                <c:pt idx="403">
                  <c:v>40287.701388888891</c:v>
                </c:pt>
                <c:pt idx="404">
                  <c:v>40287.694444444445</c:v>
                </c:pt>
                <c:pt idx="405">
                  <c:v>40287.6875</c:v>
                </c:pt>
                <c:pt idx="406">
                  <c:v>40287.680555555555</c:v>
                </c:pt>
                <c:pt idx="407">
                  <c:v>40287.673611111109</c:v>
                </c:pt>
                <c:pt idx="408">
                  <c:v>40287.666666666664</c:v>
                </c:pt>
                <c:pt idx="409">
                  <c:v>40287.659722222219</c:v>
                </c:pt>
                <c:pt idx="410">
                  <c:v>40287.652777777781</c:v>
                </c:pt>
                <c:pt idx="411">
                  <c:v>40287.645833333336</c:v>
                </c:pt>
                <c:pt idx="412">
                  <c:v>40287.638888888891</c:v>
                </c:pt>
                <c:pt idx="413">
                  <c:v>40287.631944444445</c:v>
                </c:pt>
                <c:pt idx="414">
                  <c:v>40287.625</c:v>
                </c:pt>
                <c:pt idx="415">
                  <c:v>40287.618055555555</c:v>
                </c:pt>
                <c:pt idx="416">
                  <c:v>40287.611111111109</c:v>
                </c:pt>
                <c:pt idx="417">
                  <c:v>40287.604166666664</c:v>
                </c:pt>
                <c:pt idx="418">
                  <c:v>40287.597222222219</c:v>
                </c:pt>
                <c:pt idx="419">
                  <c:v>40287.590277777781</c:v>
                </c:pt>
                <c:pt idx="420">
                  <c:v>40287.583333333336</c:v>
                </c:pt>
                <c:pt idx="421">
                  <c:v>40287.576388888891</c:v>
                </c:pt>
                <c:pt idx="422">
                  <c:v>40287.569444444445</c:v>
                </c:pt>
                <c:pt idx="423">
                  <c:v>40287.5625</c:v>
                </c:pt>
                <c:pt idx="424">
                  <c:v>40287.555555555555</c:v>
                </c:pt>
                <c:pt idx="425">
                  <c:v>40287.548611111109</c:v>
                </c:pt>
                <c:pt idx="426">
                  <c:v>40287.541666666664</c:v>
                </c:pt>
                <c:pt idx="427">
                  <c:v>40287.534722222219</c:v>
                </c:pt>
                <c:pt idx="428">
                  <c:v>40287.527777777781</c:v>
                </c:pt>
                <c:pt idx="429">
                  <c:v>40287.520833333336</c:v>
                </c:pt>
                <c:pt idx="430">
                  <c:v>40287.513888888891</c:v>
                </c:pt>
                <c:pt idx="431">
                  <c:v>40287.506944444445</c:v>
                </c:pt>
                <c:pt idx="432">
                  <c:v>40287.5</c:v>
                </c:pt>
                <c:pt idx="433">
                  <c:v>40287.493055555555</c:v>
                </c:pt>
                <c:pt idx="434">
                  <c:v>40287.486111111109</c:v>
                </c:pt>
                <c:pt idx="435">
                  <c:v>40287.479166666664</c:v>
                </c:pt>
                <c:pt idx="436">
                  <c:v>40287.472222222219</c:v>
                </c:pt>
                <c:pt idx="437">
                  <c:v>40287.465277777781</c:v>
                </c:pt>
                <c:pt idx="438">
                  <c:v>40287.458333333336</c:v>
                </c:pt>
                <c:pt idx="439">
                  <c:v>40287.451388888891</c:v>
                </c:pt>
                <c:pt idx="440">
                  <c:v>40287.444444444445</c:v>
                </c:pt>
                <c:pt idx="441">
                  <c:v>40287.4375</c:v>
                </c:pt>
                <c:pt idx="442">
                  <c:v>40287.430555555555</c:v>
                </c:pt>
                <c:pt idx="443">
                  <c:v>40287.423611111109</c:v>
                </c:pt>
                <c:pt idx="444">
                  <c:v>40287.416666666664</c:v>
                </c:pt>
                <c:pt idx="445">
                  <c:v>40287.409722222219</c:v>
                </c:pt>
                <c:pt idx="446">
                  <c:v>40287.402777777781</c:v>
                </c:pt>
                <c:pt idx="447">
                  <c:v>40287.395833333336</c:v>
                </c:pt>
                <c:pt idx="448">
                  <c:v>40287.388888888891</c:v>
                </c:pt>
                <c:pt idx="449">
                  <c:v>40287.381944444445</c:v>
                </c:pt>
                <c:pt idx="450">
                  <c:v>40287.375</c:v>
                </c:pt>
                <c:pt idx="451">
                  <c:v>40287.368055555555</c:v>
                </c:pt>
                <c:pt idx="452">
                  <c:v>40287.361111111109</c:v>
                </c:pt>
                <c:pt idx="453">
                  <c:v>40287.354166666664</c:v>
                </c:pt>
                <c:pt idx="454">
                  <c:v>40287.347222222219</c:v>
                </c:pt>
                <c:pt idx="455">
                  <c:v>40287.340277777781</c:v>
                </c:pt>
                <c:pt idx="456">
                  <c:v>40287.333333333336</c:v>
                </c:pt>
                <c:pt idx="457">
                  <c:v>40287.326388888891</c:v>
                </c:pt>
                <c:pt idx="458">
                  <c:v>40287.319444444445</c:v>
                </c:pt>
                <c:pt idx="459">
                  <c:v>40287.3125</c:v>
                </c:pt>
                <c:pt idx="460">
                  <c:v>40287.305555555555</c:v>
                </c:pt>
                <c:pt idx="461">
                  <c:v>40287.298611111109</c:v>
                </c:pt>
                <c:pt idx="462">
                  <c:v>40287.291666666664</c:v>
                </c:pt>
                <c:pt idx="463">
                  <c:v>40287.284722222219</c:v>
                </c:pt>
                <c:pt idx="464">
                  <c:v>40287.277777777781</c:v>
                </c:pt>
                <c:pt idx="465">
                  <c:v>40287.270833333336</c:v>
                </c:pt>
                <c:pt idx="466">
                  <c:v>40287.263888888891</c:v>
                </c:pt>
                <c:pt idx="467">
                  <c:v>40287.256944444445</c:v>
                </c:pt>
                <c:pt idx="468">
                  <c:v>40287.25</c:v>
                </c:pt>
                <c:pt idx="469">
                  <c:v>40287.243055555555</c:v>
                </c:pt>
                <c:pt idx="470">
                  <c:v>40287.236111111109</c:v>
                </c:pt>
                <c:pt idx="471">
                  <c:v>40287.229166666664</c:v>
                </c:pt>
                <c:pt idx="472">
                  <c:v>40287.222222222219</c:v>
                </c:pt>
                <c:pt idx="473">
                  <c:v>40287.215277777781</c:v>
                </c:pt>
                <c:pt idx="474">
                  <c:v>40287.208333333336</c:v>
                </c:pt>
                <c:pt idx="475">
                  <c:v>40287.201388888891</c:v>
                </c:pt>
                <c:pt idx="476">
                  <c:v>40287.194444444445</c:v>
                </c:pt>
                <c:pt idx="477">
                  <c:v>40287.1875</c:v>
                </c:pt>
                <c:pt idx="478">
                  <c:v>40287.180555555555</c:v>
                </c:pt>
                <c:pt idx="479">
                  <c:v>40287.173611111109</c:v>
                </c:pt>
                <c:pt idx="480">
                  <c:v>40287.166666666664</c:v>
                </c:pt>
                <c:pt idx="481">
                  <c:v>40287.159722222219</c:v>
                </c:pt>
                <c:pt idx="482">
                  <c:v>40287.152777777781</c:v>
                </c:pt>
                <c:pt idx="483">
                  <c:v>40287.145833333336</c:v>
                </c:pt>
                <c:pt idx="484">
                  <c:v>40287.138888888891</c:v>
                </c:pt>
                <c:pt idx="485">
                  <c:v>40287.131944444445</c:v>
                </c:pt>
                <c:pt idx="486">
                  <c:v>40287.125</c:v>
                </c:pt>
                <c:pt idx="487">
                  <c:v>40287.118055555555</c:v>
                </c:pt>
                <c:pt idx="488">
                  <c:v>40287.111111111109</c:v>
                </c:pt>
                <c:pt idx="489">
                  <c:v>40287.104166666664</c:v>
                </c:pt>
                <c:pt idx="490">
                  <c:v>40287.097222222219</c:v>
                </c:pt>
                <c:pt idx="491">
                  <c:v>40287.090277777781</c:v>
                </c:pt>
                <c:pt idx="492">
                  <c:v>40287.083333333336</c:v>
                </c:pt>
                <c:pt idx="493">
                  <c:v>40287.076388888891</c:v>
                </c:pt>
                <c:pt idx="494">
                  <c:v>40287.069444444445</c:v>
                </c:pt>
                <c:pt idx="495">
                  <c:v>40287.0625</c:v>
                </c:pt>
                <c:pt idx="496">
                  <c:v>40287.055555555555</c:v>
                </c:pt>
                <c:pt idx="497">
                  <c:v>40287.048611111109</c:v>
                </c:pt>
                <c:pt idx="498">
                  <c:v>40287.041666666664</c:v>
                </c:pt>
                <c:pt idx="499">
                  <c:v>40287.034722222219</c:v>
                </c:pt>
                <c:pt idx="500">
                  <c:v>40287.027777777781</c:v>
                </c:pt>
                <c:pt idx="501">
                  <c:v>40287.020833333336</c:v>
                </c:pt>
                <c:pt idx="502">
                  <c:v>40287.013888888891</c:v>
                </c:pt>
                <c:pt idx="503">
                  <c:v>40287.006944444445</c:v>
                </c:pt>
                <c:pt idx="504" formatCode="m/d/yyyy">
                  <c:v>40287</c:v>
                </c:pt>
                <c:pt idx="505">
                  <c:v>40286.993055555555</c:v>
                </c:pt>
                <c:pt idx="506">
                  <c:v>40286.986111111109</c:v>
                </c:pt>
                <c:pt idx="507">
                  <c:v>40286.979166666664</c:v>
                </c:pt>
                <c:pt idx="508">
                  <c:v>40286.972222222219</c:v>
                </c:pt>
                <c:pt idx="509">
                  <c:v>40286.965277777781</c:v>
                </c:pt>
                <c:pt idx="510">
                  <c:v>40286.958333333336</c:v>
                </c:pt>
                <c:pt idx="511">
                  <c:v>40286.951388888891</c:v>
                </c:pt>
                <c:pt idx="512">
                  <c:v>40286.944444444445</c:v>
                </c:pt>
                <c:pt idx="513">
                  <c:v>40286.9375</c:v>
                </c:pt>
                <c:pt idx="514">
                  <c:v>40286.930555555555</c:v>
                </c:pt>
                <c:pt idx="515">
                  <c:v>40286.923611111109</c:v>
                </c:pt>
                <c:pt idx="516">
                  <c:v>40286.916666666664</c:v>
                </c:pt>
                <c:pt idx="517">
                  <c:v>40286.909722222219</c:v>
                </c:pt>
                <c:pt idx="518">
                  <c:v>40286.902777777781</c:v>
                </c:pt>
                <c:pt idx="519">
                  <c:v>40286.895833333336</c:v>
                </c:pt>
                <c:pt idx="520">
                  <c:v>40286.888888888891</c:v>
                </c:pt>
                <c:pt idx="521">
                  <c:v>40286.881944444445</c:v>
                </c:pt>
                <c:pt idx="522">
                  <c:v>40286.875</c:v>
                </c:pt>
                <c:pt idx="523">
                  <c:v>40286.868055555555</c:v>
                </c:pt>
                <c:pt idx="524">
                  <c:v>40286.861111111109</c:v>
                </c:pt>
                <c:pt idx="525">
                  <c:v>40286.854166666664</c:v>
                </c:pt>
                <c:pt idx="526">
                  <c:v>40286.847222222219</c:v>
                </c:pt>
                <c:pt idx="527">
                  <c:v>40286.840277777781</c:v>
                </c:pt>
                <c:pt idx="528">
                  <c:v>40286.833333333336</c:v>
                </c:pt>
                <c:pt idx="529">
                  <c:v>40286.826388888891</c:v>
                </c:pt>
                <c:pt idx="530">
                  <c:v>40286.819444444445</c:v>
                </c:pt>
                <c:pt idx="531">
                  <c:v>40286.8125</c:v>
                </c:pt>
                <c:pt idx="532">
                  <c:v>40286.805555555555</c:v>
                </c:pt>
                <c:pt idx="533">
                  <c:v>40286.798611111109</c:v>
                </c:pt>
                <c:pt idx="534">
                  <c:v>40286.791666666664</c:v>
                </c:pt>
                <c:pt idx="535">
                  <c:v>40286.784722222219</c:v>
                </c:pt>
                <c:pt idx="536">
                  <c:v>40286.777777777781</c:v>
                </c:pt>
                <c:pt idx="537">
                  <c:v>40286.770833333336</c:v>
                </c:pt>
                <c:pt idx="538">
                  <c:v>40286.763888888891</c:v>
                </c:pt>
                <c:pt idx="539">
                  <c:v>40286.756944444445</c:v>
                </c:pt>
                <c:pt idx="540">
                  <c:v>40286.75</c:v>
                </c:pt>
                <c:pt idx="541">
                  <c:v>40286.743055555555</c:v>
                </c:pt>
                <c:pt idx="542">
                  <c:v>40286.736111111109</c:v>
                </c:pt>
                <c:pt idx="543">
                  <c:v>40286.729166666664</c:v>
                </c:pt>
                <c:pt idx="544">
                  <c:v>40286.722222222219</c:v>
                </c:pt>
                <c:pt idx="545">
                  <c:v>40286.715277777781</c:v>
                </c:pt>
                <c:pt idx="546">
                  <c:v>40286.708333333336</c:v>
                </c:pt>
                <c:pt idx="547">
                  <c:v>40286.701388888891</c:v>
                </c:pt>
                <c:pt idx="548">
                  <c:v>40286.694444444445</c:v>
                </c:pt>
                <c:pt idx="549">
                  <c:v>40286.6875</c:v>
                </c:pt>
                <c:pt idx="550">
                  <c:v>40286.680555555555</c:v>
                </c:pt>
                <c:pt idx="551">
                  <c:v>40286.673611111109</c:v>
                </c:pt>
                <c:pt idx="552">
                  <c:v>40286.666666666664</c:v>
                </c:pt>
                <c:pt idx="553">
                  <c:v>40286.659722222219</c:v>
                </c:pt>
                <c:pt idx="554">
                  <c:v>40286.652777777781</c:v>
                </c:pt>
                <c:pt idx="555">
                  <c:v>40286.645833333336</c:v>
                </c:pt>
                <c:pt idx="556">
                  <c:v>40286.638888888891</c:v>
                </c:pt>
                <c:pt idx="557">
                  <c:v>40286.631944444445</c:v>
                </c:pt>
                <c:pt idx="558">
                  <c:v>40286.625</c:v>
                </c:pt>
                <c:pt idx="559">
                  <c:v>40286.618055555555</c:v>
                </c:pt>
                <c:pt idx="560">
                  <c:v>40286.611111111109</c:v>
                </c:pt>
                <c:pt idx="561">
                  <c:v>40286.604166666664</c:v>
                </c:pt>
                <c:pt idx="562">
                  <c:v>40286.597222222219</c:v>
                </c:pt>
                <c:pt idx="563">
                  <c:v>40286.590277777781</c:v>
                </c:pt>
                <c:pt idx="564">
                  <c:v>40286.583333333336</c:v>
                </c:pt>
                <c:pt idx="565">
                  <c:v>40286.576388888891</c:v>
                </c:pt>
                <c:pt idx="566">
                  <c:v>40286.569444444445</c:v>
                </c:pt>
                <c:pt idx="567">
                  <c:v>40286.5625</c:v>
                </c:pt>
                <c:pt idx="568">
                  <c:v>40286.555555555555</c:v>
                </c:pt>
                <c:pt idx="569">
                  <c:v>40286.548611111109</c:v>
                </c:pt>
                <c:pt idx="570">
                  <c:v>40286.541666666664</c:v>
                </c:pt>
                <c:pt idx="571">
                  <c:v>40286.534722222219</c:v>
                </c:pt>
                <c:pt idx="572">
                  <c:v>40286.527777777781</c:v>
                </c:pt>
                <c:pt idx="573">
                  <c:v>40286.520833333336</c:v>
                </c:pt>
                <c:pt idx="574">
                  <c:v>40286.513888888891</c:v>
                </c:pt>
                <c:pt idx="575">
                  <c:v>40286.506944444445</c:v>
                </c:pt>
                <c:pt idx="576">
                  <c:v>40286.5</c:v>
                </c:pt>
                <c:pt idx="577">
                  <c:v>40286.493055555555</c:v>
                </c:pt>
                <c:pt idx="578">
                  <c:v>40286.486111111109</c:v>
                </c:pt>
                <c:pt idx="579">
                  <c:v>40286.479166666664</c:v>
                </c:pt>
                <c:pt idx="580">
                  <c:v>40286.472222222219</c:v>
                </c:pt>
                <c:pt idx="581">
                  <c:v>40286.465277777781</c:v>
                </c:pt>
                <c:pt idx="582">
                  <c:v>40286.458333333336</c:v>
                </c:pt>
                <c:pt idx="583">
                  <c:v>40286.451388888891</c:v>
                </c:pt>
                <c:pt idx="584">
                  <c:v>40286.444444444445</c:v>
                </c:pt>
                <c:pt idx="585">
                  <c:v>40286.4375</c:v>
                </c:pt>
                <c:pt idx="586">
                  <c:v>40286.430555555555</c:v>
                </c:pt>
                <c:pt idx="587">
                  <c:v>40286.423611111109</c:v>
                </c:pt>
                <c:pt idx="588">
                  <c:v>40286.416666666664</c:v>
                </c:pt>
                <c:pt idx="589">
                  <c:v>40286.409722222219</c:v>
                </c:pt>
                <c:pt idx="590">
                  <c:v>40286.402777777781</c:v>
                </c:pt>
                <c:pt idx="591">
                  <c:v>40286.395833333336</c:v>
                </c:pt>
                <c:pt idx="592">
                  <c:v>40286.388888888891</c:v>
                </c:pt>
                <c:pt idx="593">
                  <c:v>40286.381944444445</c:v>
                </c:pt>
                <c:pt idx="594">
                  <c:v>40286.375</c:v>
                </c:pt>
                <c:pt idx="595">
                  <c:v>40286.368055555555</c:v>
                </c:pt>
                <c:pt idx="596">
                  <c:v>40286.361111111109</c:v>
                </c:pt>
                <c:pt idx="597">
                  <c:v>40286.354166666664</c:v>
                </c:pt>
                <c:pt idx="598">
                  <c:v>40286.347222222219</c:v>
                </c:pt>
                <c:pt idx="599">
                  <c:v>40286.340277777781</c:v>
                </c:pt>
                <c:pt idx="600">
                  <c:v>40286.333333333336</c:v>
                </c:pt>
                <c:pt idx="601">
                  <c:v>40286.326388888891</c:v>
                </c:pt>
                <c:pt idx="602">
                  <c:v>40286.319444444445</c:v>
                </c:pt>
                <c:pt idx="603">
                  <c:v>40286.3125</c:v>
                </c:pt>
                <c:pt idx="604">
                  <c:v>40286.305555555555</c:v>
                </c:pt>
                <c:pt idx="605">
                  <c:v>40286.298611111109</c:v>
                </c:pt>
                <c:pt idx="606">
                  <c:v>40286.291666666664</c:v>
                </c:pt>
                <c:pt idx="607">
                  <c:v>40286.284722222219</c:v>
                </c:pt>
                <c:pt idx="608">
                  <c:v>40286.277777777781</c:v>
                </c:pt>
                <c:pt idx="609">
                  <c:v>40286.270833333336</c:v>
                </c:pt>
                <c:pt idx="610">
                  <c:v>40286.263888888891</c:v>
                </c:pt>
                <c:pt idx="611">
                  <c:v>40286.256944444445</c:v>
                </c:pt>
                <c:pt idx="612">
                  <c:v>40286.25</c:v>
                </c:pt>
                <c:pt idx="613">
                  <c:v>40286.243055555555</c:v>
                </c:pt>
                <c:pt idx="614">
                  <c:v>40286.236111111109</c:v>
                </c:pt>
                <c:pt idx="615">
                  <c:v>40286.229166666664</c:v>
                </c:pt>
                <c:pt idx="616">
                  <c:v>40286.222222222219</c:v>
                </c:pt>
                <c:pt idx="617">
                  <c:v>40286.215277777781</c:v>
                </c:pt>
                <c:pt idx="618">
                  <c:v>40286.208333333336</c:v>
                </c:pt>
                <c:pt idx="619">
                  <c:v>40286.201388888891</c:v>
                </c:pt>
                <c:pt idx="620">
                  <c:v>40286.194444444445</c:v>
                </c:pt>
                <c:pt idx="621">
                  <c:v>40286.1875</c:v>
                </c:pt>
                <c:pt idx="622">
                  <c:v>40286.180555555555</c:v>
                </c:pt>
                <c:pt idx="623">
                  <c:v>40286.173611111109</c:v>
                </c:pt>
                <c:pt idx="624">
                  <c:v>40286.166666666664</c:v>
                </c:pt>
                <c:pt idx="625">
                  <c:v>40286.159722222219</c:v>
                </c:pt>
                <c:pt idx="626">
                  <c:v>40286.152777777781</c:v>
                </c:pt>
                <c:pt idx="627">
                  <c:v>40286.145833333336</c:v>
                </c:pt>
                <c:pt idx="628">
                  <c:v>40286.138888888891</c:v>
                </c:pt>
                <c:pt idx="629">
                  <c:v>40286.131944444445</c:v>
                </c:pt>
                <c:pt idx="630">
                  <c:v>40286.125</c:v>
                </c:pt>
                <c:pt idx="631">
                  <c:v>40286.118055555555</c:v>
                </c:pt>
                <c:pt idx="632">
                  <c:v>40286.111111111109</c:v>
                </c:pt>
                <c:pt idx="633">
                  <c:v>40286.104166666664</c:v>
                </c:pt>
                <c:pt idx="634">
                  <c:v>40286.097222222219</c:v>
                </c:pt>
                <c:pt idx="635">
                  <c:v>40286.090277777781</c:v>
                </c:pt>
                <c:pt idx="636">
                  <c:v>40286.083333333336</c:v>
                </c:pt>
                <c:pt idx="637">
                  <c:v>40286.076388888891</c:v>
                </c:pt>
                <c:pt idx="638">
                  <c:v>40286.069444444445</c:v>
                </c:pt>
                <c:pt idx="639">
                  <c:v>40286.0625</c:v>
                </c:pt>
                <c:pt idx="640">
                  <c:v>40286.055555555555</c:v>
                </c:pt>
                <c:pt idx="641">
                  <c:v>40286.048611111109</c:v>
                </c:pt>
                <c:pt idx="642">
                  <c:v>40286.041666666664</c:v>
                </c:pt>
                <c:pt idx="643">
                  <c:v>40286.034722222219</c:v>
                </c:pt>
                <c:pt idx="644">
                  <c:v>40286.027777777781</c:v>
                </c:pt>
                <c:pt idx="645">
                  <c:v>40286.020833333336</c:v>
                </c:pt>
                <c:pt idx="646">
                  <c:v>40286.013888888891</c:v>
                </c:pt>
                <c:pt idx="647">
                  <c:v>40286.006944444445</c:v>
                </c:pt>
                <c:pt idx="648" formatCode="m/d/yyyy">
                  <c:v>40286</c:v>
                </c:pt>
                <c:pt idx="649">
                  <c:v>40285.993055555555</c:v>
                </c:pt>
                <c:pt idx="650">
                  <c:v>40285.986111111109</c:v>
                </c:pt>
                <c:pt idx="651">
                  <c:v>40285.979166666664</c:v>
                </c:pt>
                <c:pt idx="652">
                  <c:v>40285.972222222219</c:v>
                </c:pt>
                <c:pt idx="653">
                  <c:v>40285.965277777781</c:v>
                </c:pt>
                <c:pt idx="654">
                  <c:v>40285.958333333336</c:v>
                </c:pt>
                <c:pt idx="655">
                  <c:v>40285.951388888891</c:v>
                </c:pt>
                <c:pt idx="656">
                  <c:v>40285.944444444445</c:v>
                </c:pt>
                <c:pt idx="657">
                  <c:v>40285.9375</c:v>
                </c:pt>
                <c:pt idx="658">
                  <c:v>40285.930555555555</c:v>
                </c:pt>
                <c:pt idx="659">
                  <c:v>40285.923611111109</c:v>
                </c:pt>
                <c:pt idx="660">
                  <c:v>40285.916666666664</c:v>
                </c:pt>
                <c:pt idx="661">
                  <c:v>40285.909722222219</c:v>
                </c:pt>
                <c:pt idx="662">
                  <c:v>40285.902777777781</c:v>
                </c:pt>
                <c:pt idx="663">
                  <c:v>40285.895833333336</c:v>
                </c:pt>
                <c:pt idx="664">
                  <c:v>40285.888888888891</c:v>
                </c:pt>
                <c:pt idx="665">
                  <c:v>40285.881944444445</c:v>
                </c:pt>
                <c:pt idx="666">
                  <c:v>40285.875</c:v>
                </c:pt>
                <c:pt idx="667">
                  <c:v>40285.868055555555</c:v>
                </c:pt>
                <c:pt idx="668">
                  <c:v>40285.861111111109</c:v>
                </c:pt>
                <c:pt idx="669">
                  <c:v>40285.854166666664</c:v>
                </c:pt>
                <c:pt idx="670">
                  <c:v>40285.847222222219</c:v>
                </c:pt>
                <c:pt idx="671">
                  <c:v>40285.840277777781</c:v>
                </c:pt>
                <c:pt idx="672">
                  <c:v>40285.833333333336</c:v>
                </c:pt>
                <c:pt idx="673">
                  <c:v>40285.826388888891</c:v>
                </c:pt>
                <c:pt idx="674">
                  <c:v>40285.819444444445</c:v>
                </c:pt>
                <c:pt idx="675">
                  <c:v>40285.8125</c:v>
                </c:pt>
                <c:pt idx="676">
                  <c:v>40285.805555555555</c:v>
                </c:pt>
                <c:pt idx="677">
                  <c:v>40285.798611111109</c:v>
                </c:pt>
                <c:pt idx="678">
                  <c:v>40285.791666666664</c:v>
                </c:pt>
                <c:pt idx="679">
                  <c:v>40285.784722222219</c:v>
                </c:pt>
                <c:pt idx="680">
                  <c:v>40285.777777777781</c:v>
                </c:pt>
                <c:pt idx="681">
                  <c:v>40285.770833333336</c:v>
                </c:pt>
                <c:pt idx="682">
                  <c:v>40285.763888888891</c:v>
                </c:pt>
                <c:pt idx="683">
                  <c:v>40285.756944444445</c:v>
                </c:pt>
                <c:pt idx="684">
                  <c:v>40285.75</c:v>
                </c:pt>
                <c:pt idx="685">
                  <c:v>40285.743055555555</c:v>
                </c:pt>
                <c:pt idx="686">
                  <c:v>40285.736111111109</c:v>
                </c:pt>
                <c:pt idx="687">
                  <c:v>40285.729166666664</c:v>
                </c:pt>
                <c:pt idx="688">
                  <c:v>40285.722222222219</c:v>
                </c:pt>
                <c:pt idx="689">
                  <c:v>40285.715277777781</c:v>
                </c:pt>
                <c:pt idx="690">
                  <c:v>40285.708333333336</c:v>
                </c:pt>
                <c:pt idx="691">
                  <c:v>40285.701388888891</c:v>
                </c:pt>
                <c:pt idx="692">
                  <c:v>40285.694444444445</c:v>
                </c:pt>
                <c:pt idx="693">
                  <c:v>40285.6875</c:v>
                </c:pt>
                <c:pt idx="694">
                  <c:v>40285.680555555555</c:v>
                </c:pt>
                <c:pt idx="695">
                  <c:v>40285.673611111109</c:v>
                </c:pt>
                <c:pt idx="696">
                  <c:v>40285.666666666664</c:v>
                </c:pt>
                <c:pt idx="697">
                  <c:v>40285.659722222219</c:v>
                </c:pt>
                <c:pt idx="698">
                  <c:v>40285.652777777781</c:v>
                </c:pt>
                <c:pt idx="699">
                  <c:v>40285.645833333336</c:v>
                </c:pt>
                <c:pt idx="700">
                  <c:v>40285.638888888891</c:v>
                </c:pt>
                <c:pt idx="701">
                  <c:v>40285.631944444445</c:v>
                </c:pt>
                <c:pt idx="702">
                  <c:v>40285.625</c:v>
                </c:pt>
                <c:pt idx="703">
                  <c:v>40285.618055555555</c:v>
                </c:pt>
                <c:pt idx="704">
                  <c:v>40285.611111111109</c:v>
                </c:pt>
                <c:pt idx="705">
                  <c:v>40285.604166666664</c:v>
                </c:pt>
                <c:pt idx="706">
                  <c:v>40285.597222222219</c:v>
                </c:pt>
                <c:pt idx="707">
                  <c:v>40285.590277777781</c:v>
                </c:pt>
                <c:pt idx="708">
                  <c:v>40285.583333333336</c:v>
                </c:pt>
                <c:pt idx="709">
                  <c:v>40285.576388888891</c:v>
                </c:pt>
                <c:pt idx="710">
                  <c:v>40285.569444444445</c:v>
                </c:pt>
                <c:pt idx="711">
                  <c:v>40285.5625</c:v>
                </c:pt>
                <c:pt idx="712">
                  <c:v>40285.555555555555</c:v>
                </c:pt>
                <c:pt idx="713">
                  <c:v>40285.548611111109</c:v>
                </c:pt>
                <c:pt idx="714">
                  <c:v>40285.541666666664</c:v>
                </c:pt>
                <c:pt idx="715">
                  <c:v>40285.534722222219</c:v>
                </c:pt>
                <c:pt idx="716">
                  <c:v>40285.527777777781</c:v>
                </c:pt>
                <c:pt idx="717">
                  <c:v>40285.520833333336</c:v>
                </c:pt>
                <c:pt idx="718">
                  <c:v>40285.513888888891</c:v>
                </c:pt>
                <c:pt idx="719">
                  <c:v>40285.506944444445</c:v>
                </c:pt>
                <c:pt idx="720">
                  <c:v>40285.5</c:v>
                </c:pt>
                <c:pt idx="721">
                  <c:v>40285.493055555555</c:v>
                </c:pt>
                <c:pt idx="722">
                  <c:v>40285.486111111109</c:v>
                </c:pt>
                <c:pt idx="723">
                  <c:v>40285.479166666664</c:v>
                </c:pt>
                <c:pt idx="724">
                  <c:v>40285.472222222219</c:v>
                </c:pt>
                <c:pt idx="725">
                  <c:v>40285.465277777781</c:v>
                </c:pt>
                <c:pt idx="726">
                  <c:v>40285.458333333336</c:v>
                </c:pt>
                <c:pt idx="727">
                  <c:v>40285.451388888891</c:v>
                </c:pt>
                <c:pt idx="728">
                  <c:v>40285.444444444445</c:v>
                </c:pt>
                <c:pt idx="729">
                  <c:v>40285.4375</c:v>
                </c:pt>
                <c:pt idx="730">
                  <c:v>40285.430555555555</c:v>
                </c:pt>
                <c:pt idx="731">
                  <c:v>40285.423611111109</c:v>
                </c:pt>
                <c:pt idx="732">
                  <c:v>40285.416666666664</c:v>
                </c:pt>
                <c:pt idx="733">
                  <c:v>40285.409722222219</c:v>
                </c:pt>
                <c:pt idx="734">
                  <c:v>40285.402777777781</c:v>
                </c:pt>
                <c:pt idx="735">
                  <c:v>40285.395833333336</c:v>
                </c:pt>
                <c:pt idx="736">
                  <c:v>40285.388888888891</c:v>
                </c:pt>
                <c:pt idx="737">
                  <c:v>40285.381944444445</c:v>
                </c:pt>
                <c:pt idx="738">
                  <c:v>40285.375</c:v>
                </c:pt>
                <c:pt idx="739">
                  <c:v>40285.368055555555</c:v>
                </c:pt>
                <c:pt idx="740">
                  <c:v>40285.361111111109</c:v>
                </c:pt>
                <c:pt idx="741">
                  <c:v>40285.354166666664</c:v>
                </c:pt>
                <c:pt idx="742">
                  <c:v>40285.347222222219</c:v>
                </c:pt>
                <c:pt idx="743">
                  <c:v>40285.340277777781</c:v>
                </c:pt>
                <c:pt idx="744">
                  <c:v>40285.333333333336</c:v>
                </c:pt>
                <c:pt idx="745">
                  <c:v>40285.326388888891</c:v>
                </c:pt>
                <c:pt idx="746">
                  <c:v>40285.319444444445</c:v>
                </c:pt>
                <c:pt idx="747">
                  <c:v>40285.3125</c:v>
                </c:pt>
                <c:pt idx="748">
                  <c:v>40285.305555555555</c:v>
                </c:pt>
                <c:pt idx="749">
                  <c:v>40285.298611111109</c:v>
                </c:pt>
                <c:pt idx="750">
                  <c:v>40285.291666666664</c:v>
                </c:pt>
                <c:pt idx="751">
                  <c:v>40285.284722222219</c:v>
                </c:pt>
                <c:pt idx="752">
                  <c:v>40285.277777777781</c:v>
                </c:pt>
                <c:pt idx="753">
                  <c:v>40285.270833333336</c:v>
                </c:pt>
                <c:pt idx="754">
                  <c:v>40285.263888888891</c:v>
                </c:pt>
                <c:pt idx="755">
                  <c:v>40285.256944444445</c:v>
                </c:pt>
                <c:pt idx="756">
                  <c:v>40285.25</c:v>
                </c:pt>
                <c:pt idx="757">
                  <c:v>40285.243055555555</c:v>
                </c:pt>
                <c:pt idx="758">
                  <c:v>40285.236111111109</c:v>
                </c:pt>
                <c:pt idx="759">
                  <c:v>40285.229166666664</c:v>
                </c:pt>
                <c:pt idx="760">
                  <c:v>40285.222222222219</c:v>
                </c:pt>
                <c:pt idx="761">
                  <c:v>40285.215277777781</c:v>
                </c:pt>
                <c:pt idx="762">
                  <c:v>40285.208333333336</c:v>
                </c:pt>
                <c:pt idx="763">
                  <c:v>40285.201388888891</c:v>
                </c:pt>
                <c:pt idx="764">
                  <c:v>40285.194444444445</c:v>
                </c:pt>
                <c:pt idx="765">
                  <c:v>40285.1875</c:v>
                </c:pt>
                <c:pt idx="766">
                  <c:v>40285.180555555555</c:v>
                </c:pt>
                <c:pt idx="767">
                  <c:v>40285.173611111109</c:v>
                </c:pt>
                <c:pt idx="768">
                  <c:v>40285.166666666664</c:v>
                </c:pt>
                <c:pt idx="769">
                  <c:v>40285.159722222219</c:v>
                </c:pt>
                <c:pt idx="770">
                  <c:v>40285.152777777781</c:v>
                </c:pt>
                <c:pt idx="771">
                  <c:v>40285.145833333336</c:v>
                </c:pt>
                <c:pt idx="772">
                  <c:v>40285.138888888891</c:v>
                </c:pt>
                <c:pt idx="773">
                  <c:v>40285.131944444445</c:v>
                </c:pt>
                <c:pt idx="774">
                  <c:v>40285.125</c:v>
                </c:pt>
                <c:pt idx="775">
                  <c:v>40285.118055555555</c:v>
                </c:pt>
                <c:pt idx="776">
                  <c:v>40285.111111111109</c:v>
                </c:pt>
                <c:pt idx="777">
                  <c:v>40285.104166666664</c:v>
                </c:pt>
                <c:pt idx="778">
                  <c:v>40285.097222222219</c:v>
                </c:pt>
                <c:pt idx="779">
                  <c:v>40285.090277777781</c:v>
                </c:pt>
                <c:pt idx="780">
                  <c:v>40285.083333333336</c:v>
                </c:pt>
                <c:pt idx="781">
                  <c:v>40285.076388888891</c:v>
                </c:pt>
                <c:pt idx="782">
                  <c:v>40285.069444444445</c:v>
                </c:pt>
                <c:pt idx="783">
                  <c:v>40285.0625</c:v>
                </c:pt>
                <c:pt idx="784">
                  <c:v>40285.055555555555</c:v>
                </c:pt>
                <c:pt idx="785">
                  <c:v>40285.048611111109</c:v>
                </c:pt>
                <c:pt idx="786">
                  <c:v>40285.041666666664</c:v>
                </c:pt>
                <c:pt idx="787">
                  <c:v>40285.034722222219</c:v>
                </c:pt>
                <c:pt idx="788">
                  <c:v>40285.027777777781</c:v>
                </c:pt>
                <c:pt idx="789">
                  <c:v>40285.020833333336</c:v>
                </c:pt>
                <c:pt idx="790">
                  <c:v>40285.013888888891</c:v>
                </c:pt>
                <c:pt idx="791">
                  <c:v>40285.006944444445</c:v>
                </c:pt>
                <c:pt idx="792" formatCode="m/d/yyyy">
                  <c:v>40285</c:v>
                </c:pt>
                <c:pt idx="793">
                  <c:v>40284.993055555555</c:v>
                </c:pt>
                <c:pt idx="794">
                  <c:v>40284.986111111109</c:v>
                </c:pt>
                <c:pt idx="795">
                  <c:v>40284.979166666664</c:v>
                </c:pt>
                <c:pt idx="796">
                  <c:v>40284.972222222219</c:v>
                </c:pt>
                <c:pt idx="797">
                  <c:v>40284.965277777781</c:v>
                </c:pt>
                <c:pt idx="798">
                  <c:v>40284.958333333336</c:v>
                </c:pt>
                <c:pt idx="799">
                  <c:v>40284.951388888891</c:v>
                </c:pt>
                <c:pt idx="800">
                  <c:v>40284.944444444445</c:v>
                </c:pt>
                <c:pt idx="801">
                  <c:v>40284.9375</c:v>
                </c:pt>
                <c:pt idx="802">
                  <c:v>40284.930555555555</c:v>
                </c:pt>
                <c:pt idx="803">
                  <c:v>40284.923611111109</c:v>
                </c:pt>
                <c:pt idx="804">
                  <c:v>40284.916666666664</c:v>
                </c:pt>
                <c:pt idx="805">
                  <c:v>40284.909722222219</c:v>
                </c:pt>
                <c:pt idx="806">
                  <c:v>40284.902777777781</c:v>
                </c:pt>
                <c:pt idx="807">
                  <c:v>40284.895833333336</c:v>
                </c:pt>
                <c:pt idx="808">
                  <c:v>40284.888888888891</c:v>
                </c:pt>
                <c:pt idx="809">
                  <c:v>40284.881944444445</c:v>
                </c:pt>
                <c:pt idx="810">
                  <c:v>40284.875</c:v>
                </c:pt>
                <c:pt idx="811">
                  <c:v>40284.868055555555</c:v>
                </c:pt>
                <c:pt idx="812">
                  <c:v>40284.861111111109</c:v>
                </c:pt>
                <c:pt idx="813">
                  <c:v>40284.854166666664</c:v>
                </c:pt>
                <c:pt idx="814">
                  <c:v>40284.847222222219</c:v>
                </c:pt>
                <c:pt idx="815">
                  <c:v>40284.840277777781</c:v>
                </c:pt>
                <c:pt idx="816">
                  <c:v>40284.833333333336</c:v>
                </c:pt>
                <c:pt idx="817">
                  <c:v>40284.826388888891</c:v>
                </c:pt>
                <c:pt idx="818">
                  <c:v>40284.819444444445</c:v>
                </c:pt>
                <c:pt idx="819">
                  <c:v>40284.8125</c:v>
                </c:pt>
                <c:pt idx="820">
                  <c:v>40284.805555555555</c:v>
                </c:pt>
                <c:pt idx="821">
                  <c:v>40284.798611111109</c:v>
                </c:pt>
                <c:pt idx="822">
                  <c:v>40284.791666666664</c:v>
                </c:pt>
                <c:pt idx="823">
                  <c:v>40284.784722222219</c:v>
                </c:pt>
                <c:pt idx="824">
                  <c:v>40284.777777777781</c:v>
                </c:pt>
                <c:pt idx="825">
                  <c:v>40284.770833333336</c:v>
                </c:pt>
                <c:pt idx="826">
                  <c:v>40284.763888888891</c:v>
                </c:pt>
                <c:pt idx="827">
                  <c:v>40284.756944444445</c:v>
                </c:pt>
                <c:pt idx="828">
                  <c:v>40284.75</c:v>
                </c:pt>
                <c:pt idx="829">
                  <c:v>40284.743055555555</c:v>
                </c:pt>
                <c:pt idx="830">
                  <c:v>40284.736111111109</c:v>
                </c:pt>
                <c:pt idx="831">
                  <c:v>40284.729166666664</c:v>
                </c:pt>
                <c:pt idx="832">
                  <c:v>40284.722222222219</c:v>
                </c:pt>
                <c:pt idx="833">
                  <c:v>40284.715277777781</c:v>
                </c:pt>
                <c:pt idx="834">
                  <c:v>40284.708333333336</c:v>
                </c:pt>
                <c:pt idx="835">
                  <c:v>40284.701388888891</c:v>
                </c:pt>
                <c:pt idx="836">
                  <c:v>40284.694444444445</c:v>
                </c:pt>
                <c:pt idx="837">
                  <c:v>40284.6875</c:v>
                </c:pt>
                <c:pt idx="838">
                  <c:v>40284.680555555555</c:v>
                </c:pt>
                <c:pt idx="839">
                  <c:v>40284.673611111109</c:v>
                </c:pt>
                <c:pt idx="840">
                  <c:v>40284.666666666664</c:v>
                </c:pt>
                <c:pt idx="841">
                  <c:v>40284.659722222219</c:v>
                </c:pt>
                <c:pt idx="842">
                  <c:v>40284.652777777781</c:v>
                </c:pt>
                <c:pt idx="843">
                  <c:v>40284.645833333336</c:v>
                </c:pt>
                <c:pt idx="844">
                  <c:v>40284.638888888891</c:v>
                </c:pt>
                <c:pt idx="845">
                  <c:v>40284.631944444445</c:v>
                </c:pt>
                <c:pt idx="846">
                  <c:v>40284.625</c:v>
                </c:pt>
                <c:pt idx="847">
                  <c:v>40284.618055555555</c:v>
                </c:pt>
                <c:pt idx="848">
                  <c:v>40284.611111111109</c:v>
                </c:pt>
                <c:pt idx="849">
                  <c:v>40284.604166666664</c:v>
                </c:pt>
                <c:pt idx="850">
                  <c:v>40284.597222222219</c:v>
                </c:pt>
                <c:pt idx="851">
                  <c:v>40284.590277777781</c:v>
                </c:pt>
                <c:pt idx="852">
                  <c:v>40284.583333333336</c:v>
                </c:pt>
                <c:pt idx="853">
                  <c:v>40284.576388888891</c:v>
                </c:pt>
                <c:pt idx="854">
                  <c:v>40284.569444444445</c:v>
                </c:pt>
                <c:pt idx="855">
                  <c:v>40284.5625</c:v>
                </c:pt>
                <c:pt idx="856">
                  <c:v>40284.555555555555</c:v>
                </c:pt>
                <c:pt idx="857">
                  <c:v>40284.548611111109</c:v>
                </c:pt>
                <c:pt idx="858">
                  <c:v>40284.541666666664</c:v>
                </c:pt>
                <c:pt idx="859">
                  <c:v>40284.534722222219</c:v>
                </c:pt>
                <c:pt idx="860">
                  <c:v>40284.527777777781</c:v>
                </c:pt>
                <c:pt idx="861">
                  <c:v>40284.520833333336</c:v>
                </c:pt>
                <c:pt idx="862">
                  <c:v>40284.513888888891</c:v>
                </c:pt>
                <c:pt idx="863">
                  <c:v>40284.506944444445</c:v>
                </c:pt>
                <c:pt idx="864">
                  <c:v>40284.5</c:v>
                </c:pt>
                <c:pt idx="865">
                  <c:v>40284.493055555555</c:v>
                </c:pt>
                <c:pt idx="866">
                  <c:v>40284.486111111109</c:v>
                </c:pt>
                <c:pt idx="867">
                  <c:v>40284.479166666664</c:v>
                </c:pt>
                <c:pt idx="868">
                  <c:v>40284.472222222219</c:v>
                </c:pt>
                <c:pt idx="869">
                  <c:v>40284.465277777781</c:v>
                </c:pt>
                <c:pt idx="870">
                  <c:v>40284.458333333336</c:v>
                </c:pt>
                <c:pt idx="871">
                  <c:v>40284.451388888891</c:v>
                </c:pt>
                <c:pt idx="872">
                  <c:v>40284.444444444445</c:v>
                </c:pt>
                <c:pt idx="873">
                  <c:v>40284.4375</c:v>
                </c:pt>
                <c:pt idx="874">
                  <c:v>40284.430555555555</c:v>
                </c:pt>
                <c:pt idx="875">
                  <c:v>40284.423611111109</c:v>
                </c:pt>
                <c:pt idx="876">
                  <c:v>40284.416666666664</c:v>
                </c:pt>
                <c:pt idx="877">
                  <c:v>40284.409722222219</c:v>
                </c:pt>
                <c:pt idx="878">
                  <c:v>40284.402777777781</c:v>
                </c:pt>
                <c:pt idx="879">
                  <c:v>40284.395833333336</c:v>
                </c:pt>
                <c:pt idx="880">
                  <c:v>40284.388888888891</c:v>
                </c:pt>
                <c:pt idx="881">
                  <c:v>40284.381944444445</c:v>
                </c:pt>
                <c:pt idx="882">
                  <c:v>40284.375</c:v>
                </c:pt>
                <c:pt idx="883">
                  <c:v>40284.368055555555</c:v>
                </c:pt>
                <c:pt idx="884">
                  <c:v>40284.361111111109</c:v>
                </c:pt>
                <c:pt idx="885">
                  <c:v>40284.354166666664</c:v>
                </c:pt>
                <c:pt idx="886">
                  <c:v>40284.347222222219</c:v>
                </c:pt>
                <c:pt idx="887">
                  <c:v>40284.340277777781</c:v>
                </c:pt>
                <c:pt idx="888">
                  <c:v>40284.333333333336</c:v>
                </c:pt>
                <c:pt idx="889">
                  <c:v>40284.326388888891</c:v>
                </c:pt>
                <c:pt idx="890">
                  <c:v>40284.319444444445</c:v>
                </c:pt>
                <c:pt idx="891">
                  <c:v>40284.3125</c:v>
                </c:pt>
                <c:pt idx="892">
                  <c:v>40284.305555555555</c:v>
                </c:pt>
                <c:pt idx="893">
                  <c:v>40284.298611111109</c:v>
                </c:pt>
                <c:pt idx="894">
                  <c:v>40284.291666666664</c:v>
                </c:pt>
                <c:pt idx="895">
                  <c:v>40284.284722222219</c:v>
                </c:pt>
                <c:pt idx="896">
                  <c:v>40284.277777777781</c:v>
                </c:pt>
                <c:pt idx="897">
                  <c:v>40284.270833333336</c:v>
                </c:pt>
                <c:pt idx="898">
                  <c:v>40284.263888888891</c:v>
                </c:pt>
                <c:pt idx="899">
                  <c:v>40284.256944444445</c:v>
                </c:pt>
                <c:pt idx="900">
                  <c:v>40284.25</c:v>
                </c:pt>
                <c:pt idx="901">
                  <c:v>40284.243055555555</c:v>
                </c:pt>
                <c:pt idx="902">
                  <c:v>40284.236111111109</c:v>
                </c:pt>
                <c:pt idx="903">
                  <c:v>40284.229166666664</c:v>
                </c:pt>
                <c:pt idx="904">
                  <c:v>40284.222222222219</c:v>
                </c:pt>
                <c:pt idx="905">
                  <c:v>40284.215277777781</c:v>
                </c:pt>
                <c:pt idx="906">
                  <c:v>40284.208333333336</c:v>
                </c:pt>
                <c:pt idx="907">
                  <c:v>40284.201388888891</c:v>
                </c:pt>
                <c:pt idx="908">
                  <c:v>40284.194444444445</c:v>
                </c:pt>
                <c:pt idx="909">
                  <c:v>40284.1875</c:v>
                </c:pt>
                <c:pt idx="910">
                  <c:v>40284.180555555555</c:v>
                </c:pt>
                <c:pt idx="911">
                  <c:v>40284.173611111109</c:v>
                </c:pt>
                <c:pt idx="912">
                  <c:v>40284.166666666664</c:v>
                </c:pt>
                <c:pt idx="913">
                  <c:v>40284.159722222219</c:v>
                </c:pt>
                <c:pt idx="914">
                  <c:v>40284.152777777781</c:v>
                </c:pt>
                <c:pt idx="915">
                  <c:v>40284.145833333336</c:v>
                </c:pt>
                <c:pt idx="916">
                  <c:v>40284.138888888891</c:v>
                </c:pt>
                <c:pt idx="917">
                  <c:v>40284.131944444445</c:v>
                </c:pt>
                <c:pt idx="918">
                  <c:v>40284.125</c:v>
                </c:pt>
                <c:pt idx="919">
                  <c:v>40284.118055555555</c:v>
                </c:pt>
                <c:pt idx="920">
                  <c:v>40284.111111111109</c:v>
                </c:pt>
                <c:pt idx="921">
                  <c:v>40284.104166666664</c:v>
                </c:pt>
                <c:pt idx="922">
                  <c:v>40284.097222222219</c:v>
                </c:pt>
                <c:pt idx="923">
                  <c:v>40284.090277777781</c:v>
                </c:pt>
                <c:pt idx="924">
                  <c:v>40284.083333333336</c:v>
                </c:pt>
                <c:pt idx="925">
                  <c:v>40284.076388888891</c:v>
                </c:pt>
                <c:pt idx="926">
                  <c:v>40284.069444444445</c:v>
                </c:pt>
                <c:pt idx="927">
                  <c:v>40284.0625</c:v>
                </c:pt>
                <c:pt idx="928">
                  <c:v>40284.055555555555</c:v>
                </c:pt>
                <c:pt idx="929">
                  <c:v>40284.048611111109</c:v>
                </c:pt>
                <c:pt idx="930">
                  <c:v>40284.041666666664</c:v>
                </c:pt>
                <c:pt idx="931">
                  <c:v>40284.034722222219</c:v>
                </c:pt>
                <c:pt idx="932">
                  <c:v>40284.027777777781</c:v>
                </c:pt>
                <c:pt idx="933">
                  <c:v>40284.020833333336</c:v>
                </c:pt>
                <c:pt idx="934">
                  <c:v>40284.013888888891</c:v>
                </c:pt>
                <c:pt idx="935">
                  <c:v>40284.006944444445</c:v>
                </c:pt>
                <c:pt idx="936" formatCode="m/d/yyyy">
                  <c:v>40284</c:v>
                </c:pt>
                <c:pt idx="937">
                  <c:v>40283.993055555555</c:v>
                </c:pt>
                <c:pt idx="938">
                  <c:v>40283.986111111109</c:v>
                </c:pt>
                <c:pt idx="939">
                  <c:v>40283.979166666664</c:v>
                </c:pt>
                <c:pt idx="940">
                  <c:v>40283.972222222219</c:v>
                </c:pt>
                <c:pt idx="941">
                  <c:v>40283.965277777781</c:v>
                </c:pt>
                <c:pt idx="942">
                  <c:v>40283.958333333336</c:v>
                </c:pt>
                <c:pt idx="943">
                  <c:v>40283.951388888891</c:v>
                </c:pt>
                <c:pt idx="944">
                  <c:v>40283.944444444445</c:v>
                </c:pt>
                <c:pt idx="945">
                  <c:v>40283.9375</c:v>
                </c:pt>
                <c:pt idx="946">
                  <c:v>40283.930555555555</c:v>
                </c:pt>
                <c:pt idx="947">
                  <c:v>40283.923611111109</c:v>
                </c:pt>
                <c:pt idx="948">
                  <c:v>40283.916666666664</c:v>
                </c:pt>
                <c:pt idx="949">
                  <c:v>40283.909722222219</c:v>
                </c:pt>
                <c:pt idx="950">
                  <c:v>40283.902777777781</c:v>
                </c:pt>
                <c:pt idx="951">
                  <c:v>40283.895833333336</c:v>
                </c:pt>
                <c:pt idx="952">
                  <c:v>40283.888888888891</c:v>
                </c:pt>
                <c:pt idx="953">
                  <c:v>40283.881944444445</c:v>
                </c:pt>
                <c:pt idx="954">
                  <c:v>40283.875</c:v>
                </c:pt>
                <c:pt idx="955">
                  <c:v>40283.868055555555</c:v>
                </c:pt>
                <c:pt idx="956">
                  <c:v>40283.861111111109</c:v>
                </c:pt>
                <c:pt idx="957">
                  <c:v>40283.854166666664</c:v>
                </c:pt>
                <c:pt idx="958">
                  <c:v>40283.847222222219</c:v>
                </c:pt>
                <c:pt idx="959">
                  <c:v>40283.840277777781</c:v>
                </c:pt>
                <c:pt idx="960">
                  <c:v>40283.833333333336</c:v>
                </c:pt>
                <c:pt idx="961">
                  <c:v>40283.826388888891</c:v>
                </c:pt>
                <c:pt idx="962">
                  <c:v>40283.819444444445</c:v>
                </c:pt>
                <c:pt idx="963">
                  <c:v>40283.8125</c:v>
                </c:pt>
                <c:pt idx="964">
                  <c:v>40283.805555555555</c:v>
                </c:pt>
                <c:pt idx="965">
                  <c:v>40283.798611111109</c:v>
                </c:pt>
                <c:pt idx="966">
                  <c:v>40283.791666666664</c:v>
                </c:pt>
                <c:pt idx="967">
                  <c:v>40283.784722222219</c:v>
                </c:pt>
                <c:pt idx="968">
                  <c:v>40283.777777777781</c:v>
                </c:pt>
                <c:pt idx="969">
                  <c:v>40283.770833333336</c:v>
                </c:pt>
                <c:pt idx="970">
                  <c:v>40283.763888888891</c:v>
                </c:pt>
                <c:pt idx="971">
                  <c:v>40283.756944444445</c:v>
                </c:pt>
                <c:pt idx="972">
                  <c:v>40283.75</c:v>
                </c:pt>
                <c:pt idx="973">
                  <c:v>40283.743055555555</c:v>
                </c:pt>
                <c:pt idx="974">
                  <c:v>40283.736111111109</c:v>
                </c:pt>
                <c:pt idx="975">
                  <c:v>40283.729166666664</c:v>
                </c:pt>
                <c:pt idx="976">
                  <c:v>40283.722222222219</c:v>
                </c:pt>
                <c:pt idx="977">
                  <c:v>40283.715277777781</c:v>
                </c:pt>
                <c:pt idx="978">
                  <c:v>40283.708333333336</c:v>
                </c:pt>
                <c:pt idx="979">
                  <c:v>40283.701388888891</c:v>
                </c:pt>
                <c:pt idx="980">
                  <c:v>40283.694444444445</c:v>
                </c:pt>
                <c:pt idx="981">
                  <c:v>40283.6875</c:v>
                </c:pt>
                <c:pt idx="982">
                  <c:v>40283.680555555555</c:v>
                </c:pt>
                <c:pt idx="983">
                  <c:v>40283.673611111109</c:v>
                </c:pt>
                <c:pt idx="984">
                  <c:v>40283.666666666664</c:v>
                </c:pt>
                <c:pt idx="985">
                  <c:v>40283.659722222219</c:v>
                </c:pt>
                <c:pt idx="986">
                  <c:v>40283.652777777781</c:v>
                </c:pt>
                <c:pt idx="987">
                  <c:v>40283.645833333336</c:v>
                </c:pt>
                <c:pt idx="988">
                  <c:v>40283.638888888891</c:v>
                </c:pt>
                <c:pt idx="989">
                  <c:v>40283.631944444445</c:v>
                </c:pt>
                <c:pt idx="990">
                  <c:v>40283.625</c:v>
                </c:pt>
                <c:pt idx="991">
                  <c:v>40283.618055555555</c:v>
                </c:pt>
                <c:pt idx="992">
                  <c:v>40283.611111111109</c:v>
                </c:pt>
                <c:pt idx="993">
                  <c:v>40283.604166666664</c:v>
                </c:pt>
                <c:pt idx="994">
                  <c:v>40283.597222222219</c:v>
                </c:pt>
                <c:pt idx="995">
                  <c:v>40283.590277777781</c:v>
                </c:pt>
                <c:pt idx="996">
                  <c:v>40283.583333333336</c:v>
                </c:pt>
                <c:pt idx="997">
                  <c:v>40283.576388888891</c:v>
                </c:pt>
                <c:pt idx="998">
                  <c:v>40283.569444444445</c:v>
                </c:pt>
                <c:pt idx="999">
                  <c:v>40283.5625</c:v>
                </c:pt>
                <c:pt idx="1000">
                  <c:v>40283.555555555555</c:v>
                </c:pt>
                <c:pt idx="1001">
                  <c:v>40283.548611111109</c:v>
                </c:pt>
                <c:pt idx="1002">
                  <c:v>40283.541666666664</c:v>
                </c:pt>
                <c:pt idx="1003">
                  <c:v>40283.534722222219</c:v>
                </c:pt>
                <c:pt idx="1004">
                  <c:v>40283.527777777781</c:v>
                </c:pt>
                <c:pt idx="1005">
                  <c:v>40283.520833333336</c:v>
                </c:pt>
                <c:pt idx="1006">
                  <c:v>40283.513888888891</c:v>
                </c:pt>
                <c:pt idx="1007">
                  <c:v>40283.506944444445</c:v>
                </c:pt>
                <c:pt idx="1008">
                  <c:v>40283.5</c:v>
                </c:pt>
                <c:pt idx="1009">
                  <c:v>40283.493055555555</c:v>
                </c:pt>
                <c:pt idx="1010">
                  <c:v>40283.486111111109</c:v>
                </c:pt>
                <c:pt idx="1011">
                  <c:v>40283.479166666664</c:v>
                </c:pt>
                <c:pt idx="1012">
                  <c:v>40283.472222222219</c:v>
                </c:pt>
                <c:pt idx="1013">
                  <c:v>40283.465277777781</c:v>
                </c:pt>
                <c:pt idx="1014">
                  <c:v>40283.458333333336</c:v>
                </c:pt>
                <c:pt idx="1015">
                  <c:v>40283.451388888891</c:v>
                </c:pt>
                <c:pt idx="1016">
                  <c:v>40283.444444444445</c:v>
                </c:pt>
                <c:pt idx="1017">
                  <c:v>40283.4375</c:v>
                </c:pt>
                <c:pt idx="1018">
                  <c:v>40283.430555555555</c:v>
                </c:pt>
                <c:pt idx="1019">
                  <c:v>40283.423611111109</c:v>
                </c:pt>
                <c:pt idx="1020">
                  <c:v>40283.416666666664</c:v>
                </c:pt>
                <c:pt idx="1021">
                  <c:v>40283.409722222219</c:v>
                </c:pt>
                <c:pt idx="1022">
                  <c:v>40283.402777777781</c:v>
                </c:pt>
                <c:pt idx="1023">
                  <c:v>40283.395833333336</c:v>
                </c:pt>
                <c:pt idx="1024">
                  <c:v>40283.388888888891</c:v>
                </c:pt>
                <c:pt idx="1025">
                  <c:v>40283.381944444445</c:v>
                </c:pt>
                <c:pt idx="1026">
                  <c:v>40283.375</c:v>
                </c:pt>
                <c:pt idx="1027">
                  <c:v>40283.368055555555</c:v>
                </c:pt>
                <c:pt idx="1028">
                  <c:v>40283.361111111109</c:v>
                </c:pt>
                <c:pt idx="1029">
                  <c:v>40283.354166666664</c:v>
                </c:pt>
                <c:pt idx="1030">
                  <c:v>40283.347222222219</c:v>
                </c:pt>
                <c:pt idx="1031">
                  <c:v>40283.340277777781</c:v>
                </c:pt>
                <c:pt idx="1032">
                  <c:v>40283.333333333336</c:v>
                </c:pt>
                <c:pt idx="1033">
                  <c:v>40283.326388888891</c:v>
                </c:pt>
                <c:pt idx="1034">
                  <c:v>40283.319444444445</c:v>
                </c:pt>
                <c:pt idx="1035">
                  <c:v>40283.3125</c:v>
                </c:pt>
                <c:pt idx="1036">
                  <c:v>40283.305555555555</c:v>
                </c:pt>
                <c:pt idx="1037">
                  <c:v>40283.298611111109</c:v>
                </c:pt>
                <c:pt idx="1038">
                  <c:v>40283.291666666664</c:v>
                </c:pt>
                <c:pt idx="1039">
                  <c:v>40283.284722222219</c:v>
                </c:pt>
                <c:pt idx="1040">
                  <c:v>40283.277777777781</c:v>
                </c:pt>
                <c:pt idx="1041">
                  <c:v>40283.270833333336</c:v>
                </c:pt>
                <c:pt idx="1042">
                  <c:v>40283.263888888891</c:v>
                </c:pt>
                <c:pt idx="1043">
                  <c:v>40283.256944444445</c:v>
                </c:pt>
                <c:pt idx="1044">
                  <c:v>40283.25</c:v>
                </c:pt>
                <c:pt idx="1045">
                  <c:v>40283.243055555555</c:v>
                </c:pt>
                <c:pt idx="1046">
                  <c:v>40283.236111111109</c:v>
                </c:pt>
                <c:pt idx="1047">
                  <c:v>40283.229166666664</c:v>
                </c:pt>
                <c:pt idx="1048">
                  <c:v>40283.222222222219</c:v>
                </c:pt>
                <c:pt idx="1049">
                  <c:v>40283.215277777781</c:v>
                </c:pt>
                <c:pt idx="1050">
                  <c:v>40283.208333333336</c:v>
                </c:pt>
                <c:pt idx="1051">
                  <c:v>40283.201388888891</c:v>
                </c:pt>
                <c:pt idx="1052">
                  <c:v>40283.194444444445</c:v>
                </c:pt>
                <c:pt idx="1053">
                  <c:v>40283.1875</c:v>
                </c:pt>
                <c:pt idx="1054">
                  <c:v>40283.180555555555</c:v>
                </c:pt>
                <c:pt idx="1055">
                  <c:v>40283.173611111109</c:v>
                </c:pt>
                <c:pt idx="1056">
                  <c:v>40283.166666666664</c:v>
                </c:pt>
                <c:pt idx="1057">
                  <c:v>40283.159722222219</c:v>
                </c:pt>
                <c:pt idx="1058">
                  <c:v>40283.152777777781</c:v>
                </c:pt>
                <c:pt idx="1059">
                  <c:v>40283.145833333336</c:v>
                </c:pt>
                <c:pt idx="1060">
                  <c:v>40283.138888888891</c:v>
                </c:pt>
                <c:pt idx="1061">
                  <c:v>40283.131944444445</c:v>
                </c:pt>
                <c:pt idx="1062">
                  <c:v>40283.125</c:v>
                </c:pt>
                <c:pt idx="1063">
                  <c:v>40283.118055555555</c:v>
                </c:pt>
                <c:pt idx="1064">
                  <c:v>40283.111111111109</c:v>
                </c:pt>
                <c:pt idx="1065">
                  <c:v>40283.104166666664</c:v>
                </c:pt>
                <c:pt idx="1066">
                  <c:v>40283.097222222219</c:v>
                </c:pt>
                <c:pt idx="1067">
                  <c:v>40283.090277777781</c:v>
                </c:pt>
                <c:pt idx="1068">
                  <c:v>40283.083333333336</c:v>
                </c:pt>
                <c:pt idx="1069">
                  <c:v>40283.076388888891</c:v>
                </c:pt>
                <c:pt idx="1070">
                  <c:v>40283.069444444445</c:v>
                </c:pt>
                <c:pt idx="1071">
                  <c:v>40283.0625</c:v>
                </c:pt>
                <c:pt idx="1072">
                  <c:v>40283.055555555555</c:v>
                </c:pt>
                <c:pt idx="1073">
                  <c:v>40283.048611111109</c:v>
                </c:pt>
                <c:pt idx="1074">
                  <c:v>40283.041666666664</c:v>
                </c:pt>
                <c:pt idx="1075">
                  <c:v>40283.034722222219</c:v>
                </c:pt>
                <c:pt idx="1076">
                  <c:v>40283.027777777781</c:v>
                </c:pt>
                <c:pt idx="1077">
                  <c:v>40283.020833333336</c:v>
                </c:pt>
                <c:pt idx="1078">
                  <c:v>40283.013888888891</c:v>
                </c:pt>
                <c:pt idx="1079">
                  <c:v>40283.006944444445</c:v>
                </c:pt>
                <c:pt idx="1080" formatCode="m/d/yyyy">
                  <c:v>40283</c:v>
                </c:pt>
                <c:pt idx="1081">
                  <c:v>40282.993055555555</c:v>
                </c:pt>
                <c:pt idx="1082">
                  <c:v>40282.986111111109</c:v>
                </c:pt>
                <c:pt idx="1083">
                  <c:v>40282.979166666664</c:v>
                </c:pt>
                <c:pt idx="1084">
                  <c:v>40282.972222222219</c:v>
                </c:pt>
                <c:pt idx="1085">
                  <c:v>40282.965277777781</c:v>
                </c:pt>
                <c:pt idx="1086">
                  <c:v>40282.958333333336</c:v>
                </c:pt>
                <c:pt idx="1087">
                  <c:v>40282.951388888891</c:v>
                </c:pt>
                <c:pt idx="1088">
                  <c:v>40282.944444444445</c:v>
                </c:pt>
                <c:pt idx="1089">
                  <c:v>40282.9375</c:v>
                </c:pt>
                <c:pt idx="1090">
                  <c:v>40282.930555555555</c:v>
                </c:pt>
                <c:pt idx="1091">
                  <c:v>40282.923611111109</c:v>
                </c:pt>
                <c:pt idx="1092">
                  <c:v>40282.916666666664</c:v>
                </c:pt>
                <c:pt idx="1093">
                  <c:v>40282.909722222219</c:v>
                </c:pt>
                <c:pt idx="1094">
                  <c:v>40282.902777777781</c:v>
                </c:pt>
                <c:pt idx="1095">
                  <c:v>40282.895833333336</c:v>
                </c:pt>
                <c:pt idx="1096">
                  <c:v>40282.888888888891</c:v>
                </c:pt>
                <c:pt idx="1097">
                  <c:v>40282.881944444445</c:v>
                </c:pt>
                <c:pt idx="1098">
                  <c:v>40282.875</c:v>
                </c:pt>
                <c:pt idx="1099">
                  <c:v>40282.868055555555</c:v>
                </c:pt>
                <c:pt idx="1100">
                  <c:v>40282.861111111109</c:v>
                </c:pt>
                <c:pt idx="1101">
                  <c:v>40282.854166666664</c:v>
                </c:pt>
                <c:pt idx="1102">
                  <c:v>40282.847222222219</c:v>
                </c:pt>
                <c:pt idx="1103">
                  <c:v>40282.840277777781</c:v>
                </c:pt>
                <c:pt idx="1104">
                  <c:v>40282.833333333336</c:v>
                </c:pt>
                <c:pt idx="1105">
                  <c:v>40282.826388888891</c:v>
                </c:pt>
                <c:pt idx="1106">
                  <c:v>40282.819444444445</c:v>
                </c:pt>
                <c:pt idx="1107">
                  <c:v>40282.8125</c:v>
                </c:pt>
                <c:pt idx="1108">
                  <c:v>40282.805555555555</c:v>
                </c:pt>
                <c:pt idx="1109">
                  <c:v>40282.798611111109</c:v>
                </c:pt>
                <c:pt idx="1110">
                  <c:v>40282.791666666664</c:v>
                </c:pt>
                <c:pt idx="1111">
                  <c:v>40282.784722222219</c:v>
                </c:pt>
                <c:pt idx="1112">
                  <c:v>40282.777777777781</c:v>
                </c:pt>
                <c:pt idx="1113">
                  <c:v>40282.770833333336</c:v>
                </c:pt>
                <c:pt idx="1114">
                  <c:v>40282.763888888891</c:v>
                </c:pt>
                <c:pt idx="1115">
                  <c:v>40282.756944444445</c:v>
                </c:pt>
                <c:pt idx="1116">
                  <c:v>40282.75</c:v>
                </c:pt>
                <c:pt idx="1117">
                  <c:v>40282.743055555555</c:v>
                </c:pt>
                <c:pt idx="1118">
                  <c:v>40282.736111111109</c:v>
                </c:pt>
                <c:pt idx="1119">
                  <c:v>40282.729166666664</c:v>
                </c:pt>
                <c:pt idx="1120">
                  <c:v>40282.722222222219</c:v>
                </c:pt>
                <c:pt idx="1121">
                  <c:v>40282.715277777781</c:v>
                </c:pt>
                <c:pt idx="1122">
                  <c:v>40282.708333333336</c:v>
                </c:pt>
                <c:pt idx="1123">
                  <c:v>40282.701388888891</c:v>
                </c:pt>
                <c:pt idx="1124">
                  <c:v>40282.694444444445</c:v>
                </c:pt>
                <c:pt idx="1125">
                  <c:v>40282.6875</c:v>
                </c:pt>
                <c:pt idx="1126">
                  <c:v>40282.680555555555</c:v>
                </c:pt>
                <c:pt idx="1127">
                  <c:v>40282.673611111109</c:v>
                </c:pt>
                <c:pt idx="1128">
                  <c:v>40282.666666666664</c:v>
                </c:pt>
                <c:pt idx="1129">
                  <c:v>40282.659722222219</c:v>
                </c:pt>
                <c:pt idx="1130">
                  <c:v>40282.652777777781</c:v>
                </c:pt>
                <c:pt idx="1131">
                  <c:v>40282.645833333336</c:v>
                </c:pt>
                <c:pt idx="1132">
                  <c:v>40282.638888888891</c:v>
                </c:pt>
                <c:pt idx="1133">
                  <c:v>40282.631944444445</c:v>
                </c:pt>
                <c:pt idx="1134">
                  <c:v>40282.625</c:v>
                </c:pt>
                <c:pt idx="1135">
                  <c:v>40282.618055555555</c:v>
                </c:pt>
                <c:pt idx="1136">
                  <c:v>40282.611111111109</c:v>
                </c:pt>
                <c:pt idx="1137">
                  <c:v>40282.604166666664</c:v>
                </c:pt>
                <c:pt idx="1138">
                  <c:v>40282.597222222219</c:v>
                </c:pt>
                <c:pt idx="1139">
                  <c:v>40282.590277777781</c:v>
                </c:pt>
                <c:pt idx="1140">
                  <c:v>40282.583333333336</c:v>
                </c:pt>
                <c:pt idx="1141">
                  <c:v>40282.576388888891</c:v>
                </c:pt>
                <c:pt idx="1142">
                  <c:v>40282.569444444445</c:v>
                </c:pt>
                <c:pt idx="1143">
                  <c:v>40282.5625</c:v>
                </c:pt>
                <c:pt idx="1144">
                  <c:v>40282.555555555555</c:v>
                </c:pt>
                <c:pt idx="1145">
                  <c:v>40282.548611111109</c:v>
                </c:pt>
                <c:pt idx="1146">
                  <c:v>40282.541666666664</c:v>
                </c:pt>
                <c:pt idx="1147">
                  <c:v>40282.534722222219</c:v>
                </c:pt>
                <c:pt idx="1148">
                  <c:v>40282.527777777781</c:v>
                </c:pt>
                <c:pt idx="1149">
                  <c:v>40282.520833333336</c:v>
                </c:pt>
                <c:pt idx="1150">
                  <c:v>40282.513888888891</c:v>
                </c:pt>
                <c:pt idx="1151">
                  <c:v>40282.506944444445</c:v>
                </c:pt>
                <c:pt idx="1152">
                  <c:v>40282.5</c:v>
                </c:pt>
                <c:pt idx="1153">
                  <c:v>40282.493055555555</c:v>
                </c:pt>
                <c:pt idx="1154">
                  <c:v>40282.486111111109</c:v>
                </c:pt>
                <c:pt idx="1155">
                  <c:v>40282.479166666664</c:v>
                </c:pt>
                <c:pt idx="1156">
                  <c:v>40282.472222222219</c:v>
                </c:pt>
                <c:pt idx="1157">
                  <c:v>40282.465277777781</c:v>
                </c:pt>
                <c:pt idx="1158">
                  <c:v>40282.458333333336</c:v>
                </c:pt>
                <c:pt idx="1159">
                  <c:v>40282.451388888891</c:v>
                </c:pt>
                <c:pt idx="1160">
                  <c:v>40282.444444444445</c:v>
                </c:pt>
                <c:pt idx="1161">
                  <c:v>40282.4375</c:v>
                </c:pt>
                <c:pt idx="1162">
                  <c:v>40282.430555555555</c:v>
                </c:pt>
                <c:pt idx="1163">
                  <c:v>40282.423611111109</c:v>
                </c:pt>
                <c:pt idx="1164">
                  <c:v>40282.416666666664</c:v>
                </c:pt>
                <c:pt idx="1165">
                  <c:v>40282.409722222219</c:v>
                </c:pt>
                <c:pt idx="1166">
                  <c:v>40282.402777777781</c:v>
                </c:pt>
                <c:pt idx="1167">
                  <c:v>40282.395833333336</c:v>
                </c:pt>
                <c:pt idx="1168">
                  <c:v>40282.388888888891</c:v>
                </c:pt>
                <c:pt idx="1169">
                  <c:v>40282.381944444445</c:v>
                </c:pt>
                <c:pt idx="1170">
                  <c:v>40282.375</c:v>
                </c:pt>
                <c:pt idx="1171">
                  <c:v>40282.368055555555</c:v>
                </c:pt>
                <c:pt idx="1172">
                  <c:v>40282.361111111109</c:v>
                </c:pt>
                <c:pt idx="1173">
                  <c:v>40282.354166666664</c:v>
                </c:pt>
                <c:pt idx="1174">
                  <c:v>40282.347222222219</c:v>
                </c:pt>
                <c:pt idx="1175">
                  <c:v>40282.340277777781</c:v>
                </c:pt>
                <c:pt idx="1176">
                  <c:v>40282.333333333336</c:v>
                </c:pt>
                <c:pt idx="1177">
                  <c:v>40282.326388888891</c:v>
                </c:pt>
                <c:pt idx="1178">
                  <c:v>40282.319444444445</c:v>
                </c:pt>
                <c:pt idx="1179">
                  <c:v>40282.3125</c:v>
                </c:pt>
                <c:pt idx="1180">
                  <c:v>40282.305555555555</c:v>
                </c:pt>
                <c:pt idx="1181">
                  <c:v>40282.298611111109</c:v>
                </c:pt>
                <c:pt idx="1182">
                  <c:v>40282.291666666664</c:v>
                </c:pt>
                <c:pt idx="1183">
                  <c:v>40282.284722222219</c:v>
                </c:pt>
                <c:pt idx="1184">
                  <c:v>40282.277777777781</c:v>
                </c:pt>
                <c:pt idx="1185">
                  <c:v>40282.270833333336</c:v>
                </c:pt>
                <c:pt idx="1186">
                  <c:v>40282.263888888891</c:v>
                </c:pt>
                <c:pt idx="1187">
                  <c:v>40282.256944444445</c:v>
                </c:pt>
                <c:pt idx="1188">
                  <c:v>40282.25</c:v>
                </c:pt>
                <c:pt idx="1189">
                  <c:v>40282.243055555555</c:v>
                </c:pt>
                <c:pt idx="1190">
                  <c:v>40282.236111111109</c:v>
                </c:pt>
                <c:pt idx="1191">
                  <c:v>40282.229166666664</c:v>
                </c:pt>
                <c:pt idx="1192">
                  <c:v>40282.222222222219</c:v>
                </c:pt>
                <c:pt idx="1193">
                  <c:v>40282.215277777781</c:v>
                </c:pt>
                <c:pt idx="1194">
                  <c:v>40282.208333333336</c:v>
                </c:pt>
                <c:pt idx="1195">
                  <c:v>40282.201388888891</c:v>
                </c:pt>
                <c:pt idx="1196">
                  <c:v>40282.194444444445</c:v>
                </c:pt>
                <c:pt idx="1197">
                  <c:v>40282.1875</c:v>
                </c:pt>
                <c:pt idx="1198">
                  <c:v>40282.180555555555</c:v>
                </c:pt>
                <c:pt idx="1199">
                  <c:v>40282.173611111109</c:v>
                </c:pt>
                <c:pt idx="1200">
                  <c:v>40282.166666666664</c:v>
                </c:pt>
                <c:pt idx="1201">
                  <c:v>40282.159722222219</c:v>
                </c:pt>
                <c:pt idx="1202">
                  <c:v>40282.152777777781</c:v>
                </c:pt>
                <c:pt idx="1203">
                  <c:v>40282.145833333336</c:v>
                </c:pt>
                <c:pt idx="1204">
                  <c:v>40282.138888888891</c:v>
                </c:pt>
                <c:pt idx="1205">
                  <c:v>40282.131944444445</c:v>
                </c:pt>
                <c:pt idx="1206">
                  <c:v>40282.125</c:v>
                </c:pt>
                <c:pt idx="1207">
                  <c:v>40282.118055555555</c:v>
                </c:pt>
                <c:pt idx="1208">
                  <c:v>40282.111111111109</c:v>
                </c:pt>
                <c:pt idx="1209">
                  <c:v>40282.104166666664</c:v>
                </c:pt>
                <c:pt idx="1210">
                  <c:v>40282.097222222219</c:v>
                </c:pt>
                <c:pt idx="1211">
                  <c:v>40282.090277777781</c:v>
                </c:pt>
                <c:pt idx="1212">
                  <c:v>40282.083333333336</c:v>
                </c:pt>
                <c:pt idx="1213">
                  <c:v>40282.076388888891</c:v>
                </c:pt>
                <c:pt idx="1214">
                  <c:v>40282.069444444445</c:v>
                </c:pt>
                <c:pt idx="1215">
                  <c:v>40282.0625</c:v>
                </c:pt>
                <c:pt idx="1216">
                  <c:v>40282.055555555555</c:v>
                </c:pt>
                <c:pt idx="1217">
                  <c:v>40282.048611111109</c:v>
                </c:pt>
                <c:pt idx="1218">
                  <c:v>40282.041666666664</c:v>
                </c:pt>
                <c:pt idx="1219">
                  <c:v>40282.034722222219</c:v>
                </c:pt>
                <c:pt idx="1220">
                  <c:v>40282.027777777781</c:v>
                </c:pt>
                <c:pt idx="1221">
                  <c:v>40282.020833333336</c:v>
                </c:pt>
                <c:pt idx="1222">
                  <c:v>40282.013888888891</c:v>
                </c:pt>
                <c:pt idx="1223">
                  <c:v>40282.006944444445</c:v>
                </c:pt>
                <c:pt idx="1224" formatCode="m/d/yyyy">
                  <c:v>40282</c:v>
                </c:pt>
                <c:pt idx="1225">
                  <c:v>40281.993055555555</c:v>
                </c:pt>
                <c:pt idx="1226">
                  <c:v>40281.986111111109</c:v>
                </c:pt>
                <c:pt idx="1227">
                  <c:v>40281.979166666664</c:v>
                </c:pt>
                <c:pt idx="1228">
                  <c:v>40281.972222222219</c:v>
                </c:pt>
                <c:pt idx="1229">
                  <c:v>40281.965277777781</c:v>
                </c:pt>
                <c:pt idx="1230">
                  <c:v>40281.958333333336</c:v>
                </c:pt>
                <c:pt idx="1231">
                  <c:v>40281.951388888891</c:v>
                </c:pt>
                <c:pt idx="1232">
                  <c:v>40281.944444444445</c:v>
                </c:pt>
                <c:pt idx="1233">
                  <c:v>40281.9375</c:v>
                </c:pt>
                <c:pt idx="1234">
                  <c:v>40281.930555555555</c:v>
                </c:pt>
                <c:pt idx="1235">
                  <c:v>40281.923611111109</c:v>
                </c:pt>
                <c:pt idx="1236">
                  <c:v>40281.916666666664</c:v>
                </c:pt>
                <c:pt idx="1237">
                  <c:v>40281.909722222219</c:v>
                </c:pt>
                <c:pt idx="1238">
                  <c:v>40281.902777777781</c:v>
                </c:pt>
                <c:pt idx="1239">
                  <c:v>40281.895833333336</c:v>
                </c:pt>
                <c:pt idx="1240">
                  <c:v>40281.888888888891</c:v>
                </c:pt>
                <c:pt idx="1241">
                  <c:v>40281.881944444445</c:v>
                </c:pt>
                <c:pt idx="1242">
                  <c:v>40281.875</c:v>
                </c:pt>
                <c:pt idx="1243">
                  <c:v>40281.868055555555</c:v>
                </c:pt>
                <c:pt idx="1244">
                  <c:v>40281.861111111109</c:v>
                </c:pt>
                <c:pt idx="1245">
                  <c:v>40281.854166666664</c:v>
                </c:pt>
                <c:pt idx="1246">
                  <c:v>40281.847222222219</c:v>
                </c:pt>
                <c:pt idx="1247">
                  <c:v>40281.840277777781</c:v>
                </c:pt>
                <c:pt idx="1248">
                  <c:v>40281.833333333336</c:v>
                </c:pt>
                <c:pt idx="1249">
                  <c:v>40281.826388888891</c:v>
                </c:pt>
                <c:pt idx="1250">
                  <c:v>40281.819444444445</c:v>
                </c:pt>
                <c:pt idx="1251">
                  <c:v>40281.8125</c:v>
                </c:pt>
                <c:pt idx="1252">
                  <c:v>40281.805555555555</c:v>
                </c:pt>
                <c:pt idx="1253">
                  <c:v>40281.798611111109</c:v>
                </c:pt>
                <c:pt idx="1254">
                  <c:v>40281.791666666664</c:v>
                </c:pt>
                <c:pt idx="1255">
                  <c:v>40281.784722222219</c:v>
                </c:pt>
                <c:pt idx="1256">
                  <c:v>40281.777777777781</c:v>
                </c:pt>
                <c:pt idx="1257">
                  <c:v>40281.770833333336</c:v>
                </c:pt>
                <c:pt idx="1258">
                  <c:v>40281.763888888891</c:v>
                </c:pt>
                <c:pt idx="1259">
                  <c:v>40281.756944444445</c:v>
                </c:pt>
                <c:pt idx="1260">
                  <c:v>40281.75</c:v>
                </c:pt>
                <c:pt idx="1261">
                  <c:v>40281.743055555555</c:v>
                </c:pt>
                <c:pt idx="1262">
                  <c:v>40281.736111111109</c:v>
                </c:pt>
                <c:pt idx="1263">
                  <c:v>40281.729166666664</c:v>
                </c:pt>
                <c:pt idx="1264">
                  <c:v>40281.722222222219</c:v>
                </c:pt>
                <c:pt idx="1265">
                  <c:v>40281.715277777781</c:v>
                </c:pt>
                <c:pt idx="1266">
                  <c:v>40281.708333333336</c:v>
                </c:pt>
                <c:pt idx="1267">
                  <c:v>40281.701388888891</c:v>
                </c:pt>
                <c:pt idx="1268">
                  <c:v>40281.694444444445</c:v>
                </c:pt>
                <c:pt idx="1269">
                  <c:v>40281.6875</c:v>
                </c:pt>
                <c:pt idx="1270">
                  <c:v>40281.680555555555</c:v>
                </c:pt>
                <c:pt idx="1271">
                  <c:v>40281.673611111109</c:v>
                </c:pt>
                <c:pt idx="1272">
                  <c:v>40281.666666666664</c:v>
                </c:pt>
                <c:pt idx="1273">
                  <c:v>40281.659722222219</c:v>
                </c:pt>
                <c:pt idx="1274">
                  <c:v>40281.652777777781</c:v>
                </c:pt>
                <c:pt idx="1275">
                  <c:v>40281.645833333336</c:v>
                </c:pt>
                <c:pt idx="1276">
                  <c:v>40281.638888888891</c:v>
                </c:pt>
                <c:pt idx="1277">
                  <c:v>40281.631944444445</c:v>
                </c:pt>
                <c:pt idx="1278">
                  <c:v>40281.625</c:v>
                </c:pt>
                <c:pt idx="1279">
                  <c:v>40281.618055555555</c:v>
                </c:pt>
                <c:pt idx="1280">
                  <c:v>40281.611111111109</c:v>
                </c:pt>
                <c:pt idx="1281">
                  <c:v>40281.604166666664</c:v>
                </c:pt>
                <c:pt idx="1282">
                  <c:v>40281.597222222219</c:v>
                </c:pt>
                <c:pt idx="1283">
                  <c:v>40281.590277777781</c:v>
                </c:pt>
                <c:pt idx="1284">
                  <c:v>40281.583333333336</c:v>
                </c:pt>
                <c:pt idx="1285">
                  <c:v>40281.576388888891</c:v>
                </c:pt>
                <c:pt idx="1286">
                  <c:v>40281.569444444445</c:v>
                </c:pt>
                <c:pt idx="1287">
                  <c:v>40281.5625</c:v>
                </c:pt>
                <c:pt idx="1288">
                  <c:v>40281.555555555555</c:v>
                </c:pt>
                <c:pt idx="1289">
                  <c:v>40281.548611111109</c:v>
                </c:pt>
                <c:pt idx="1290">
                  <c:v>40281.541666666664</c:v>
                </c:pt>
                <c:pt idx="1291">
                  <c:v>40281.534722222219</c:v>
                </c:pt>
                <c:pt idx="1292">
                  <c:v>40281.527777777781</c:v>
                </c:pt>
                <c:pt idx="1293">
                  <c:v>40281.520833333336</c:v>
                </c:pt>
                <c:pt idx="1294">
                  <c:v>40281.513888888891</c:v>
                </c:pt>
                <c:pt idx="1295">
                  <c:v>40281.506944444445</c:v>
                </c:pt>
                <c:pt idx="1296">
                  <c:v>40281.5</c:v>
                </c:pt>
              </c:numCache>
            </c:numRef>
          </c:xVal>
          <c:yVal>
            <c:numRef>
              <c:f>'D41-6'!$J$2:$J$1298</c:f>
              <c:numCache>
                <c:formatCode>General</c:formatCode>
                <c:ptCount val="1297"/>
                <c:pt idx="0">
                  <c:v>100</c:v>
                </c:pt>
                <c:pt idx="1">
                  <c:v>100</c:v>
                </c:pt>
                <c:pt idx="2">
                  <c:v>100</c:v>
                </c:pt>
                <c:pt idx="3">
                  <c:v>100</c:v>
                </c:pt>
                <c:pt idx="4">
                  <c:v>99.983000000000004</c:v>
                </c:pt>
                <c:pt idx="5">
                  <c:v>100</c:v>
                </c:pt>
                <c:pt idx="6">
                  <c:v>100</c:v>
                </c:pt>
                <c:pt idx="7">
                  <c:v>99.991</c:v>
                </c:pt>
                <c:pt idx="8">
                  <c:v>100</c:v>
                </c:pt>
                <c:pt idx="9">
                  <c:v>100</c:v>
                </c:pt>
                <c:pt idx="10">
                  <c:v>100</c:v>
                </c:pt>
                <c:pt idx="11">
                  <c:v>100</c:v>
                </c:pt>
                <c:pt idx="12">
                  <c:v>100</c:v>
                </c:pt>
                <c:pt idx="13">
                  <c:v>100</c:v>
                </c:pt>
                <c:pt idx="14">
                  <c:v>100</c:v>
                </c:pt>
                <c:pt idx="15">
                  <c:v>100</c:v>
                </c:pt>
                <c:pt idx="16">
                  <c:v>99.988</c:v>
                </c:pt>
                <c:pt idx="17">
                  <c:v>96.061999999999998</c:v>
                </c:pt>
                <c:pt idx="18">
                  <c:v>95.451999999999998</c:v>
                </c:pt>
                <c:pt idx="19">
                  <c:v>95.745999999999995</c:v>
                </c:pt>
                <c:pt idx="20">
                  <c:v>95.915000000000006</c:v>
                </c:pt>
                <c:pt idx="21">
                  <c:v>95.201999999999998</c:v>
                </c:pt>
                <c:pt idx="22">
                  <c:v>94.942999999999998</c:v>
                </c:pt>
                <c:pt idx="23">
                  <c:v>94.424999999999997</c:v>
                </c:pt>
                <c:pt idx="24">
                  <c:v>94.691000000000003</c:v>
                </c:pt>
                <c:pt idx="25">
                  <c:v>93.978999999999999</c:v>
                </c:pt>
                <c:pt idx="26">
                  <c:v>93.42</c:v>
                </c:pt>
                <c:pt idx="27">
                  <c:v>93.486000000000004</c:v>
                </c:pt>
                <c:pt idx="28">
                  <c:v>92.953000000000003</c:v>
                </c:pt>
                <c:pt idx="29">
                  <c:v>92.745000000000005</c:v>
                </c:pt>
                <c:pt idx="30">
                  <c:v>92.22</c:v>
                </c:pt>
                <c:pt idx="31">
                  <c:v>92.100999999999999</c:v>
                </c:pt>
                <c:pt idx="32">
                  <c:v>91.881</c:v>
                </c:pt>
                <c:pt idx="33">
                  <c:v>92.192999999999998</c:v>
                </c:pt>
                <c:pt idx="34">
                  <c:v>92.231999999999999</c:v>
                </c:pt>
                <c:pt idx="35">
                  <c:v>92.6</c:v>
                </c:pt>
                <c:pt idx="36">
                  <c:v>92.617999999999995</c:v>
                </c:pt>
                <c:pt idx="37">
                  <c:v>92.89</c:v>
                </c:pt>
                <c:pt idx="38">
                  <c:v>92.361000000000004</c:v>
                </c:pt>
                <c:pt idx="39">
                  <c:v>92.706999999999994</c:v>
                </c:pt>
                <c:pt idx="40">
                  <c:v>92.671999999999997</c:v>
                </c:pt>
                <c:pt idx="41">
                  <c:v>92.484999999999999</c:v>
                </c:pt>
                <c:pt idx="42">
                  <c:v>92.349000000000004</c:v>
                </c:pt>
                <c:pt idx="43">
                  <c:v>92.322999999999993</c:v>
                </c:pt>
                <c:pt idx="44">
                  <c:v>92.647999999999996</c:v>
                </c:pt>
                <c:pt idx="45">
                  <c:v>92.959000000000003</c:v>
                </c:pt>
                <c:pt idx="46">
                  <c:v>93.022999999999996</c:v>
                </c:pt>
                <c:pt idx="47">
                  <c:v>92.688999999999993</c:v>
                </c:pt>
                <c:pt idx="48">
                  <c:v>92.698999999999998</c:v>
                </c:pt>
                <c:pt idx="49">
                  <c:v>92.813999999999993</c:v>
                </c:pt>
                <c:pt idx="50">
                  <c:v>99.747</c:v>
                </c:pt>
                <c:pt idx="51">
                  <c:v>100</c:v>
                </c:pt>
                <c:pt idx="52">
                  <c:v>100</c:v>
                </c:pt>
                <c:pt idx="53">
                  <c:v>99.991</c:v>
                </c:pt>
                <c:pt idx="54">
                  <c:v>100</c:v>
                </c:pt>
                <c:pt idx="55">
                  <c:v>100</c:v>
                </c:pt>
                <c:pt idx="56">
                  <c:v>100</c:v>
                </c:pt>
                <c:pt idx="57">
                  <c:v>100</c:v>
                </c:pt>
                <c:pt idx="58">
                  <c:v>100</c:v>
                </c:pt>
                <c:pt idx="59">
                  <c:v>100</c:v>
                </c:pt>
                <c:pt idx="60">
                  <c:v>96.256</c:v>
                </c:pt>
                <c:pt idx="61">
                  <c:v>93.265000000000001</c:v>
                </c:pt>
                <c:pt idx="62">
                  <c:v>93.626999999999995</c:v>
                </c:pt>
                <c:pt idx="63">
                  <c:v>93.695999999999998</c:v>
                </c:pt>
                <c:pt idx="64">
                  <c:v>93.483999999999995</c:v>
                </c:pt>
                <c:pt idx="65">
                  <c:v>93.543000000000006</c:v>
                </c:pt>
                <c:pt idx="66">
                  <c:v>94.043000000000006</c:v>
                </c:pt>
                <c:pt idx="67">
                  <c:v>94.105999999999995</c:v>
                </c:pt>
                <c:pt idx="68">
                  <c:v>94.192999999999998</c:v>
                </c:pt>
                <c:pt idx="69">
                  <c:v>94.158000000000001</c:v>
                </c:pt>
                <c:pt idx="70">
                  <c:v>94.665000000000006</c:v>
                </c:pt>
                <c:pt idx="71">
                  <c:v>95.031999999999996</c:v>
                </c:pt>
                <c:pt idx="72">
                  <c:v>94.775000000000006</c:v>
                </c:pt>
                <c:pt idx="73">
                  <c:v>94.63</c:v>
                </c:pt>
                <c:pt idx="74">
                  <c:v>95.057000000000002</c:v>
                </c:pt>
                <c:pt idx="75">
                  <c:v>95.052000000000007</c:v>
                </c:pt>
                <c:pt idx="76">
                  <c:v>95.114999999999995</c:v>
                </c:pt>
                <c:pt idx="77">
                  <c:v>94.774000000000001</c:v>
                </c:pt>
                <c:pt idx="78">
                  <c:v>94.417000000000002</c:v>
                </c:pt>
                <c:pt idx="79">
                  <c:v>94.531000000000006</c:v>
                </c:pt>
                <c:pt idx="80">
                  <c:v>94.186000000000007</c:v>
                </c:pt>
                <c:pt idx="81">
                  <c:v>94.222999999999999</c:v>
                </c:pt>
                <c:pt idx="82">
                  <c:v>94.274000000000001</c:v>
                </c:pt>
                <c:pt idx="83">
                  <c:v>94.201999999999998</c:v>
                </c:pt>
                <c:pt idx="84">
                  <c:v>94.358000000000004</c:v>
                </c:pt>
                <c:pt idx="85">
                  <c:v>94.063000000000002</c:v>
                </c:pt>
                <c:pt idx="86">
                  <c:v>94.179000000000002</c:v>
                </c:pt>
                <c:pt idx="87">
                  <c:v>94.363</c:v>
                </c:pt>
                <c:pt idx="88">
                  <c:v>94.435000000000002</c:v>
                </c:pt>
                <c:pt idx="89">
                  <c:v>94.537000000000006</c:v>
                </c:pt>
                <c:pt idx="90">
                  <c:v>94.6</c:v>
                </c:pt>
                <c:pt idx="91">
                  <c:v>93.888000000000005</c:v>
                </c:pt>
                <c:pt idx="92">
                  <c:v>91.623999999999995</c:v>
                </c:pt>
                <c:pt idx="93">
                  <c:v>92.628</c:v>
                </c:pt>
                <c:pt idx="94">
                  <c:v>92.873000000000005</c:v>
                </c:pt>
                <c:pt idx="95">
                  <c:v>92.94</c:v>
                </c:pt>
                <c:pt idx="96">
                  <c:v>92.841999999999999</c:v>
                </c:pt>
                <c:pt idx="97">
                  <c:v>92.876000000000005</c:v>
                </c:pt>
                <c:pt idx="98">
                  <c:v>93.018000000000001</c:v>
                </c:pt>
                <c:pt idx="99">
                  <c:v>92.873999999999995</c:v>
                </c:pt>
                <c:pt idx="100">
                  <c:v>92.641999999999996</c:v>
                </c:pt>
                <c:pt idx="101">
                  <c:v>92.700999999999993</c:v>
                </c:pt>
                <c:pt idx="102">
                  <c:v>92.656000000000006</c:v>
                </c:pt>
                <c:pt idx="103">
                  <c:v>92.682000000000002</c:v>
                </c:pt>
                <c:pt idx="104">
                  <c:v>93.028000000000006</c:v>
                </c:pt>
                <c:pt idx="105">
                  <c:v>93.084000000000003</c:v>
                </c:pt>
                <c:pt idx="106">
                  <c:v>92.980999999999995</c:v>
                </c:pt>
                <c:pt idx="107">
                  <c:v>92.957999999999998</c:v>
                </c:pt>
                <c:pt idx="108">
                  <c:v>93.328000000000003</c:v>
                </c:pt>
                <c:pt idx="109">
                  <c:v>93.352999999999994</c:v>
                </c:pt>
                <c:pt idx="110">
                  <c:v>93.617999999999995</c:v>
                </c:pt>
                <c:pt idx="111">
                  <c:v>93.546999999999997</c:v>
                </c:pt>
                <c:pt idx="112">
                  <c:v>93.730999999999995</c:v>
                </c:pt>
                <c:pt idx="113">
                  <c:v>93.713999999999999</c:v>
                </c:pt>
                <c:pt idx="114">
                  <c:v>93.686000000000007</c:v>
                </c:pt>
                <c:pt idx="115">
                  <c:v>93.581999999999994</c:v>
                </c:pt>
                <c:pt idx="116">
                  <c:v>93.899000000000001</c:v>
                </c:pt>
                <c:pt idx="117">
                  <c:v>93.891999999999996</c:v>
                </c:pt>
                <c:pt idx="118">
                  <c:v>93.891000000000005</c:v>
                </c:pt>
                <c:pt idx="119">
                  <c:v>93.731999999999999</c:v>
                </c:pt>
                <c:pt idx="120">
                  <c:v>93.658000000000001</c:v>
                </c:pt>
                <c:pt idx="121">
                  <c:v>93.912999999999997</c:v>
                </c:pt>
                <c:pt idx="122">
                  <c:v>93.802000000000007</c:v>
                </c:pt>
                <c:pt idx="123">
                  <c:v>93.707999999999998</c:v>
                </c:pt>
                <c:pt idx="124">
                  <c:v>93.706999999999994</c:v>
                </c:pt>
                <c:pt idx="125">
                  <c:v>94.033000000000001</c:v>
                </c:pt>
                <c:pt idx="126">
                  <c:v>93.966999999999999</c:v>
                </c:pt>
                <c:pt idx="127">
                  <c:v>93.706000000000003</c:v>
                </c:pt>
                <c:pt idx="128">
                  <c:v>93.572999999999993</c:v>
                </c:pt>
                <c:pt idx="129">
                  <c:v>93.772000000000006</c:v>
                </c:pt>
                <c:pt idx="130">
                  <c:v>93.83</c:v>
                </c:pt>
                <c:pt idx="131">
                  <c:v>93.497</c:v>
                </c:pt>
                <c:pt idx="132">
                  <c:v>93.906000000000006</c:v>
                </c:pt>
                <c:pt idx="133">
                  <c:v>94.066999999999993</c:v>
                </c:pt>
                <c:pt idx="134">
                  <c:v>93.948999999999998</c:v>
                </c:pt>
                <c:pt idx="135">
                  <c:v>93.866</c:v>
                </c:pt>
                <c:pt idx="136">
                  <c:v>93.6</c:v>
                </c:pt>
                <c:pt idx="137">
                  <c:v>93.430999999999997</c:v>
                </c:pt>
                <c:pt idx="138">
                  <c:v>93.48</c:v>
                </c:pt>
                <c:pt idx="139">
                  <c:v>92.956999999999994</c:v>
                </c:pt>
                <c:pt idx="140">
                  <c:v>93.64</c:v>
                </c:pt>
                <c:pt idx="141">
                  <c:v>93.278000000000006</c:v>
                </c:pt>
                <c:pt idx="142">
                  <c:v>93.69</c:v>
                </c:pt>
                <c:pt idx="143">
                  <c:v>93.272999999999996</c:v>
                </c:pt>
                <c:pt idx="144">
                  <c:v>93.186000000000007</c:v>
                </c:pt>
                <c:pt idx="145">
                  <c:v>93.292000000000002</c:v>
                </c:pt>
                <c:pt idx="146">
                  <c:v>93</c:v>
                </c:pt>
                <c:pt idx="147">
                  <c:v>93.385000000000005</c:v>
                </c:pt>
                <c:pt idx="148">
                  <c:v>93.4</c:v>
                </c:pt>
                <c:pt idx="149">
                  <c:v>93.400999999999996</c:v>
                </c:pt>
                <c:pt idx="150">
                  <c:v>93.308999999999997</c:v>
                </c:pt>
                <c:pt idx="151">
                  <c:v>93.52</c:v>
                </c:pt>
                <c:pt idx="152">
                  <c:v>93.09</c:v>
                </c:pt>
                <c:pt idx="153">
                  <c:v>93.355999999999995</c:v>
                </c:pt>
                <c:pt idx="154">
                  <c:v>93.606999999999999</c:v>
                </c:pt>
                <c:pt idx="155">
                  <c:v>93.507000000000005</c:v>
                </c:pt>
                <c:pt idx="156">
                  <c:v>93.350999999999999</c:v>
                </c:pt>
                <c:pt idx="157">
                  <c:v>93.537999999999997</c:v>
                </c:pt>
                <c:pt idx="158">
                  <c:v>93.683000000000007</c:v>
                </c:pt>
                <c:pt idx="159">
                  <c:v>93.765000000000001</c:v>
                </c:pt>
                <c:pt idx="160">
                  <c:v>93.692999999999998</c:v>
                </c:pt>
                <c:pt idx="161">
                  <c:v>93.244</c:v>
                </c:pt>
                <c:pt idx="162">
                  <c:v>93.33</c:v>
                </c:pt>
                <c:pt idx="163">
                  <c:v>93.207999999999998</c:v>
                </c:pt>
                <c:pt idx="164">
                  <c:v>93.05</c:v>
                </c:pt>
                <c:pt idx="165">
                  <c:v>91.646000000000001</c:v>
                </c:pt>
                <c:pt idx="166">
                  <c:v>91.099000000000004</c:v>
                </c:pt>
                <c:pt idx="167">
                  <c:v>91.227000000000004</c:v>
                </c:pt>
                <c:pt idx="168">
                  <c:v>91.081999999999994</c:v>
                </c:pt>
                <c:pt idx="169">
                  <c:v>91.358999999999995</c:v>
                </c:pt>
                <c:pt idx="170">
                  <c:v>91.561000000000007</c:v>
                </c:pt>
                <c:pt idx="171">
                  <c:v>91.262</c:v>
                </c:pt>
                <c:pt idx="172">
                  <c:v>91.087000000000003</c:v>
                </c:pt>
                <c:pt idx="173">
                  <c:v>90.921999999999997</c:v>
                </c:pt>
                <c:pt idx="174">
                  <c:v>91.548000000000002</c:v>
                </c:pt>
                <c:pt idx="175">
                  <c:v>91.228999999999999</c:v>
                </c:pt>
                <c:pt idx="176">
                  <c:v>91.129000000000005</c:v>
                </c:pt>
                <c:pt idx="177">
                  <c:v>91.274000000000001</c:v>
                </c:pt>
                <c:pt idx="178">
                  <c:v>91.075000000000003</c:v>
                </c:pt>
                <c:pt idx="179">
                  <c:v>91.236999999999995</c:v>
                </c:pt>
                <c:pt idx="180">
                  <c:v>91.275999999999996</c:v>
                </c:pt>
                <c:pt idx="181">
                  <c:v>91.504000000000005</c:v>
                </c:pt>
                <c:pt idx="182">
                  <c:v>91.36</c:v>
                </c:pt>
                <c:pt idx="183">
                  <c:v>91.518000000000001</c:v>
                </c:pt>
                <c:pt idx="184">
                  <c:v>91.225999999999999</c:v>
                </c:pt>
                <c:pt idx="185">
                  <c:v>91.384</c:v>
                </c:pt>
                <c:pt idx="186">
                  <c:v>91.447000000000003</c:v>
                </c:pt>
                <c:pt idx="187">
                  <c:v>91.23</c:v>
                </c:pt>
                <c:pt idx="188">
                  <c:v>91.301000000000002</c:v>
                </c:pt>
                <c:pt idx="189">
                  <c:v>91.233000000000004</c:v>
                </c:pt>
                <c:pt idx="190">
                  <c:v>91.126999999999995</c:v>
                </c:pt>
                <c:pt idx="191">
                  <c:v>91.215999999999994</c:v>
                </c:pt>
                <c:pt idx="192">
                  <c:v>91.36</c:v>
                </c:pt>
                <c:pt idx="193">
                  <c:v>91.456000000000003</c:v>
                </c:pt>
                <c:pt idx="194">
                  <c:v>91.775999999999996</c:v>
                </c:pt>
                <c:pt idx="195">
                  <c:v>91.557000000000002</c:v>
                </c:pt>
                <c:pt idx="196">
                  <c:v>91.915999999999997</c:v>
                </c:pt>
                <c:pt idx="197">
                  <c:v>91.611999999999995</c:v>
                </c:pt>
                <c:pt idx="198">
                  <c:v>91.519000000000005</c:v>
                </c:pt>
                <c:pt idx="199">
                  <c:v>91.789000000000001</c:v>
                </c:pt>
                <c:pt idx="200">
                  <c:v>91.516000000000005</c:v>
                </c:pt>
                <c:pt idx="201">
                  <c:v>91.924000000000007</c:v>
                </c:pt>
                <c:pt idx="202">
                  <c:v>91.927999999999997</c:v>
                </c:pt>
                <c:pt idx="203">
                  <c:v>91.962000000000003</c:v>
                </c:pt>
                <c:pt idx="204">
                  <c:v>91.751000000000005</c:v>
                </c:pt>
                <c:pt idx="205">
                  <c:v>91.915000000000006</c:v>
                </c:pt>
                <c:pt idx="206">
                  <c:v>91.548000000000002</c:v>
                </c:pt>
                <c:pt idx="207">
                  <c:v>91.554000000000002</c:v>
                </c:pt>
                <c:pt idx="208">
                  <c:v>91.855000000000004</c:v>
                </c:pt>
                <c:pt idx="209">
                  <c:v>95.001000000000005</c:v>
                </c:pt>
                <c:pt idx="210">
                  <c:v>99.986999999999995</c:v>
                </c:pt>
                <c:pt idx="211">
                  <c:v>99.981999999999999</c:v>
                </c:pt>
                <c:pt idx="212">
                  <c:v>99.978999999999999</c:v>
                </c:pt>
                <c:pt idx="213">
                  <c:v>100</c:v>
                </c:pt>
                <c:pt idx="214">
                  <c:v>99.992999999999995</c:v>
                </c:pt>
                <c:pt idx="215">
                  <c:v>100</c:v>
                </c:pt>
                <c:pt idx="216">
                  <c:v>99.988</c:v>
                </c:pt>
                <c:pt idx="217">
                  <c:v>99.929000000000002</c:v>
                </c:pt>
                <c:pt idx="218">
                  <c:v>99.991</c:v>
                </c:pt>
                <c:pt idx="219">
                  <c:v>99.995000000000005</c:v>
                </c:pt>
                <c:pt idx="220">
                  <c:v>100</c:v>
                </c:pt>
                <c:pt idx="221">
                  <c:v>99.980999999999995</c:v>
                </c:pt>
                <c:pt idx="222">
                  <c:v>99.998999999999995</c:v>
                </c:pt>
                <c:pt idx="223">
                  <c:v>99.962999999999994</c:v>
                </c:pt>
                <c:pt idx="224">
                  <c:v>99.983999999999995</c:v>
                </c:pt>
                <c:pt idx="225">
                  <c:v>99.96</c:v>
                </c:pt>
                <c:pt idx="226">
                  <c:v>99.994</c:v>
                </c:pt>
                <c:pt idx="227">
                  <c:v>99.991</c:v>
                </c:pt>
                <c:pt idx="228">
                  <c:v>99.992000000000004</c:v>
                </c:pt>
                <c:pt idx="229">
                  <c:v>99.930999999999997</c:v>
                </c:pt>
                <c:pt idx="230">
                  <c:v>99.983000000000004</c:v>
                </c:pt>
                <c:pt idx="231">
                  <c:v>99.975999999999999</c:v>
                </c:pt>
                <c:pt idx="232">
                  <c:v>100</c:v>
                </c:pt>
                <c:pt idx="233">
                  <c:v>99.975999999999999</c:v>
                </c:pt>
                <c:pt idx="234">
                  <c:v>99.991</c:v>
                </c:pt>
                <c:pt idx="235">
                  <c:v>99.971999999999994</c:v>
                </c:pt>
                <c:pt idx="236">
                  <c:v>100</c:v>
                </c:pt>
                <c:pt idx="237">
                  <c:v>99.98</c:v>
                </c:pt>
                <c:pt idx="238">
                  <c:v>99.944000000000003</c:v>
                </c:pt>
                <c:pt idx="239">
                  <c:v>99.971000000000004</c:v>
                </c:pt>
                <c:pt idx="240">
                  <c:v>99.947000000000003</c:v>
                </c:pt>
                <c:pt idx="241">
                  <c:v>99.983999999999995</c:v>
                </c:pt>
                <c:pt idx="242">
                  <c:v>99.992999999999995</c:v>
                </c:pt>
                <c:pt idx="243">
                  <c:v>99.974000000000004</c:v>
                </c:pt>
                <c:pt idx="244">
                  <c:v>99.966999999999999</c:v>
                </c:pt>
                <c:pt idx="245">
                  <c:v>99.935000000000002</c:v>
                </c:pt>
                <c:pt idx="246">
                  <c:v>99.972999999999999</c:v>
                </c:pt>
                <c:pt idx="247">
                  <c:v>99.994</c:v>
                </c:pt>
                <c:pt idx="248">
                  <c:v>99.992000000000004</c:v>
                </c:pt>
                <c:pt idx="249">
                  <c:v>99.995999999999995</c:v>
                </c:pt>
                <c:pt idx="250">
                  <c:v>99.942999999999998</c:v>
                </c:pt>
                <c:pt idx="251">
                  <c:v>99.986000000000004</c:v>
                </c:pt>
                <c:pt idx="252">
                  <c:v>99.930999999999997</c:v>
                </c:pt>
                <c:pt idx="253">
                  <c:v>99.995000000000005</c:v>
                </c:pt>
                <c:pt idx="254">
                  <c:v>99.995000000000005</c:v>
                </c:pt>
                <c:pt idx="255">
                  <c:v>100</c:v>
                </c:pt>
                <c:pt idx="256">
                  <c:v>100</c:v>
                </c:pt>
                <c:pt idx="257">
                  <c:v>99.989000000000004</c:v>
                </c:pt>
                <c:pt idx="258">
                  <c:v>100</c:v>
                </c:pt>
                <c:pt idx="259">
                  <c:v>100</c:v>
                </c:pt>
                <c:pt idx="260">
                  <c:v>100</c:v>
                </c:pt>
                <c:pt idx="261">
                  <c:v>99.998999999999995</c:v>
                </c:pt>
                <c:pt idx="262">
                  <c:v>99.974999999999994</c:v>
                </c:pt>
                <c:pt idx="263">
                  <c:v>99.96</c:v>
                </c:pt>
                <c:pt idx="264">
                  <c:v>100</c:v>
                </c:pt>
                <c:pt idx="265">
                  <c:v>99.983000000000004</c:v>
                </c:pt>
                <c:pt idx="266">
                  <c:v>99.995999999999995</c:v>
                </c:pt>
                <c:pt idx="267">
                  <c:v>99.995000000000005</c:v>
                </c:pt>
                <c:pt idx="268">
                  <c:v>100</c:v>
                </c:pt>
                <c:pt idx="269">
                  <c:v>100</c:v>
                </c:pt>
                <c:pt idx="270">
                  <c:v>99.957999999999998</c:v>
                </c:pt>
                <c:pt idx="271">
                  <c:v>99.963999999999999</c:v>
                </c:pt>
                <c:pt idx="272">
                  <c:v>99.966999999999999</c:v>
                </c:pt>
                <c:pt idx="273">
                  <c:v>99.941000000000003</c:v>
                </c:pt>
                <c:pt idx="274">
                  <c:v>99.975999999999999</c:v>
                </c:pt>
                <c:pt idx="275">
                  <c:v>100</c:v>
                </c:pt>
                <c:pt idx="276">
                  <c:v>100</c:v>
                </c:pt>
                <c:pt idx="277">
                  <c:v>100</c:v>
                </c:pt>
                <c:pt idx="278">
                  <c:v>99.989000000000004</c:v>
                </c:pt>
                <c:pt idx="279">
                  <c:v>99.994</c:v>
                </c:pt>
                <c:pt idx="280">
                  <c:v>99.994</c:v>
                </c:pt>
                <c:pt idx="281">
                  <c:v>99.997</c:v>
                </c:pt>
                <c:pt idx="282">
                  <c:v>99.992999999999995</c:v>
                </c:pt>
                <c:pt idx="283">
                  <c:v>99.988</c:v>
                </c:pt>
                <c:pt idx="284">
                  <c:v>99.974999999999994</c:v>
                </c:pt>
                <c:pt idx="285">
                  <c:v>100</c:v>
                </c:pt>
                <c:pt idx="286">
                  <c:v>100</c:v>
                </c:pt>
                <c:pt idx="287">
                  <c:v>100</c:v>
                </c:pt>
                <c:pt idx="288">
                  <c:v>100</c:v>
                </c:pt>
                <c:pt idx="289">
                  <c:v>100</c:v>
                </c:pt>
                <c:pt idx="290">
                  <c:v>99.977999999999994</c:v>
                </c:pt>
                <c:pt idx="291">
                  <c:v>100</c:v>
                </c:pt>
                <c:pt idx="292">
                  <c:v>99.995999999999995</c:v>
                </c:pt>
                <c:pt idx="293">
                  <c:v>100</c:v>
                </c:pt>
                <c:pt idx="294">
                  <c:v>99.930999999999997</c:v>
                </c:pt>
                <c:pt idx="295">
                  <c:v>99.876000000000005</c:v>
                </c:pt>
                <c:pt idx="296">
                  <c:v>99.805000000000007</c:v>
                </c:pt>
                <c:pt idx="297">
                  <c:v>99.819000000000003</c:v>
                </c:pt>
                <c:pt idx="298">
                  <c:v>99.855999999999995</c:v>
                </c:pt>
                <c:pt idx="299">
                  <c:v>99.92</c:v>
                </c:pt>
                <c:pt idx="300">
                  <c:v>99.930999999999997</c:v>
                </c:pt>
                <c:pt idx="301">
                  <c:v>99.980999999999995</c:v>
                </c:pt>
                <c:pt idx="302">
                  <c:v>100</c:v>
                </c:pt>
                <c:pt idx="303">
                  <c:v>99.975999999999999</c:v>
                </c:pt>
                <c:pt idx="304">
                  <c:v>99.977999999999994</c:v>
                </c:pt>
                <c:pt idx="305">
                  <c:v>99.897000000000006</c:v>
                </c:pt>
                <c:pt idx="306">
                  <c:v>99.99</c:v>
                </c:pt>
                <c:pt idx="307">
                  <c:v>99.977000000000004</c:v>
                </c:pt>
                <c:pt idx="308">
                  <c:v>99.983000000000004</c:v>
                </c:pt>
                <c:pt idx="309">
                  <c:v>99.832999999999998</c:v>
                </c:pt>
                <c:pt idx="310">
                  <c:v>93.56</c:v>
                </c:pt>
                <c:pt idx="311">
                  <c:v>92.96</c:v>
                </c:pt>
                <c:pt idx="312">
                  <c:v>92.867000000000004</c:v>
                </c:pt>
                <c:pt idx="313">
                  <c:v>92.819000000000003</c:v>
                </c:pt>
                <c:pt idx="314">
                  <c:v>92.641999999999996</c:v>
                </c:pt>
                <c:pt idx="315">
                  <c:v>92.578000000000003</c:v>
                </c:pt>
                <c:pt idx="316">
                  <c:v>92.334999999999994</c:v>
                </c:pt>
                <c:pt idx="317">
                  <c:v>92.119</c:v>
                </c:pt>
                <c:pt idx="318">
                  <c:v>92.14</c:v>
                </c:pt>
                <c:pt idx="319">
                  <c:v>91.921999999999997</c:v>
                </c:pt>
                <c:pt idx="320">
                  <c:v>92.117000000000004</c:v>
                </c:pt>
                <c:pt idx="321">
                  <c:v>92.287000000000006</c:v>
                </c:pt>
                <c:pt idx="322">
                  <c:v>92.316000000000003</c:v>
                </c:pt>
                <c:pt idx="323">
                  <c:v>92.225999999999999</c:v>
                </c:pt>
                <c:pt idx="324">
                  <c:v>92.08</c:v>
                </c:pt>
                <c:pt idx="325">
                  <c:v>91.938999999999993</c:v>
                </c:pt>
                <c:pt idx="326">
                  <c:v>92.254000000000005</c:v>
                </c:pt>
                <c:pt idx="327">
                  <c:v>92.495999999999995</c:v>
                </c:pt>
                <c:pt idx="328">
                  <c:v>92.016999999999996</c:v>
                </c:pt>
                <c:pt idx="329">
                  <c:v>92.966999999999999</c:v>
                </c:pt>
                <c:pt idx="330">
                  <c:v>92.981999999999999</c:v>
                </c:pt>
                <c:pt idx="331">
                  <c:v>92.647999999999996</c:v>
                </c:pt>
                <c:pt idx="332">
                  <c:v>92.114999999999995</c:v>
                </c:pt>
                <c:pt idx="333">
                  <c:v>92.004000000000005</c:v>
                </c:pt>
                <c:pt idx="334">
                  <c:v>91.968000000000004</c:v>
                </c:pt>
                <c:pt idx="335">
                  <c:v>92.159000000000006</c:v>
                </c:pt>
                <c:pt idx="336">
                  <c:v>92.370999999999995</c:v>
                </c:pt>
                <c:pt idx="337">
                  <c:v>92.61</c:v>
                </c:pt>
                <c:pt idx="338">
                  <c:v>92.495000000000005</c:v>
                </c:pt>
                <c:pt idx="339">
                  <c:v>92.326999999999998</c:v>
                </c:pt>
                <c:pt idx="340">
                  <c:v>92.792000000000002</c:v>
                </c:pt>
                <c:pt idx="341">
                  <c:v>92.144999999999996</c:v>
                </c:pt>
                <c:pt idx="342">
                  <c:v>92.161000000000001</c:v>
                </c:pt>
                <c:pt idx="343">
                  <c:v>92.512</c:v>
                </c:pt>
                <c:pt idx="344">
                  <c:v>92.018000000000001</c:v>
                </c:pt>
                <c:pt idx="345">
                  <c:v>90.245000000000005</c:v>
                </c:pt>
                <c:pt idx="346">
                  <c:v>91.575000000000003</c:v>
                </c:pt>
                <c:pt idx="347">
                  <c:v>92.623999999999995</c:v>
                </c:pt>
                <c:pt idx="348">
                  <c:v>92.665999999999997</c:v>
                </c:pt>
                <c:pt idx="349">
                  <c:v>92.590999999999994</c:v>
                </c:pt>
                <c:pt idx="350">
                  <c:v>92.783000000000001</c:v>
                </c:pt>
                <c:pt idx="351">
                  <c:v>92.677000000000007</c:v>
                </c:pt>
                <c:pt idx="352">
                  <c:v>94.302000000000007</c:v>
                </c:pt>
                <c:pt idx="353">
                  <c:v>97.622</c:v>
                </c:pt>
                <c:pt idx="354">
                  <c:v>97.725999999999999</c:v>
                </c:pt>
                <c:pt idx="355">
                  <c:v>97.570999999999998</c:v>
                </c:pt>
                <c:pt idx="356">
                  <c:v>98.894000000000005</c:v>
                </c:pt>
                <c:pt idx="357">
                  <c:v>99.584000000000003</c:v>
                </c:pt>
                <c:pt idx="358">
                  <c:v>97.102000000000004</c:v>
                </c:pt>
                <c:pt idx="359">
                  <c:v>94.054000000000002</c:v>
                </c:pt>
                <c:pt idx="360">
                  <c:v>94.162000000000006</c:v>
                </c:pt>
                <c:pt idx="361">
                  <c:v>93.846999999999994</c:v>
                </c:pt>
                <c:pt idx="362">
                  <c:v>94.352999999999994</c:v>
                </c:pt>
                <c:pt idx="363">
                  <c:v>93.201999999999998</c:v>
                </c:pt>
                <c:pt idx="364">
                  <c:v>93.173000000000002</c:v>
                </c:pt>
                <c:pt idx="365">
                  <c:v>94.254000000000005</c:v>
                </c:pt>
                <c:pt idx="366">
                  <c:v>94.643000000000001</c:v>
                </c:pt>
                <c:pt idx="367">
                  <c:v>94.015000000000001</c:v>
                </c:pt>
                <c:pt idx="368">
                  <c:v>94.084000000000003</c:v>
                </c:pt>
                <c:pt idx="369">
                  <c:v>92.802999999999997</c:v>
                </c:pt>
                <c:pt idx="370">
                  <c:v>92.942999999999998</c:v>
                </c:pt>
                <c:pt idx="371">
                  <c:v>92.941000000000003</c:v>
                </c:pt>
                <c:pt idx="372">
                  <c:v>92.763000000000005</c:v>
                </c:pt>
                <c:pt idx="373">
                  <c:v>92.78</c:v>
                </c:pt>
                <c:pt idx="374">
                  <c:v>93.322999999999993</c:v>
                </c:pt>
                <c:pt idx="375">
                  <c:v>93.378</c:v>
                </c:pt>
                <c:pt idx="376">
                  <c:v>93.167000000000002</c:v>
                </c:pt>
                <c:pt idx="377">
                  <c:v>93.066000000000003</c:v>
                </c:pt>
                <c:pt idx="378">
                  <c:v>93.393000000000001</c:v>
                </c:pt>
                <c:pt idx="379">
                  <c:v>92.978999999999999</c:v>
                </c:pt>
                <c:pt idx="380">
                  <c:v>92.69</c:v>
                </c:pt>
                <c:pt idx="381">
                  <c:v>92.555999999999997</c:v>
                </c:pt>
                <c:pt idx="382">
                  <c:v>92.405000000000001</c:v>
                </c:pt>
                <c:pt idx="383">
                  <c:v>92.960999999999999</c:v>
                </c:pt>
                <c:pt idx="384">
                  <c:v>93.203000000000003</c:v>
                </c:pt>
                <c:pt idx="385">
                  <c:v>93.132000000000005</c:v>
                </c:pt>
                <c:pt idx="386">
                  <c:v>93.856999999999999</c:v>
                </c:pt>
                <c:pt idx="387">
                  <c:v>93.853999999999999</c:v>
                </c:pt>
                <c:pt idx="388">
                  <c:v>93.522000000000006</c:v>
                </c:pt>
                <c:pt idx="389">
                  <c:v>93.266000000000005</c:v>
                </c:pt>
                <c:pt idx="390">
                  <c:v>93.087999999999994</c:v>
                </c:pt>
                <c:pt idx="391">
                  <c:v>93.314999999999998</c:v>
                </c:pt>
                <c:pt idx="392">
                  <c:v>93.914000000000001</c:v>
                </c:pt>
                <c:pt idx="393">
                  <c:v>94.260999999999996</c:v>
                </c:pt>
                <c:pt idx="394">
                  <c:v>94.813000000000002</c:v>
                </c:pt>
                <c:pt idx="395">
                  <c:v>94.591999999999999</c:v>
                </c:pt>
                <c:pt idx="396">
                  <c:v>94.399000000000001</c:v>
                </c:pt>
                <c:pt idx="397">
                  <c:v>93.911000000000001</c:v>
                </c:pt>
                <c:pt idx="398">
                  <c:v>93.793999999999997</c:v>
                </c:pt>
                <c:pt idx="399">
                  <c:v>95.373000000000005</c:v>
                </c:pt>
                <c:pt idx="400">
                  <c:v>96.561000000000007</c:v>
                </c:pt>
                <c:pt idx="401">
                  <c:v>96.88</c:v>
                </c:pt>
                <c:pt idx="402">
                  <c:v>97.076999999999998</c:v>
                </c:pt>
                <c:pt idx="403">
                  <c:v>97.295000000000002</c:v>
                </c:pt>
                <c:pt idx="404">
                  <c:v>98.149000000000001</c:v>
                </c:pt>
                <c:pt idx="405">
                  <c:v>98.980999999999995</c:v>
                </c:pt>
                <c:pt idx="406">
                  <c:v>99.730999999999995</c:v>
                </c:pt>
                <c:pt idx="407">
                  <c:v>99.941000000000003</c:v>
                </c:pt>
                <c:pt idx="408">
                  <c:v>100</c:v>
                </c:pt>
                <c:pt idx="409">
                  <c:v>99.9</c:v>
                </c:pt>
                <c:pt idx="410">
                  <c:v>94.983999999999995</c:v>
                </c:pt>
                <c:pt idx="411">
                  <c:v>92.650999999999996</c:v>
                </c:pt>
                <c:pt idx="412">
                  <c:v>92.777000000000001</c:v>
                </c:pt>
                <c:pt idx="413">
                  <c:v>92.441999999999993</c:v>
                </c:pt>
                <c:pt idx="414">
                  <c:v>92.305999999999997</c:v>
                </c:pt>
                <c:pt idx="415">
                  <c:v>92.100999999999999</c:v>
                </c:pt>
                <c:pt idx="416">
                  <c:v>92.206999999999994</c:v>
                </c:pt>
                <c:pt idx="417">
                  <c:v>92.421000000000006</c:v>
                </c:pt>
                <c:pt idx="418">
                  <c:v>92.718000000000004</c:v>
                </c:pt>
                <c:pt idx="419">
                  <c:v>93.04</c:v>
                </c:pt>
                <c:pt idx="420">
                  <c:v>92.927000000000007</c:v>
                </c:pt>
                <c:pt idx="421">
                  <c:v>92.847999999999999</c:v>
                </c:pt>
                <c:pt idx="422">
                  <c:v>93.043000000000006</c:v>
                </c:pt>
                <c:pt idx="423">
                  <c:v>92.864999999999995</c:v>
                </c:pt>
                <c:pt idx="424">
                  <c:v>92.822999999999993</c:v>
                </c:pt>
                <c:pt idx="425">
                  <c:v>92.921000000000006</c:v>
                </c:pt>
                <c:pt idx="426">
                  <c:v>92.850999999999999</c:v>
                </c:pt>
                <c:pt idx="427">
                  <c:v>92.813000000000002</c:v>
                </c:pt>
                <c:pt idx="428">
                  <c:v>93.075000000000003</c:v>
                </c:pt>
                <c:pt idx="429">
                  <c:v>96.673000000000002</c:v>
                </c:pt>
                <c:pt idx="430">
                  <c:v>98.147999999999996</c:v>
                </c:pt>
                <c:pt idx="431">
                  <c:v>98.031000000000006</c:v>
                </c:pt>
                <c:pt idx="432">
                  <c:v>96.768000000000001</c:v>
                </c:pt>
                <c:pt idx="433">
                  <c:v>93.882999999999996</c:v>
                </c:pt>
                <c:pt idx="434">
                  <c:v>93.608000000000004</c:v>
                </c:pt>
                <c:pt idx="435">
                  <c:v>97.466999999999999</c:v>
                </c:pt>
                <c:pt idx="436">
                  <c:v>99.216999999999999</c:v>
                </c:pt>
                <c:pt idx="437">
                  <c:v>99.968999999999994</c:v>
                </c:pt>
                <c:pt idx="438">
                  <c:v>100</c:v>
                </c:pt>
                <c:pt idx="439">
                  <c:v>100</c:v>
                </c:pt>
                <c:pt idx="440">
                  <c:v>100</c:v>
                </c:pt>
                <c:pt idx="441">
                  <c:v>100</c:v>
                </c:pt>
                <c:pt idx="442">
                  <c:v>98.415000000000006</c:v>
                </c:pt>
                <c:pt idx="443">
                  <c:v>100</c:v>
                </c:pt>
                <c:pt idx="444">
                  <c:v>100</c:v>
                </c:pt>
                <c:pt idx="445">
                  <c:v>99.691000000000003</c:v>
                </c:pt>
                <c:pt idx="446">
                  <c:v>96.016999999999996</c:v>
                </c:pt>
                <c:pt idx="447">
                  <c:v>94.665000000000006</c:v>
                </c:pt>
                <c:pt idx="448">
                  <c:v>97.328000000000003</c:v>
                </c:pt>
                <c:pt idx="449">
                  <c:v>99.902000000000001</c:v>
                </c:pt>
                <c:pt idx="450">
                  <c:v>100</c:v>
                </c:pt>
                <c:pt idx="451">
                  <c:v>100</c:v>
                </c:pt>
                <c:pt idx="452">
                  <c:v>100</c:v>
                </c:pt>
                <c:pt idx="453">
                  <c:v>98.704999999999998</c:v>
                </c:pt>
                <c:pt idx="454">
                  <c:v>95.185000000000002</c:v>
                </c:pt>
                <c:pt idx="455">
                  <c:v>93.731999999999999</c:v>
                </c:pt>
                <c:pt idx="456">
                  <c:v>95.22</c:v>
                </c:pt>
                <c:pt idx="457">
                  <c:v>98.712000000000003</c:v>
                </c:pt>
                <c:pt idx="458">
                  <c:v>99.850999999999999</c:v>
                </c:pt>
                <c:pt idx="459">
                  <c:v>98.34</c:v>
                </c:pt>
                <c:pt idx="460">
                  <c:v>96.268000000000001</c:v>
                </c:pt>
                <c:pt idx="461">
                  <c:v>95.968000000000004</c:v>
                </c:pt>
                <c:pt idx="462">
                  <c:v>95.631</c:v>
                </c:pt>
                <c:pt idx="463">
                  <c:v>95.13</c:v>
                </c:pt>
                <c:pt idx="464">
                  <c:v>94.941000000000003</c:v>
                </c:pt>
                <c:pt idx="465">
                  <c:v>94.927000000000007</c:v>
                </c:pt>
                <c:pt idx="466">
                  <c:v>95.488</c:v>
                </c:pt>
                <c:pt idx="467">
                  <c:v>95.789000000000001</c:v>
                </c:pt>
                <c:pt idx="468">
                  <c:v>95.927999999999997</c:v>
                </c:pt>
                <c:pt idx="469">
                  <c:v>96.093000000000004</c:v>
                </c:pt>
                <c:pt idx="470">
                  <c:v>96.912000000000006</c:v>
                </c:pt>
                <c:pt idx="471">
                  <c:v>98.664000000000001</c:v>
                </c:pt>
                <c:pt idx="472">
                  <c:v>99.667000000000002</c:v>
                </c:pt>
                <c:pt idx="473">
                  <c:v>99.75</c:v>
                </c:pt>
                <c:pt idx="474">
                  <c:v>99.811999999999998</c:v>
                </c:pt>
                <c:pt idx="475">
                  <c:v>99.355999999999995</c:v>
                </c:pt>
                <c:pt idx="476">
                  <c:v>98.713999999999999</c:v>
                </c:pt>
                <c:pt idx="477">
                  <c:v>99.406000000000006</c:v>
                </c:pt>
                <c:pt idx="478">
                  <c:v>99.734999999999999</c:v>
                </c:pt>
                <c:pt idx="479">
                  <c:v>99.811000000000007</c:v>
                </c:pt>
                <c:pt idx="480">
                  <c:v>99.971999999999994</c:v>
                </c:pt>
                <c:pt idx="481">
                  <c:v>99.995999999999995</c:v>
                </c:pt>
                <c:pt idx="482">
                  <c:v>100</c:v>
                </c:pt>
                <c:pt idx="483">
                  <c:v>99.994</c:v>
                </c:pt>
                <c:pt idx="484">
                  <c:v>99.997</c:v>
                </c:pt>
                <c:pt idx="485">
                  <c:v>99.992999999999995</c:v>
                </c:pt>
                <c:pt idx="486">
                  <c:v>100</c:v>
                </c:pt>
                <c:pt idx="487">
                  <c:v>100</c:v>
                </c:pt>
                <c:pt idx="488">
                  <c:v>100</c:v>
                </c:pt>
                <c:pt idx="489">
                  <c:v>100</c:v>
                </c:pt>
                <c:pt idx="490">
                  <c:v>100</c:v>
                </c:pt>
                <c:pt idx="491">
                  <c:v>99.984999999999999</c:v>
                </c:pt>
                <c:pt idx="492">
                  <c:v>100</c:v>
                </c:pt>
                <c:pt idx="493">
                  <c:v>100</c:v>
                </c:pt>
                <c:pt idx="494">
                  <c:v>100</c:v>
                </c:pt>
                <c:pt idx="495">
                  <c:v>99.981999999999999</c:v>
                </c:pt>
                <c:pt idx="496">
                  <c:v>99.981999999999999</c:v>
                </c:pt>
                <c:pt idx="497">
                  <c:v>100</c:v>
                </c:pt>
                <c:pt idx="498">
                  <c:v>95.319000000000003</c:v>
                </c:pt>
                <c:pt idx="499">
                  <c:v>92.977999999999994</c:v>
                </c:pt>
                <c:pt idx="500">
                  <c:v>93.063000000000002</c:v>
                </c:pt>
                <c:pt idx="501">
                  <c:v>93.141999999999996</c:v>
                </c:pt>
                <c:pt idx="502">
                  <c:v>92.903000000000006</c:v>
                </c:pt>
                <c:pt idx="503">
                  <c:v>92.903999999999996</c:v>
                </c:pt>
                <c:pt idx="504">
                  <c:v>92.430999999999997</c:v>
                </c:pt>
                <c:pt idx="505">
                  <c:v>92.710999999999999</c:v>
                </c:pt>
                <c:pt idx="506">
                  <c:v>92.727999999999994</c:v>
                </c:pt>
                <c:pt idx="507">
                  <c:v>93.004000000000005</c:v>
                </c:pt>
                <c:pt idx="508">
                  <c:v>93.05</c:v>
                </c:pt>
                <c:pt idx="509">
                  <c:v>92.956999999999994</c:v>
                </c:pt>
                <c:pt idx="510">
                  <c:v>93.278999999999996</c:v>
                </c:pt>
                <c:pt idx="511">
                  <c:v>93.293000000000006</c:v>
                </c:pt>
                <c:pt idx="512">
                  <c:v>91.073999999999998</c:v>
                </c:pt>
                <c:pt idx="513">
                  <c:v>91.823999999999998</c:v>
                </c:pt>
                <c:pt idx="514">
                  <c:v>91.774000000000001</c:v>
                </c:pt>
                <c:pt idx="515">
                  <c:v>91.825999999999993</c:v>
                </c:pt>
                <c:pt idx="516">
                  <c:v>91.69</c:v>
                </c:pt>
                <c:pt idx="517">
                  <c:v>91.802000000000007</c:v>
                </c:pt>
                <c:pt idx="518">
                  <c:v>91.728999999999999</c:v>
                </c:pt>
                <c:pt idx="519">
                  <c:v>91.387</c:v>
                </c:pt>
                <c:pt idx="520">
                  <c:v>91.695999999999998</c:v>
                </c:pt>
                <c:pt idx="521">
                  <c:v>91.82</c:v>
                </c:pt>
                <c:pt idx="522">
                  <c:v>91.742999999999995</c:v>
                </c:pt>
                <c:pt idx="523">
                  <c:v>91.67</c:v>
                </c:pt>
                <c:pt idx="524">
                  <c:v>91.644000000000005</c:v>
                </c:pt>
                <c:pt idx="525">
                  <c:v>91.686999999999998</c:v>
                </c:pt>
                <c:pt idx="526">
                  <c:v>91.656999999999996</c:v>
                </c:pt>
                <c:pt idx="527">
                  <c:v>91.683999999999997</c:v>
                </c:pt>
                <c:pt idx="528">
                  <c:v>91.822999999999993</c:v>
                </c:pt>
                <c:pt idx="529">
                  <c:v>91.783000000000001</c:v>
                </c:pt>
                <c:pt idx="530">
                  <c:v>92.004999999999995</c:v>
                </c:pt>
                <c:pt idx="531">
                  <c:v>91.643000000000001</c:v>
                </c:pt>
                <c:pt idx="532">
                  <c:v>91.968999999999994</c:v>
                </c:pt>
                <c:pt idx="533">
                  <c:v>91.838999999999999</c:v>
                </c:pt>
                <c:pt idx="534">
                  <c:v>91.725999999999999</c:v>
                </c:pt>
                <c:pt idx="535">
                  <c:v>91.846000000000004</c:v>
                </c:pt>
                <c:pt idx="536">
                  <c:v>91.897999999999996</c:v>
                </c:pt>
                <c:pt idx="537">
                  <c:v>91.991</c:v>
                </c:pt>
                <c:pt idx="538">
                  <c:v>91.998999999999995</c:v>
                </c:pt>
                <c:pt idx="539">
                  <c:v>91.875</c:v>
                </c:pt>
                <c:pt idx="540">
                  <c:v>92.081000000000003</c:v>
                </c:pt>
                <c:pt idx="541">
                  <c:v>92.025999999999996</c:v>
                </c:pt>
                <c:pt idx="542">
                  <c:v>91.959000000000003</c:v>
                </c:pt>
                <c:pt idx="543">
                  <c:v>92.117000000000004</c:v>
                </c:pt>
                <c:pt idx="544">
                  <c:v>92.188000000000002</c:v>
                </c:pt>
                <c:pt idx="545">
                  <c:v>91.853999999999999</c:v>
                </c:pt>
                <c:pt idx="546">
                  <c:v>91.974000000000004</c:v>
                </c:pt>
                <c:pt idx="547">
                  <c:v>91.766999999999996</c:v>
                </c:pt>
                <c:pt idx="548">
                  <c:v>91.995000000000005</c:v>
                </c:pt>
                <c:pt idx="549">
                  <c:v>92</c:v>
                </c:pt>
                <c:pt idx="550">
                  <c:v>91.956000000000003</c:v>
                </c:pt>
                <c:pt idx="551">
                  <c:v>92.027000000000001</c:v>
                </c:pt>
                <c:pt idx="552">
                  <c:v>91.9</c:v>
                </c:pt>
                <c:pt idx="553">
                  <c:v>91.332999999999998</c:v>
                </c:pt>
                <c:pt idx="554">
                  <c:v>90.036000000000001</c:v>
                </c:pt>
                <c:pt idx="555">
                  <c:v>89.941999999999993</c:v>
                </c:pt>
                <c:pt idx="556">
                  <c:v>90.17</c:v>
                </c:pt>
                <c:pt idx="557">
                  <c:v>90.161000000000001</c:v>
                </c:pt>
                <c:pt idx="558">
                  <c:v>90.094999999999999</c:v>
                </c:pt>
                <c:pt idx="559">
                  <c:v>90.113</c:v>
                </c:pt>
                <c:pt idx="560">
                  <c:v>90.087999999999994</c:v>
                </c:pt>
                <c:pt idx="561">
                  <c:v>90.11</c:v>
                </c:pt>
                <c:pt idx="562">
                  <c:v>89.903000000000006</c:v>
                </c:pt>
                <c:pt idx="563">
                  <c:v>89.771000000000001</c:v>
                </c:pt>
                <c:pt idx="564">
                  <c:v>90.185000000000002</c:v>
                </c:pt>
                <c:pt idx="565">
                  <c:v>89.891999999999996</c:v>
                </c:pt>
                <c:pt idx="566">
                  <c:v>89.885000000000005</c:v>
                </c:pt>
                <c:pt idx="567">
                  <c:v>89.948999999999998</c:v>
                </c:pt>
                <c:pt idx="568">
                  <c:v>92.049000000000007</c:v>
                </c:pt>
                <c:pt idx="569">
                  <c:v>91.591999999999999</c:v>
                </c:pt>
                <c:pt idx="570">
                  <c:v>92.186999999999998</c:v>
                </c:pt>
                <c:pt idx="571">
                  <c:v>92.096999999999994</c:v>
                </c:pt>
                <c:pt idx="572">
                  <c:v>91.811999999999998</c:v>
                </c:pt>
                <c:pt idx="573">
                  <c:v>91.754999999999995</c:v>
                </c:pt>
                <c:pt idx="574">
                  <c:v>91.899000000000001</c:v>
                </c:pt>
                <c:pt idx="575">
                  <c:v>91.741</c:v>
                </c:pt>
                <c:pt idx="576">
                  <c:v>91.805000000000007</c:v>
                </c:pt>
                <c:pt idx="577">
                  <c:v>91.759</c:v>
                </c:pt>
                <c:pt idx="578">
                  <c:v>91.927000000000007</c:v>
                </c:pt>
                <c:pt idx="579">
                  <c:v>92.069000000000003</c:v>
                </c:pt>
                <c:pt idx="580">
                  <c:v>91.9</c:v>
                </c:pt>
                <c:pt idx="581">
                  <c:v>91.876999999999995</c:v>
                </c:pt>
                <c:pt idx="582">
                  <c:v>91.694999999999993</c:v>
                </c:pt>
                <c:pt idx="583">
                  <c:v>91.763999999999996</c:v>
                </c:pt>
                <c:pt idx="584">
                  <c:v>91.587999999999994</c:v>
                </c:pt>
                <c:pt idx="585">
                  <c:v>91.617000000000004</c:v>
                </c:pt>
                <c:pt idx="586">
                  <c:v>91.683000000000007</c:v>
                </c:pt>
                <c:pt idx="587">
                  <c:v>91.872</c:v>
                </c:pt>
                <c:pt idx="588">
                  <c:v>91.527000000000001</c:v>
                </c:pt>
                <c:pt idx="589">
                  <c:v>91.308999999999997</c:v>
                </c:pt>
                <c:pt idx="590">
                  <c:v>91.352000000000004</c:v>
                </c:pt>
                <c:pt idx="591">
                  <c:v>91.620999999999995</c:v>
                </c:pt>
                <c:pt idx="592">
                  <c:v>91.631</c:v>
                </c:pt>
                <c:pt idx="593">
                  <c:v>91.578000000000003</c:v>
                </c:pt>
                <c:pt idx="594">
                  <c:v>91.885000000000005</c:v>
                </c:pt>
                <c:pt idx="595">
                  <c:v>91.74</c:v>
                </c:pt>
                <c:pt idx="596">
                  <c:v>91.734999999999999</c:v>
                </c:pt>
                <c:pt idx="597">
                  <c:v>91.385000000000005</c:v>
                </c:pt>
                <c:pt idx="598">
                  <c:v>91.48</c:v>
                </c:pt>
                <c:pt idx="599">
                  <c:v>91.367999999999995</c:v>
                </c:pt>
                <c:pt idx="600">
                  <c:v>91.28</c:v>
                </c:pt>
                <c:pt idx="601">
                  <c:v>91.082999999999998</c:v>
                </c:pt>
                <c:pt idx="602">
                  <c:v>91.015000000000001</c:v>
                </c:pt>
                <c:pt idx="603">
                  <c:v>90.757000000000005</c:v>
                </c:pt>
                <c:pt idx="604">
                  <c:v>90.742000000000004</c:v>
                </c:pt>
                <c:pt idx="605">
                  <c:v>90.893000000000001</c:v>
                </c:pt>
                <c:pt idx="606">
                  <c:v>90.882000000000005</c:v>
                </c:pt>
                <c:pt idx="607">
                  <c:v>90.807000000000002</c:v>
                </c:pt>
                <c:pt idx="608">
                  <c:v>90.766000000000005</c:v>
                </c:pt>
                <c:pt idx="609">
                  <c:v>90.766999999999996</c:v>
                </c:pt>
                <c:pt idx="610">
                  <c:v>90.804000000000002</c:v>
                </c:pt>
                <c:pt idx="611">
                  <c:v>90.7</c:v>
                </c:pt>
                <c:pt idx="612">
                  <c:v>90.790999999999997</c:v>
                </c:pt>
                <c:pt idx="613">
                  <c:v>90.647999999999996</c:v>
                </c:pt>
                <c:pt idx="614">
                  <c:v>90.75</c:v>
                </c:pt>
                <c:pt idx="615">
                  <c:v>90.736999999999995</c:v>
                </c:pt>
                <c:pt idx="616">
                  <c:v>90.570999999999998</c:v>
                </c:pt>
                <c:pt idx="617">
                  <c:v>90.554000000000002</c:v>
                </c:pt>
                <c:pt idx="618">
                  <c:v>90.74</c:v>
                </c:pt>
                <c:pt idx="619">
                  <c:v>90.804000000000002</c:v>
                </c:pt>
                <c:pt idx="620">
                  <c:v>90.561000000000007</c:v>
                </c:pt>
                <c:pt idx="621">
                  <c:v>90.739000000000004</c:v>
                </c:pt>
                <c:pt idx="622">
                  <c:v>90.855999999999995</c:v>
                </c:pt>
                <c:pt idx="623">
                  <c:v>90.488</c:v>
                </c:pt>
                <c:pt idx="624">
                  <c:v>90.994</c:v>
                </c:pt>
                <c:pt idx="625">
                  <c:v>90.906000000000006</c:v>
                </c:pt>
                <c:pt idx="626">
                  <c:v>91.22</c:v>
                </c:pt>
                <c:pt idx="627">
                  <c:v>90.930999999999997</c:v>
                </c:pt>
                <c:pt idx="628">
                  <c:v>91.02</c:v>
                </c:pt>
                <c:pt idx="629">
                  <c:v>91.286000000000001</c:v>
                </c:pt>
                <c:pt idx="630">
                  <c:v>91.018000000000001</c:v>
                </c:pt>
                <c:pt idx="631">
                  <c:v>90.754000000000005</c:v>
                </c:pt>
                <c:pt idx="632">
                  <c:v>91.200999999999993</c:v>
                </c:pt>
                <c:pt idx="633">
                  <c:v>90.784000000000006</c:v>
                </c:pt>
                <c:pt idx="634">
                  <c:v>91.244</c:v>
                </c:pt>
                <c:pt idx="635">
                  <c:v>90.784999999999997</c:v>
                </c:pt>
                <c:pt idx="636">
                  <c:v>91.165999999999997</c:v>
                </c:pt>
                <c:pt idx="637">
                  <c:v>90.951999999999998</c:v>
                </c:pt>
                <c:pt idx="638">
                  <c:v>90.789000000000001</c:v>
                </c:pt>
                <c:pt idx="639">
                  <c:v>90.808000000000007</c:v>
                </c:pt>
                <c:pt idx="640">
                  <c:v>90.745000000000005</c:v>
                </c:pt>
                <c:pt idx="641">
                  <c:v>90.900999999999996</c:v>
                </c:pt>
                <c:pt idx="642">
                  <c:v>90.796000000000006</c:v>
                </c:pt>
                <c:pt idx="643">
                  <c:v>90.884</c:v>
                </c:pt>
                <c:pt idx="644">
                  <c:v>89.948999999999998</c:v>
                </c:pt>
                <c:pt idx="645">
                  <c:v>88.974000000000004</c:v>
                </c:pt>
                <c:pt idx="646">
                  <c:v>89.688000000000002</c:v>
                </c:pt>
                <c:pt idx="647">
                  <c:v>89.781000000000006</c:v>
                </c:pt>
                <c:pt idx="648">
                  <c:v>89.492000000000004</c:v>
                </c:pt>
                <c:pt idx="649">
                  <c:v>89.751999999999995</c:v>
                </c:pt>
                <c:pt idx="650">
                  <c:v>89.872</c:v>
                </c:pt>
                <c:pt idx="651">
                  <c:v>89.847999999999999</c:v>
                </c:pt>
                <c:pt idx="652">
                  <c:v>89.882999999999996</c:v>
                </c:pt>
                <c:pt idx="653">
                  <c:v>89.917000000000002</c:v>
                </c:pt>
                <c:pt idx="654">
                  <c:v>89.951999999999998</c:v>
                </c:pt>
                <c:pt idx="655">
                  <c:v>89.92</c:v>
                </c:pt>
                <c:pt idx="656">
                  <c:v>89.77</c:v>
                </c:pt>
                <c:pt idx="657">
                  <c:v>89.543999999999997</c:v>
                </c:pt>
                <c:pt idx="658">
                  <c:v>89.653999999999996</c:v>
                </c:pt>
                <c:pt idx="659">
                  <c:v>89.677000000000007</c:v>
                </c:pt>
                <c:pt idx="660">
                  <c:v>89.647999999999996</c:v>
                </c:pt>
                <c:pt idx="661">
                  <c:v>89.731999999999999</c:v>
                </c:pt>
                <c:pt idx="662">
                  <c:v>90.016999999999996</c:v>
                </c:pt>
                <c:pt idx="663">
                  <c:v>89.793000000000006</c:v>
                </c:pt>
                <c:pt idx="664">
                  <c:v>89.796999999999997</c:v>
                </c:pt>
                <c:pt idx="665">
                  <c:v>89.87</c:v>
                </c:pt>
                <c:pt idx="666">
                  <c:v>89.831000000000003</c:v>
                </c:pt>
                <c:pt idx="667">
                  <c:v>89.965999999999994</c:v>
                </c:pt>
                <c:pt idx="668">
                  <c:v>89.956999999999994</c:v>
                </c:pt>
                <c:pt idx="669">
                  <c:v>89.787999999999997</c:v>
                </c:pt>
                <c:pt idx="670">
                  <c:v>89.914000000000001</c:v>
                </c:pt>
                <c:pt idx="671">
                  <c:v>89.563999999999993</c:v>
                </c:pt>
                <c:pt idx="672">
                  <c:v>90.167000000000002</c:v>
                </c:pt>
                <c:pt idx="673">
                  <c:v>90.147000000000006</c:v>
                </c:pt>
                <c:pt idx="674">
                  <c:v>90.256</c:v>
                </c:pt>
                <c:pt idx="675">
                  <c:v>89.935000000000002</c:v>
                </c:pt>
                <c:pt idx="676">
                  <c:v>90.158000000000001</c:v>
                </c:pt>
                <c:pt idx="677">
                  <c:v>90.182000000000002</c:v>
                </c:pt>
                <c:pt idx="678">
                  <c:v>90.094999999999999</c:v>
                </c:pt>
                <c:pt idx="679">
                  <c:v>90.35</c:v>
                </c:pt>
                <c:pt idx="680">
                  <c:v>90.274000000000001</c:v>
                </c:pt>
                <c:pt idx="681">
                  <c:v>90.387</c:v>
                </c:pt>
                <c:pt idx="682">
                  <c:v>90.417000000000002</c:v>
                </c:pt>
                <c:pt idx="683">
                  <c:v>90.460999999999999</c:v>
                </c:pt>
                <c:pt idx="684">
                  <c:v>90.515000000000001</c:v>
                </c:pt>
                <c:pt idx="685">
                  <c:v>90.266999999999996</c:v>
                </c:pt>
                <c:pt idx="686">
                  <c:v>90.498999999999995</c:v>
                </c:pt>
                <c:pt idx="687">
                  <c:v>90.177000000000007</c:v>
                </c:pt>
                <c:pt idx="688">
                  <c:v>90.308000000000007</c:v>
                </c:pt>
                <c:pt idx="689">
                  <c:v>90.376000000000005</c:v>
                </c:pt>
                <c:pt idx="690">
                  <c:v>90.209000000000003</c:v>
                </c:pt>
                <c:pt idx="691">
                  <c:v>90.292000000000002</c:v>
                </c:pt>
                <c:pt idx="692">
                  <c:v>90.320999999999998</c:v>
                </c:pt>
                <c:pt idx="693">
                  <c:v>90.195999999999998</c:v>
                </c:pt>
                <c:pt idx="694">
                  <c:v>90.337000000000003</c:v>
                </c:pt>
                <c:pt idx="695">
                  <c:v>90.350999999999999</c:v>
                </c:pt>
                <c:pt idx="696">
                  <c:v>90.146000000000001</c:v>
                </c:pt>
                <c:pt idx="697">
                  <c:v>90.438999999999993</c:v>
                </c:pt>
                <c:pt idx="698">
                  <c:v>90.325000000000003</c:v>
                </c:pt>
                <c:pt idx="699">
                  <c:v>90.075000000000003</c:v>
                </c:pt>
                <c:pt idx="700">
                  <c:v>89.960999999999999</c:v>
                </c:pt>
                <c:pt idx="701">
                  <c:v>89.975999999999999</c:v>
                </c:pt>
                <c:pt idx="702">
                  <c:v>90.131</c:v>
                </c:pt>
                <c:pt idx="703">
                  <c:v>90.257000000000005</c:v>
                </c:pt>
                <c:pt idx="704">
                  <c:v>89.97</c:v>
                </c:pt>
                <c:pt idx="705">
                  <c:v>89.927999999999997</c:v>
                </c:pt>
                <c:pt idx="706">
                  <c:v>90.388999999999996</c:v>
                </c:pt>
                <c:pt idx="707">
                  <c:v>89.959000000000003</c:v>
                </c:pt>
                <c:pt idx="708">
                  <c:v>89.89</c:v>
                </c:pt>
                <c:pt idx="709">
                  <c:v>89.816999999999993</c:v>
                </c:pt>
                <c:pt idx="710">
                  <c:v>89.878</c:v>
                </c:pt>
                <c:pt idx="711">
                  <c:v>90.257999999999996</c:v>
                </c:pt>
                <c:pt idx="712">
                  <c:v>90.177999999999997</c:v>
                </c:pt>
                <c:pt idx="713">
                  <c:v>90.09</c:v>
                </c:pt>
                <c:pt idx="714">
                  <c:v>89.953000000000003</c:v>
                </c:pt>
                <c:pt idx="715">
                  <c:v>89.897999999999996</c:v>
                </c:pt>
                <c:pt idx="716">
                  <c:v>89.786000000000001</c:v>
                </c:pt>
                <c:pt idx="717">
                  <c:v>90.024000000000001</c:v>
                </c:pt>
                <c:pt idx="718">
                  <c:v>89.701999999999998</c:v>
                </c:pt>
                <c:pt idx="719">
                  <c:v>89.953000000000003</c:v>
                </c:pt>
                <c:pt idx="720">
                  <c:v>90.915000000000006</c:v>
                </c:pt>
                <c:pt idx="721">
                  <c:v>92.037999999999997</c:v>
                </c:pt>
                <c:pt idx="722">
                  <c:v>91.804000000000002</c:v>
                </c:pt>
                <c:pt idx="723">
                  <c:v>91.858000000000004</c:v>
                </c:pt>
                <c:pt idx="724">
                  <c:v>91.793000000000006</c:v>
                </c:pt>
                <c:pt idx="725">
                  <c:v>91.471000000000004</c:v>
                </c:pt>
                <c:pt idx="726">
                  <c:v>91.513999999999996</c:v>
                </c:pt>
                <c:pt idx="727">
                  <c:v>91.629000000000005</c:v>
                </c:pt>
                <c:pt idx="728">
                  <c:v>91.259</c:v>
                </c:pt>
                <c:pt idx="729">
                  <c:v>91.516000000000005</c:v>
                </c:pt>
                <c:pt idx="730">
                  <c:v>91.248000000000005</c:v>
                </c:pt>
                <c:pt idx="731">
                  <c:v>91.62</c:v>
                </c:pt>
                <c:pt idx="732">
                  <c:v>91.617000000000004</c:v>
                </c:pt>
                <c:pt idx="733">
                  <c:v>91.61</c:v>
                </c:pt>
                <c:pt idx="734">
                  <c:v>91.501000000000005</c:v>
                </c:pt>
                <c:pt idx="735">
                  <c:v>91.602000000000004</c:v>
                </c:pt>
                <c:pt idx="736">
                  <c:v>91.228999999999999</c:v>
                </c:pt>
                <c:pt idx="737">
                  <c:v>91.905000000000001</c:v>
                </c:pt>
                <c:pt idx="738">
                  <c:v>91.888999999999996</c:v>
                </c:pt>
                <c:pt idx="739">
                  <c:v>91.778000000000006</c:v>
                </c:pt>
                <c:pt idx="740">
                  <c:v>91.509</c:v>
                </c:pt>
                <c:pt idx="741">
                  <c:v>91.236000000000004</c:v>
                </c:pt>
                <c:pt idx="742">
                  <c:v>91.465999999999994</c:v>
                </c:pt>
                <c:pt idx="743">
                  <c:v>90.801000000000002</c:v>
                </c:pt>
                <c:pt idx="744">
                  <c:v>88.838999999999999</c:v>
                </c:pt>
                <c:pt idx="745">
                  <c:v>89.650999999999996</c:v>
                </c:pt>
                <c:pt idx="746">
                  <c:v>89.855000000000004</c:v>
                </c:pt>
                <c:pt idx="747">
                  <c:v>89.784999999999997</c:v>
                </c:pt>
                <c:pt idx="748">
                  <c:v>89.863</c:v>
                </c:pt>
                <c:pt idx="749">
                  <c:v>89.984999999999999</c:v>
                </c:pt>
                <c:pt idx="750">
                  <c:v>89.96</c:v>
                </c:pt>
                <c:pt idx="751">
                  <c:v>90.045000000000002</c:v>
                </c:pt>
                <c:pt idx="752">
                  <c:v>90.012</c:v>
                </c:pt>
                <c:pt idx="753">
                  <c:v>89.885000000000005</c:v>
                </c:pt>
                <c:pt idx="754">
                  <c:v>90.013000000000005</c:v>
                </c:pt>
                <c:pt idx="755">
                  <c:v>89.911000000000001</c:v>
                </c:pt>
                <c:pt idx="756">
                  <c:v>89.956000000000003</c:v>
                </c:pt>
                <c:pt idx="757">
                  <c:v>89.995999999999995</c:v>
                </c:pt>
                <c:pt idx="758">
                  <c:v>89.986999999999995</c:v>
                </c:pt>
                <c:pt idx="759">
                  <c:v>89.929000000000002</c:v>
                </c:pt>
                <c:pt idx="760">
                  <c:v>89.77</c:v>
                </c:pt>
                <c:pt idx="761">
                  <c:v>89.959000000000003</c:v>
                </c:pt>
                <c:pt idx="762">
                  <c:v>89.867000000000004</c:v>
                </c:pt>
                <c:pt idx="763">
                  <c:v>89.927000000000007</c:v>
                </c:pt>
                <c:pt idx="764">
                  <c:v>90.111000000000004</c:v>
                </c:pt>
                <c:pt idx="765">
                  <c:v>89.89</c:v>
                </c:pt>
                <c:pt idx="766">
                  <c:v>89.85</c:v>
                </c:pt>
                <c:pt idx="767">
                  <c:v>89.929000000000002</c:v>
                </c:pt>
                <c:pt idx="768">
                  <c:v>90.090999999999994</c:v>
                </c:pt>
                <c:pt idx="769">
                  <c:v>90.215999999999994</c:v>
                </c:pt>
                <c:pt idx="770">
                  <c:v>90.233999999999995</c:v>
                </c:pt>
                <c:pt idx="771">
                  <c:v>90.147999999999996</c:v>
                </c:pt>
                <c:pt idx="772">
                  <c:v>89.938999999999993</c:v>
                </c:pt>
                <c:pt idx="773">
                  <c:v>90.361999999999995</c:v>
                </c:pt>
                <c:pt idx="774">
                  <c:v>90.337999999999994</c:v>
                </c:pt>
                <c:pt idx="775">
                  <c:v>89.804000000000002</c:v>
                </c:pt>
                <c:pt idx="776">
                  <c:v>90.063000000000002</c:v>
                </c:pt>
                <c:pt idx="777">
                  <c:v>90.296000000000006</c:v>
                </c:pt>
                <c:pt idx="778">
                  <c:v>90.004000000000005</c:v>
                </c:pt>
                <c:pt idx="779">
                  <c:v>90.14</c:v>
                </c:pt>
                <c:pt idx="780">
                  <c:v>90.05</c:v>
                </c:pt>
                <c:pt idx="781">
                  <c:v>89.888999999999996</c:v>
                </c:pt>
                <c:pt idx="782">
                  <c:v>89.908000000000001</c:v>
                </c:pt>
                <c:pt idx="783">
                  <c:v>90.123999999999995</c:v>
                </c:pt>
                <c:pt idx="784">
                  <c:v>89.957999999999998</c:v>
                </c:pt>
                <c:pt idx="785">
                  <c:v>90.171000000000006</c:v>
                </c:pt>
                <c:pt idx="786">
                  <c:v>90.316999999999993</c:v>
                </c:pt>
                <c:pt idx="787">
                  <c:v>90.447999999999993</c:v>
                </c:pt>
                <c:pt idx="788">
                  <c:v>90.506</c:v>
                </c:pt>
                <c:pt idx="789">
                  <c:v>90.111000000000004</c:v>
                </c:pt>
                <c:pt idx="790">
                  <c:v>90.236999999999995</c:v>
                </c:pt>
                <c:pt idx="791">
                  <c:v>90.075000000000003</c:v>
                </c:pt>
                <c:pt idx="792">
                  <c:v>90.174000000000007</c:v>
                </c:pt>
                <c:pt idx="793">
                  <c:v>90.448999999999998</c:v>
                </c:pt>
                <c:pt idx="794">
                  <c:v>90.498000000000005</c:v>
                </c:pt>
                <c:pt idx="795">
                  <c:v>90.114999999999995</c:v>
                </c:pt>
                <c:pt idx="796">
                  <c:v>90.358999999999995</c:v>
                </c:pt>
                <c:pt idx="797">
                  <c:v>90.289000000000001</c:v>
                </c:pt>
                <c:pt idx="798">
                  <c:v>90.284000000000006</c:v>
                </c:pt>
                <c:pt idx="799">
                  <c:v>90.307000000000002</c:v>
                </c:pt>
                <c:pt idx="800">
                  <c:v>90.462000000000003</c:v>
                </c:pt>
                <c:pt idx="801">
                  <c:v>91.713999999999999</c:v>
                </c:pt>
                <c:pt idx="802">
                  <c:v>92.093999999999994</c:v>
                </c:pt>
                <c:pt idx="803">
                  <c:v>92.099000000000004</c:v>
                </c:pt>
                <c:pt idx="804">
                  <c:v>92.084999999999994</c:v>
                </c:pt>
                <c:pt idx="805">
                  <c:v>92.15</c:v>
                </c:pt>
                <c:pt idx="806">
                  <c:v>92.022999999999996</c:v>
                </c:pt>
                <c:pt idx="807">
                  <c:v>92.195999999999998</c:v>
                </c:pt>
                <c:pt idx="808">
                  <c:v>92.236999999999995</c:v>
                </c:pt>
                <c:pt idx="809">
                  <c:v>92.668999999999997</c:v>
                </c:pt>
                <c:pt idx="810">
                  <c:v>92.739000000000004</c:v>
                </c:pt>
                <c:pt idx="811">
                  <c:v>92.864000000000004</c:v>
                </c:pt>
                <c:pt idx="812">
                  <c:v>92.49</c:v>
                </c:pt>
                <c:pt idx="813">
                  <c:v>92.39</c:v>
                </c:pt>
                <c:pt idx="814">
                  <c:v>92.51</c:v>
                </c:pt>
                <c:pt idx="815">
                  <c:v>92.555000000000007</c:v>
                </c:pt>
                <c:pt idx="816">
                  <c:v>92.29</c:v>
                </c:pt>
                <c:pt idx="817">
                  <c:v>92.448999999999998</c:v>
                </c:pt>
                <c:pt idx="818">
                  <c:v>92.478999999999999</c:v>
                </c:pt>
                <c:pt idx="819">
                  <c:v>92.486000000000004</c:v>
                </c:pt>
                <c:pt idx="820">
                  <c:v>92.593000000000004</c:v>
                </c:pt>
                <c:pt idx="821">
                  <c:v>92.456000000000003</c:v>
                </c:pt>
                <c:pt idx="822">
                  <c:v>92.361000000000004</c:v>
                </c:pt>
                <c:pt idx="823">
                  <c:v>92.79</c:v>
                </c:pt>
                <c:pt idx="824">
                  <c:v>98.766999999999996</c:v>
                </c:pt>
                <c:pt idx="825">
                  <c:v>99.995000000000005</c:v>
                </c:pt>
                <c:pt idx="826">
                  <c:v>100</c:v>
                </c:pt>
                <c:pt idx="827">
                  <c:v>100</c:v>
                </c:pt>
                <c:pt idx="828">
                  <c:v>99.994</c:v>
                </c:pt>
                <c:pt idx="829">
                  <c:v>99.988</c:v>
                </c:pt>
                <c:pt idx="830">
                  <c:v>100</c:v>
                </c:pt>
                <c:pt idx="831">
                  <c:v>100</c:v>
                </c:pt>
                <c:pt idx="832">
                  <c:v>100</c:v>
                </c:pt>
                <c:pt idx="833">
                  <c:v>100</c:v>
                </c:pt>
                <c:pt idx="834">
                  <c:v>100</c:v>
                </c:pt>
                <c:pt idx="835">
                  <c:v>100</c:v>
                </c:pt>
                <c:pt idx="836">
                  <c:v>100</c:v>
                </c:pt>
                <c:pt idx="837">
                  <c:v>99.986000000000004</c:v>
                </c:pt>
                <c:pt idx="838">
                  <c:v>100</c:v>
                </c:pt>
                <c:pt idx="839">
                  <c:v>100</c:v>
                </c:pt>
                <c:pt idx="840">
                  <c:v>100</c:v>
                </c:pt>
                <c:pt idx="841">
                  <c:v>100</c:v>
                </c:pt>
                <c:pt idx="842">
                  <c:v>100</c:v>
                </c:pt>
                <c:pt idx="843">
                  <c:v>99.869</c:v>
                </c:pt>
                <c:pt idx="844">
                  <c:v>98.465999999999994</c:v>
                </c:pt>
                <c:pt idx="845">
                  <c:v>98.296999999999997</c:v>
                </c:pt>
                <c:pt idx="846">
                  <c:v>99.066999999999993</c:v>
                </c:pt>
                <c:pt idx="847">
                  <c:v>99.313000000000002</c:v>
                </c:pt>
                <c:pt idx="848">
                  <c:v>99.27</c:v>
                </c:pt>
                <c:pt idx="849">
                  <c:v>99.481999999999999</c:v>
                </c:pt>
                <c:pt idx="850">
                  <c:v>96.787000000000006</c:v>
                </c:pt>
                <c:pt idx="851">
                  <c:v>95.316999999999993</c:v>
                </c:pt>
                <c:pt idx="852">
                  <c:v>97.558000000000007</c:v>
                </c:pt>
                <c:pt idx="853">
                  <c:v>99.492000000000004</c:v>
                </c:pt>
                <c:pt idx="854">
                  <c:v>99.98</c:v>
                </c:pt>
                <c:pt idx="855">
                  <c:v>100</c:v>
                </c:pt>
                <c:pt idx="856">
                  <c:v>99.995000000000005</c:v>
                </c:pt>
                <c:pt idx="857">
                  <c:v>99.992000000000004</c:v>
                </c:pt>
                <c:pt idx="858">
                  <c:v>99.997</c:v>
                </c:pt>
                <c:pt idx="859">
                  <c:v>100</c:v>
                </c:pt>
                <c:pt idx="860">
                  <c:v>100</c:v>
                </c:pt>
                <c:pt idx="861">
                  <c:v>100</c:v>
                </c:pt>
                <c:pt idx="862">
                  <c:v>100</c:v>
                </c:pt>
                <c:pt idx="863">
                  <c:v>99.995000000000005</c:v>
                </c:pt>
                <c:pt idx="864">
                  <c:v>99.991</c:v>
                </c:pt>
                <c:pt idx="865">
                  <c:v>99.991</c:v>
                </c:pt>
                <c:pt idx="866">
                  <c:v>100</c:v>
                </c:pt>
                <c:pt idx="867">
                  <c:v>99.998000000000005</c:v>
                </c:pt>
                <c:pt idx="868">
                  <c:v>99.997</c:v>
                </c:pt>
                <c:pt idx="869">
                  <c:v>100</c:v>
                </c:pt>
                <c:pt idx="870">
                  <c:v>100</c:v>
                </c:pt>
                <c:pt idx="871">
                  <c:v>99.995999999999995</c:v>
                </c:pt>
                <c:pt idx="872">
                  <c:v>99.995000000000005</c:v>
                </c:pt>
                <c:pt idx="873">
                  <c:v>100</c:v>
                </c:pt>
                <c:pt idx="874">
                  <c:v>100</c:v>
                </c:pt>
                <c:pt idx="875">
                  <c:v>97.301000000000002</c:v>
                </c:pt>
                <c:pt idx="876">
                  <c:v>93.33</c:v>
                </c:pt>
                <c:pt idx="877">
                  <c:v>93.509</c:v>
                </c:pt>
                <c:pt idx="878">
                  <c:v>93.546000000000006</c:v>
                </c:pt>
                <c:pt idx="879">
                  <c:v>93.712000000000003</c:v>
                </c:pt>
                <c:pt idx="880">
                  <c:v>93.53</c:v>
                </c:pt>
                <c:pt idx="881">
                  <c:v>93.620999999999995</c:v>
                </c:pt>
                <c:pt idx="882">
                  <c:v>93.617000000000004</c:v>
                </c:pt>
                <c:pt idx="883">
                  <c:v>92.888000000000005</c:v>
                </c:pt>
                <c:pt idx="884">
                  <c:v>91.385000000000005</c:v>
                </c:pt>
                <c:pt idx="885">
                  <c:v>91.412000000000006</c:v>
                </c:pt>
                <c:pt idx="886">
                  <c:v>91.433999999999997</c:v>
                </c:pt>
                <c:pt idx="887">
                  <c:v>91.227000000000004</c:v>
                </c:pt>
                <c:pt idx="888">
                  <c:v>91.671999999999997</c:v>
                </c:pt>
                <c:pt idx="889">
                  <c:v>91.864999999999995</c:v>
                </c:pt>
                <c:pt idx="890">
                  <c:v>92.397000000000006</c:v>
                </c:pt>
                <c:pt idx="891">
                  <c:v>92.188000000000002</c:v>
                </c:pt>
                <c:pt idx="892">
                  <c:v>92.2</c:v>
                </c:pt>
                <c:pt idx="893">
                  <c:v>92.097999999999999</c:v>
                </c:pt>
                <c:pt idx="894">
                  <c:v>92.347999999999999</c:v>
                </c:pt>
                <c:pt idx="895">
                  <c:v>92.018000000000001</c:v>
                </c:pt>
                <c:pt idx="896">
                  <c:v>92.325999999999993</c:v>
                </c:pt>
                <c:pt idx="897">
                  <c:v>92.25</c:v>
                </c:pt>
                <c:pt idx="898">
                  <c:v>91.966999999999999</c:v>
                </c:pt>
                <c:pt idx="899">
                  <c:v>91.957999999999998</c:v>
                </c:pt>
                <c:pt idx="900">
                  <c:v>92.34</c:v>
                </c:pt>
                <c:pt idx="901">
                  <c:v>92.950999999999993</c:v>
                </c:pt>
                <c:pt idx="902">
                  <c:v>92.647000000000006</c:v>
                </c:pt>
                <c:pt idx="903">
                  <c:v>92.772999999999996</c:v>
                </c:pt>
                <c:pt idx="904">
                  <c:v>92.93</c:v>
                </c:pt>
                <c:pt idx="905">
                  <c:v>92.619</c:v>
                </c:pt>
                <c:pt idx="906">
                  <c:v>92.86</c:v>
                </c:pt>
                <c:pt idx="907">
                  <c:v>92.885999999999996</c:v>
                </c:pt>
                <c:pt idx="908">
                  <c:v>92.751999999999995</c:v>
                </c:pt>
                <c:pt idx="909">
                  <c:v>92.629000000000005</c:v>
                </c:pt>
                <c:pt idx="910">
                  <c:v>92.682000000000002</c:v>
                </c:pt>
                <c:pt idx="911">
                  <c:v>92.266000000000005</c:v>
                </c:pt>
                <c:pt idx="912">
                  <c:v>92.850999999999999</c:v>
                </c:pt>
                <c:pt idx="913">
                  <c:v>93.125</c:v>
                </c:pt>
                <c:pt idx="914">
                  <c:v>92.875</c:v>
                </c:pt>
                <c:pt idx="915">
                  <c:v>92.88</c:v>
                </c:pt>
                <c:pt idx="916">
                  <c:v>92.795000000000002</c:v>
                </c:pt>
                <c:pt idx="917">
                  <c:v>92.896000000000001</c:v>
                </c:pt>
                <c:pt idx="918">
                  <c:v>92.182000000000002</c:v>
                </c:pt>
                <c:pt idx="919">
                  <c:v>92.073999999999998</c:v>
                </c:pt>
                <c:pt idx="920">
                  <c:v>92.21</c:v>
                </c:pt>
                <c:pt idx="921">
                  <c:v>92.064999999999998</c:v>
                </c:pt>
                <c:pt idx="922">
                  <c:v>92.07</c:v>
                </c:pt>
                <c:pt idx="923">
                  <c:v>92.41</c:v>
                </c:pt>
                <c:pt idx="924">
                  <c:v>92.016000000000005</c:v>
                </c:pt>
                <c:pt idx="925">
                  <c:v>92.274000000000001</c:v>
                </c:pt>
                <c:pt idx="926">
                  <c:v>91.959000000000003</c:v>
                </c:pt>
                <c:pt idx="927">
                  <c:v>92.198999999999998</c:v>
                </c:pt>
                <c:pt idx="928">
                  <c:v>92.046999999999997</c:v>
                </c:pt>
                <c:pt idx="929">
                  <c:v>93.897000000000006</c:v>
                </c:pt>
                <c:pt idx="930">
                  <c:v>97.415999999999997</c:v>
                </c:pt>
                <c:pt idx="931">
                  <c:v>95.838999999999999</c:v>
                </c:pt>
                <c:pt idx="932">
                  <c:v>93.837000000000003</c:v>
                </c:pt>
                <c:pt idx="933">
                  <c:v>95.231999999999999</c:v>
                </c:pt>
                <c:pt idx="934">
                  <c:v>95.491</c:v>
                </c:pt>
                <c:pt idx="935">
                  <c:v>93.356999999999999</c:v>
                </c:pt>
                <c:pt idx="936">
                  <c:v>91.965000000000003</c:v>
                </c:pt>
                <c:pt idx="937">
                  <c:v>92.143000000000001</c:v>
                </c:pt>
                <c:pt idx="938">
                  <c:v>91.676000000000002</c:v>
                </c:pt>
                <c:pt idx="939">
                  <c:v>91.504999999999995</c:v>
                </c:pt>
                <c:pt idx="940">
                  <c:v>91.251000000000005</c:v>
                </c:pt>
                <c:pt idx="941">
                  <c:v>91.804000000000002</c:v>
                </c:pt>
                <c:pt idx="942">
                  <c:v>91.534999999999997</c:v>
                </c:pt>
                <c:pt idx="943">
                  <c:v>91.632000000000005</c:v>
                </c:pt>
                <c:pt idx="944">
                  <c:v>91.403999999999996</c:v>
                </c:pt>
                <c:pt idx="945">
                  <c:v>91.453000000000003</c:v>
                </c:pt>
                <c:pt idx="946">
                  <c:v>91.566000000000003</c:v>
                </c:pt>
                <c:pt idx="947">
                  <c:v>91.518000000000001</c:v>
                </c:pt>
                <c:pt idx="948">
                  <c:v>91.141999999999996</c:v>
                </c:pt>
                <c:pt idx="949">
                  <c:v>91.582999999999998</c:v>
                </c:pt>
                <c:pt idx="950">
                  <c:v>91.555999999999997</c:v>
                </c:pt>
                <c:pt idx="951">
                  <c:v>91.257999999999996</c:v>
                </c:pt>
                <c:pt idx="952">
                  <c:v>91.183999999999997</c:v>
                </c:pt>
                <c:pt idx="953">
                  <c:v>91.159000000000006</c:v>
                </c:pt>
                <c:pt idx="954">
                  <c:v>91.254999999999995</c:v>
                </c:pt>
                <c:pt idx="955">
                  <c:v>91.448999999999998</c:v>
                </c:pt>
                <c:pt idx="956">
                  <c:v>91.656999999999996</c:v>
                </c:pt>
                <c:pt idx="957">
                  <c:v>91.506</c:v>
                </c:pt>
                <c:pt idx="958">
                  <c:v>91.361999999999995</c:v>
                </c:pt>
                <c:pt idx="959">
                  <c:v>91.546000000000006</c:v>
                </c:pt>
                <c:pt idx="960">
                  <c:v>91.438000000000002</c:v>
                </c:pt>
                <c:pt idx="961">
                  <c:v>91.495999999999995</c:v>
                </c:pt>
                <c:pt idx="962">
                  <c:v>91.600999999999999</c:v>
                </c:pt>
                <c:pt idx="963">
                  <c:v>91.509</c:v>
                </c:pt>
                <c:pt idx="964">
                  <c:v>91.944000000000003</c:v>
                </c:pt>
                <c:pt idx="965">
                  <c:v>91.709000000000003</c:v>
                </c:pt>
                <c:pt idx="966">
                  <c:v>91.673000000000002</c:v>
                </c:pt>
                <c:pt idx="967">
                  <c:v>91.646000000000001</c:v>
                </c:pt>
                <c:pt idx="968">
                  <c:v>91.741</c:v>
                </c:pt>
                <c:pt idx="969">
                  <c:v>91.486000000000004</c:v>
                </c:pt>
                <c:pt idx="970">
                  <c:v>91.691999999999993</c:v>
                </c:pt>
                <c:pt idx="971">
                  <c:v>91.549000000000007</c:v>
                </c:pt>
                <c:pt idx="972">
                  <c:v>91.546999999999997</c:v>
                </c:pt>
                <c:pt idx="973">
                  <c:v>91.768000000000001</c:v>
                </c:pt>
                <c:pt idx="974">
                  <c:v>91.828000000000003</c:v>
                </c:pt>
                <c:pt idx="975">
                  <c:v>91.48</c:v>
                </c:pt>
                <c:pt idx="976">
                  <c:v>91.57</c:v>
                </c:pt>
                <c:pt idx="977">
                  <c:v>91.572999999999993</c:v>
                </c:pt>
                <c:pt idx="978">
                  <c:v>91.959000000000003</c:v>
                </c:pt>
                <c:pt idx="979">
                  <c:v>91.664000000000001</c:v>
                </c:pt>
                <c:pt idx="980">
                  <c:v>91.754000000000005</c:v>
                </c:pt>
                <c:pt idx="981">
                  <c:v>91.644999999999996</c:v>
                </c:pt>
                <c:pt idx="982">
                  <c:v>91.534000000000006</c:v>
                </c:pt>
                <c:pt idx="983">
                  <c:v>91.736000000000004</c:v>
                </c:pt>
                <c:pt idx="984">
                  <c:v>91.605000000000004</c:v>
                </c:pt>
                <c:pt idx="985">
                  <c:v>91.959000000000003</c:v>
                </c:pt>
                <c:pt idx="986">
                  <c:v>92.100999999999999</c:v>
                </c:pt>
                <c:pt idx="987">
                  <c:v>94.027000000000001</c:v>
                </c:pt>
                <c:pt idx="988">
                  <c:v>97.106999999999999</c:v>
                </c:pt>
                <c:pt idx="989">
                  <c:v>98.567999999999998</c:v>
                </c:pt>
                <c:pt idx="990">
                  <c:v>99.981999999999999</c:v>
                </c:pt>
                <c:pt idx="991">
                  <c:v>100</c:v>
                </c:pt>
                <c:pt idx="992">
                  <c:v>99.981999999999999</c:v>
                </c:pt>
                <c:pt idx="993">
                  <c:v>99.971000000000004</c:v>
                </c:pt>
                <c:pt idx="994">
                  <c:v>98.349000000000004</c:v>
                </c:pt>
                <c:pt idx="995">
                  <c:v>95.302999999999997</c:v>
                </c:pt>
                <c:pt idx="996">
                  <c:v>97.063000000000002</c:v>
                </c:pt>
                <c:pt idx="997">
                  <c:v>99.415000000000006</c:v>
                </c:pt>
                <c:pt idx="998">
                  <c:v>99.965000000000003</c:v>
                </c:pt>
                <c:pt idx="999">
                  <c:v>99.97</c:v>
                </c:pt>
                <c:pt idx="1000">
                  <c:v>99.944999999999993</c:v>
                </c:pt>
                <c:pt idx="1001">
                  <c:v>99.953000000000003</c:v>
                </c:pt>
                <c:pt idx="1002">
                  <c:v>99.933000000000007</c:v>
                </c:pt>
                <c:pt idx="1003">
                  <c:v>100</c:v>
                </c:pt>
                <c:pt idx="1004">
                  <c:v>99.980999999999995</c:v>
                </c:pt>
                <c:pt idx="1005">
                  <c:v>100</c:v>
                </c:pt>
                <c:pt idx="1006">
                  <c:v>100</c:v>
                </c:pt>
                <c:pt idx="1007">
                  <c:v>98.316999999999993</c:v>
                </c:pt>
                <c:pt idx="1008">
                  <c:v>93.302999999999997</c:v>
                </c:pt>
                <c:pt idx="1009">
                  <c:v>92.742999999999995</c:v>
                </c:pt>
                <c:pt idx="1010">
                  <c:v>92.471999999999994</c:v>
                </c:pt>
                <c:pt idx="1011">
                  <c:v>92.450999999999993</c:v>
                </c:pt>
                <c:pt idx="1012">
                  <c:v>92.433000000000007</c:v>
                </c:pt>
                <c:pt idx="1013">
                  <c:v>92.533000000000001</c:v>
                </c:pt>
                <c:pt idx="1014">
                  <c:v>92.677000000000007</c:v>
                </c:pt>
                <c:pt idx="1015">
                  <c:v>93.010999999999996</c:v>
                </c:pt>
                <c:pt idx="1016">
                  <c:v>91.989000000000004</c:v>
                </c:pt>
                <c:pt idx="1017">
                  <c:v>91.578999999999994</c:v>
                </c:pt>
                <c:pt idx="1018">
                  <c:v>91.394000000000005</c:v>
                </c:pt>
                <c:pt idx="1019">
                  <c:v>91.328000000000003</c:v>
                </c:pt>
                <c:pt idx="1020">
                  <c:v>90.989000000000004</c:v>
                </c:pt>
                <c:pt idx="1021">
                  <c:v>90.872</c:v>
                </c:pt>
                <c:pt idx="1022">
                  <c:v>90.980999999999995</c:v>
                </c:pt>
                <c:pt idx="1023">
                  <c:v>90.938000000000002</c:v>
                </c:pt>
                <c:pt idx="1024">
                  <c:v>90.652000000000001</c:v>
                </c:pt>
                <c:pt idx="1025">
                  <c:v>90.927999999999997</c:v>
                </c:pt>
                <c:pt idx="1026">
                  <c:v>90.74</c:v>
                </c:pt>
                <c:pt idx="1027">
                  <c:v>91.212000000000003</c:v>
                </c:pt>
                <c:pt idx="1028">
                  <c:v>91.38</c:v>
                </c:pt>
                <c:pt idx="1029">
                  <c:v>90.694999999999993</c:v>
                </c:pt>
                <c:pt idx="1030">
                  <c:v>91.004999999999995</c:v>
                </c:pt>
                <c:pt idx="1031">
                  <c:v>90.625</c:v>
                </c:pt>
                <c:pt idx="1032">
                  <c:v>90.738</c:v>
                </c:pt>
                <c:pt idx="1033">
                  <c:v>90.968000000000004</c:v>
                </c:pt>
                <c:pt idx="1034">
                  <c:v>90.965000000000003</c:v>
                </c:pt>
                <c:pt idx="1035">
                  <c:v>90.83</c:v>
                </c:pt>
                <c:pt idx="1036">
                  <c:v>90.783000000000001</c:v>
                </c:pt>
                <c:pt idx="1037">
                  <c:v>90.316000000000003</c:v>
                </c:pt>
                <c:pt idx="1038">
                  <c:v>90.691000000000003</c:v>
                </c:pt>
                <c:pt idx="1039">
                  <c:v>90.602000000000004</c:v>
                </c:pt>
                <c:pt idx="1040">
                  <c:v>90.427999999999997</c:v>
                </c:pt>
                <c:pt idx="1041">
                  <c:v>90.668000000000006</c:v>
                </c:pt>
                <c:pt idx="1042">
                  <c:v>90.905000000000001</c:v>
                </c:pt>
                <c:pt idx="1043">
                  <c:v>90.805000000000007</c:v>
                </c:pt>
                <c:pt idx="1044">
                  <c:v>90.814999999999998</c:v>
                </c:pt>
                <c:pt idx="1045">
                  <c:v>90.97</c:v>
                </c:pt>
                <c:pt idx="1046">
                  <c:v>90.671999999999997</c:v>
                </c:pt>
                <c:pt idx="1047">
                  <c:v>91.238</c:v>
                </c:pt>
                <c:pt idx="1048">
                  <c:v>90.997</c:v>
                </c:pt>
                <c:pt idx="1049">
                  <c:v>90.995999999999995</c:v>
                </c:pt>
                <c:pt idx="1050">
                  <c:v>90.915999999999997</c:v>
                </c:pt>
                <c:pt idx="1051">
                  <c:v>91.072999999999993</c:v>
                </c:pt>
                <c:pt idx="1052">
                  <c:v>90.605999999999995</c:v>
                </c:pt>
                <c:pt idx="1053">
                  <c:v>90.346999999999994</c:v>
                </c:pt>
                <c:pt idx="1054">
                  <c:v>90.465999999999994</c:v>
                </c:pt>
                <c:pt idx="1055">
                  <c:v>90.21</c:v>
                </c:pt>
                <c:pt idx="1056">
                  <c:v>90.787000000000006</c:v>
                </c:pt>
                <c:pt idx="1057">
                  <c:v>90.850999999999999</c:v>
                </c:pt>
                <c:pt idx="1058">
                  <c:v>90.805999999999997</c:v>
                </c:pt>
                <c:pt idx="1059">
                  <c:v>90.777000000000001</c:v>
                </c:pt>
                <c:pt idx="1060">
                  <c:v>90.712999999999994</c:v>
                </c:pt>
                <c:pt idx="1061">
                  <c:v>90.849000000000004</c:v>
                </c:pt>
                <c:pt idx="1062">
                  <c:v>91.001999999999995</c:v>
                </c:pt>
                <c:pt idx="1063">
                  <c:v>90.986000000000004</c:v>
                </c:pt>
                <c:pt idx="1064">
                  <c:v>90.93</c:v>
                </c:pt>
                <c:pt idx="1065">
                  <c:v>91.111000000000004</c:v>
                </c:pt>
                <c:pt idx="1066">
                  <c:v>91.561999999999998</c:v>
                </c:pt>
                <c:pt idx="1067">
                  <c:v>91.662000000000006</c:v>
                </c:pt>
                <c:pt idx="1068">
                  <c:v>91.605000000000004</c:v>
                </c:pt>
                <c:pt idx="1069">
                  <c:v>91.694000000000003</c:v>
                </c:pt>
                <c:pt idx="1070">
                  <c:v>91.734999999999999</c:v>
                </c:pt>
                <c:pt idx="1071">
                  <c:v>91.698999999999998</c:v>
                </c:pt>
                <c:pt idx="1072">
                  <c:v>91.632999999999996</c:v>
                </c:pt>
                <c:pt idx="1073">
                  <c:v>91.649000000000001</c:v>
                </c:pt>
                <c:pt idx="1074">
                  <c:v>91.400999999999996</c:v>
                </c:pt>
                <c:pt idx="1075">
                  <c:v>91.385999999999996</c:v>
                </c:pt>
                <c:pt idx="1076">
                  <c:v>91.265000000000001</c:v>
                </c:pt>
                <c:pt idx="1077">
                  <c:v>91.454999999999998</c:v>
                </c:pt>
                <c:pt idx="1078">
                  <c:v>91.459000000000003</c:v>
                </c:pt>
                <c:pt idx="1079">
                  <c:v>91.32</c:v>
                </c:pt>
                <c:pt idx="1080">
                  <c:v>91.275000000000006</c:v>
                </c:pt>
                <c:pt idx="1081">
                  <c:v>91.319000000000003</c:v>
                </c:pt>
                <c:pt idx="1082">
                  <c:v>91.426000000000002</c:v>
                </c:pt>
                <c:pt idx="1083">
                  <c:v>91.894999999999996</c:v>
                </c:pt>
                <c:pt idx="1084">
                  <c:v>91.885999999999996</c:v>
                </c:pt>
                <c:pt idx="1085">
                  <c:v>91.855999999999995</c:v>
                </c:pt>
                <c:pt idx="1086">
                  <c:v>91.162999999999997</c:v>
                </c:pt>
                <c:pt idx="1087">
                  <c:v>91.195999999999998</c:v>
                </c:pt>
                <c:pt idx="1088">
                  <c:v>91.361000000000004</c:v>
                </c:pt>
                <c:pt idx="1089">
                  <c:v>91.457999999999998</c:v>
                </c:pt>
                <c:pt idx="1090">
                  <c:v>91.185000000000002</c:v>
                </c:pt>
                <c:pt idx="1091">
                  <c:v>91.584999999999994</c:v>
                </c:pt>
                <c:pt idx="1092">
                  <c:v>91.703999999999994</c:v>
                </c:pt>
                <c:pt idx="1093">
                  <c:v>91.418000000000006</c:v>
                </c:pt>
                <c:pt idx="1094">
                  <c:v>91.134</c:v>
                </c:pt>
                <c:pt idx="1095">
                  <c:v>91.194999999999993</c:v>
                </c:pt>
                <c:pt idx="1096">
                  <c:v>91.180999999999997</c:v>
                </c:pt>
                <c:pt idx="1097">
                  <c:v>91.290999999999997</c:v>
                </c:pt>
                <c:pt idx="1098">
                  <c:v>91.346999999999994</c:v>
                </c:pt>
                <c:pt idx="1099">
                  <c:v>91.56</c:v>
                </c:pt>
                <c:pt idx="1100">
                  <c:v>91.381</c:v>
                </c:pt>
                <c:pt idx="1101">
                  <c:v>91.516999999999996</c:v>
                </c:pt>
                <c:pt idx="1102">
                  <c:v>91.328999999999994</c:v>
                </c:pt>
                <c:pt idx="1103">
                  <c:v>91.271000000000001</c:v>
                </c:pt>
                <c:pt idx="1104">
                  <c:v>92.393000000000001</c:v>
                </c:pt>
                <c:pt idx="1105">
                  <c:v>92.960999999999999</c:v>
                </c:pt>
                <c:pt idx="1106">
                  <c:v>93.004999999999995</c:v>
                </c:pt>
                <c:pt idx="1107">
                  <c:v>93.07</c:v>
                </c:pt>
                <c:pt idx="1108">
                  <c:v>93.262</c:v>
                </c:pt>
                <c:pt idx="1109">
                  <c:v>93.388000000000005</c:v>
                </c:pt>
                <c:pt idx="1110">
                  <c:v>93.075000000000003</c:v>
                </c:pt>
                <c:pt idx="1111">
                  <c:v>93.308999999999997</c:v>
                </c:pt>
                <c:pt idx="1112">
                  <c:v>93.248999999999995</c:v>
                </c:pt>
                <c:pt idx="1113">
                  <c:v>93.262</c:v>
                </c:pt>
                <c:pt idx="1114">
                  <c:v>93.429000000000002</c:v>
                </c:pt>
                <c:pt idx="1115">
                  <c:v>93.135000000000005</c:v>
                </c:pt>
                <c:pt idx="1116">
                  <c:v>93.272999999999996</c:v>
                </c:pt>
                <c:pt idx="1117">
                  <c:v>93.168999999999997</c:v>
                </c:pt>
                <c:pt idx="1118">
                  <c:v>93.338999999999999</c:v>
                </c:pt>
                <c:pt idx="1119">
                  <c:v>93.477999999999994</c:v>
                </c:pt>
                <c:pt idx="1120">
                  <c:v>93.311000000000007</c:v>
                </c:pt>
                <c:pt idx="1121">
                  <c:v>93.227999999999994</c:v>
                </c:pt>
                <c:pt idx="1122">
                  <c:v>93.313000000000002</c:v>
                </c:pt>
                <c:pt idx="1123">
                  <c:v>93.224999999999994</c:v>
                </c:pt>
                <c:pt idx="1124">
                  <c:v>93.233000000000004</c:v>
                </c:pt>
                <c:pt idx="1125">
                  <c:v>93.076999999999998</c:v>
                </c:pt>
                <c:pt idx="1126">
                  <c:v>93.299000000000007</c:v>
                </c:pt>
                <c:pt idx="1127">
                  <c:v>92.950999999999993</c:v>
                </c:pt>
                <c:pt idx="1128">
                  <c:v>93.063999999999993</c:v>
                </c:pt>
                <c:pt idx="1129">
                  <c:v>92.903000000000006</c:v>
                </c:pt>
                <c:pt idx="1130">
                  <c:v>92.894999999999996</c:v>
                </c:pt>
                <c:pt idx="1131">
                  <c:v>93.186000000000007</c:v>
                </c:pt>
                <c:pt idx="1132">
                  <c:v>93.284000000000006</c:v>
                </c:pt>
                <c:pt idx="1133">
                  <c:v>92.99</c:v>
                </c:pt>
                <c:pt idx="1134">
                  <c:v>93.048000000000002</c:v>
                </c:pt>
                <c:pt idx="1135">
                  <c:v>92.744</c:v>
                </c:pt>
                <c:pt idx="1136">
                  <c:v>92.936999999999998</c:v>
                </c:pt>
                <c:pt idx="1137">
                  <c:v>92.415000000000006</c:v>
                </c:pt>
                <c:pt idx="1138">
                  <c:v>93.075000000000003</c:v>
                </c:pt>
                <c:pt idx="1139">
                  <c:v>92.700999999999993</c:v>
                </c:pt>
                <c:pt idx="1140">
                  <c:v>92.775999999999996</c:v>
                </c:pt>
                <c:pt idx="1141">
                  <c:v>92.361999999999995</c:v>
                </c:pt>
                <c:pt idx="1142">
                  <c:v>92.963999999999999</c:v>
                </c:pt>
                <c:pt idx="1143">
                  <c:v>92.63</c:v>
                </c:pt>
                <c:pt idx="1144">
                  <c:v>92.730999999999995</c:v>
                </c:pt>
                <c:pt idx="1145">
                  <c:v>92.643000000000001</c:v>
                </c:pt>
                <c:pt idx="1146">
                  <c:v>92.304000000000002</c:v>
                </c:pt>
                <c:pt idx="1147">
                  <c:v>92.28</c:v>
                </c:pt>
                <c:pt idx="1148">
                  <c:v>91.165999999999997</c:v>
                </c:pt>
                <c:pt idx="1149">
                  <c:v>90.378</c:v>
                </c:pt>
                <c:pt idx="1150">
                  <c:v>90.805999999999997</c:v>
                </c:pt>
                <c:pt idx="1151">
                  <c:v>89.643000000000001</c:v>
                </c:pt>
                <c:pt idx="1152">
                  <c:v>89.183999999999997</c:v>
                </c:pt>
                <c:pt idx="1153">
                  <c:v>90.281000000000006</c:v>
                </c:pt>
                <c:pt idx="1154">
                  <c:v>89.671000000000006</c:v>
                </c:pt>
                <c:pt idx="1155">
                  <c:v>89.870999999999995</c:v>
                </c:pt>
                <c:pt idx="1156">
                  <c:v>89.789000000000001</c:v>
                </c:pt>
                <c:pt idx="1157">
                  <c:v>89.76</c:v>
                </c:pt>
                <c:pt idx="1158">
                  <c:v>89.649000000000001</c:v>
                </c:pt>
                <c:pt idx="1159">
                  <c:v>89.608000000000004</c:v>
                </c:pt>
                <c:pt idx="1160">
                  <c:v>89.25</c:v>
                </c:pt>
                <c:pt idx="1161">
                  <c:v>89.055999999999997</c:v>
                </c:pt>
                <c:pt idx="1162">
                  <c:v>88.832999999999998</c:v>
                </c:pt>
                <c:pt idx="1163">
                  <c:v>89.084999999999994</c:v>
                </c:pt>
                <c:pt idx="1164">
                  <c:v>88.572000000000003</c:v>
                </c:pt>
                <c:pt idx="1165">
                  <c:v>89.212999999999994</c:v>
                </c:pt>
                <c:pt idx="1166">
                  <c:v>89.016000000000005</c:v>
                </c:pt>
                <c:pt idx="1167">
                  <c:v>88.581000000000003</c:v>
                </c:pt>
                <c:pt idx="1168">
                  <c:v>89.037999999999997</c:v>
                </c:pt>
                <c:pt idx="1169">
                  <c:v>88.885999999999996</c:v>
                </c:pt>
                <c:pt idx="1170">
                  <c:v>89.206000000000003</c:v>
                </c:pt>
                <c:pt idx="1171">
                  <c:v>89.08</c:v>
                </c:pt>
                <c:pt idx="1172">
                  <c:v>87.924000000000007</c:v>
                </c:pt>
                <c:pt idx="1173">
                  <c:v>88.899000000000001</c:v>
                </c:pt>
                <c:pt idx="1174">
                  <c:v>89.296000000000006</c:v>
                </c:pt>
                <c:pt idx="1175">
                  <c:v>88.989000000000004</c:v>
                </c:pt>
                <c:pt idx="1176">
                  <c:v>88.822000000000003</c:v>
                </c:pt>
                <c:pt idx="1177">
                  <c:v>89.313000000000002</c:v>
                </c:pt>
                <c:pt idx="1178">
                  <c:v>88.873999999999995</c:v>
                </c:pt>
                <c:pt idx="1179">
                  <c:v>89.165999999999997</c:v>
                </c:pt>
                <c:pt idx="1180">
                  <c:v>88.933000000000007</c:v>
                </c:pt>
                <c:pt idx="1181">
                  <c:v>89.111999999999995</c:v>
                </c:pt>
                <c:pt idx="1182">
                  <c:v>88.840999999999994</c:v>
                </c:pt>
                <c:pt idx="1183">
                  <c:v>88.741</c:v>
                </c:pt>
                <c:pt idx="1184">
                  <c:v>88.855999999999995</c:v>
                </c:pt>
                <c:pt idx="1185">
                  <c:v>89.031999999999996</c:v>
                </c:pt>
                <c:pt idx="1186">
                  <c:v>89.12</c:v>
                </c:pt>
                <c:pt idx="1187">
                  <c:v>88.742000000000004</c:v>
                </c:pt>
                <c:pt idx="1188">
                  <c:v>88.816000000000003</c:v>
                </c:pt>
                <c:pt idx="1189">
                  <c:v>89.03</c:v>
                </c:pt>
                <c:pt idx="1190">
                  <c:v>88.456999999999994</c:v>
                </c:pt>
                <c:pt idx="1191">
                  <c:v>89.025999999999996</c:v>
                </c:pt>
                <c:pt idx="1192">
                  <c:v>88.844999999999999</c:v>
                </c:pt>
                <c:pt idx="1193">
                  <c:v>89.1</c:v>
                </c:pt>
                <c:pt idx="1194">
                  <c:v>89.156999999999996</c:v>
                </c:pt>
                <c:pt idx="1195">
                  <c:v>89.009</c:v>
                </c:pt>
                <c:pt idx="1196">
                  <c:v>88.46</c:v>
                </c:pt>
                <c:pt idx="1197">
                  <c:v>89.021000000000001</c:v>
                </c:pt>
                <c:pt idx="1198">
                  <c:v>88.658000000000001</c:v>
                </c:pt>
                <c:pt idx="1199">
                  <c:v>88.677000000000007</c:v>
                </c:pt>
                <c:pt idx="1200">
                  <c:v>89.084000000000003</c:v>
                </c:pt>
                <c:pt idx="1201">
                  <c:v>88.85</c:v>
                </c:pt>
                <c:pt idx="1202">
                  <c:v>88.596000000000004</c:v>
                </c:pt>
                <c:pt idx="1203">
                  <c:v>88.94</c:v>
                </c:pt>
                <c:pt idx="1204">
                  <c:v>88.733999999999995</c:v>
                </c:pt>
                <c:pt idx="1205">
                  <c:v>89.194999999999993</c:v>
                </c:pt>
                <c:pt idx="1206">
                  <c:v>89.007000000000005</c:v>
                </c:pt>
                <c:pt idx="1207">
                  <c:v>88.784999999999997</c:v>
                </c:pt>
                <c:pt idx="1208">
                  <c:v>89.274000000000001</c:v>
                </c:pt>
                <c:pt idx="1209">
                  <c:v>88.679000000000002</c:v>
                </c:pt>
                <c:pt idx="1210">
                  <c:v>88.817999999999998</c:v>
                </c:pt>
                <c:pt idx="1211">
                  <c:v>88.866</c:v>
                </c:pt>
                <c:pt idx="1212">
                  <c:v>88.936000000000007</c:v>
                </c:pt>
                <c:pt idx="1213">
                  <c:v>88.549000000000007</c:v>
                </c:pt>
                <c:pt idx="1214">
                  <c:v>89.227999999999994</c:v>
                </c:pt>
                <c:pt idx="1215">
                  <c:v>89.084999999999994</c:v>
                </c:pt>
                <c:pt idx="1216">
                  <c:v>89.087999999999994</c:v>
                </c:pt>
                <c:pt idx="1217">
                  <c:v>88.756</c:v>
                </c:pt>
                <c:pt idx="1218">
                  <c:v>89.486999999999995</c:v>
                </c:pt>
                <c:pt idx="1219">
                  <c:v>89.007000000000005</c:v>
                </c:pt>
                <c:pt idx="1220">
                  <c:v>88.988</c:v>
                </c:pt>
                <c:pt idx="1221">
                  <c:v>89.06</c:v>
                </c:pt>
                <c:pt idx="1222">
                  <c:v>89.21</c:v>
                </c:pt>
                <c:pt idx="1223">
                  <c:v>89.26</c:v>
                </c:pt>
                <c:pt idx="1224">
                  <c:v>88.832999999999998</c:v>
                </c:pt>
                <c:pt idx="1225">
                  <c:v>88.905000000000001</c:v>
                </c:pt>
                <c:pt idx="1226">
                  <c:v>89.022999999999996</c:v>
                </c:pt>
                <c:pt idx="1227">
                  <c:v>88.869</c:v>
                </c:pt>
                <c:pt idx="1228">
                  <c:v>88.965000000000003</c:v>
                </c:pt>
                <c:pt idx="1229">
                  <c:v>89.078999999999994</c:v>
                </c:pt>
                <c:pt idx="1230">
                  <c:v>88.373000000000005</c:v>
                </c:pt>
                <c:pt idx="1231">
                  <c:v>88.855000000000004</c:v>
                </c:pt>
                <c:pt idx="1232">
                  <c:v>88.918999999999997</c:v>
                </c:pt>
                <c:pt idx="1233">
                  <c:v>88.828000000000003</c:v>
                </c:pt>
                <c:pt idx="1234">
                  <c:v>88.971999999999994</c:v>
                </c:pt>
                <c:pt idx="1235">
                  <c:v>88.661000000000001</c:v>
                </c:pt>
                <c:pt idx="1236">
                  <c:v>88.942999999999998</c:v>
                </c:pt>
                <c:pt idx="1237">
                  <c:v>89.274000000000001</c:v>
                </c:pt>
                <c:pt idx="1238">
                  <c:v>89.120999999999995</c:v>
                </c:pt>
                <c:pt idx="1239">
                  <c:v>89.233000000000004</c:v>
                </c:pt>
                <c:pt idx="1240">
                  <c:v>89.025000000000006</c:v>
                </c:pt>
                <c:pt idx="1241">
                  <c:v>88.56</c:v>
                </c:pt>
                <c:pt idx="1242">
                  <c:v>89.488</c:v>
                </c:pt>
                <c:pt idx="1243">
                  <c:v>89.257000000000005</c:v>
                </c:pt>
                <c:pt idx="1244">
                  <c:v>88.594999999999999</c:v>
                </c:pt>
                <c:pt idx="1245">
                  <c:v>89.519000000000005</c:v>
                </c:pt>
                <c:pt idx="1246">
                  <c:v>89.268000000000001</c:v>
                </c:pt>
                <c:pt idx="1247">
                  <c:v>89.894000000000005</c:v>
                </c:pt>
                <c:pt idx="1248">
                  <c:v>90.025999999999996</c:v>
                </c:pt>
                <c:pt idx="1249">
                  <c:v>89.980999999999995</c:v>
                </c:pt>
                <c:pt idx="1250">
                  <c:v>89.736999999999995</c:v>
                </c:pt>
                <c:pt idx="1251">
                  <c:v>90.081999999999994</c:v>
                </c:pt>
                <c:pt idx="1252">
                  <c:v>89.323999999999998</c:v>
                </c:pt>
                <c:pt idx="1253">
                  <c:v>88.680999999999997</c:v>
                </c:pt>
                <c:pt idx="1254">
                  <c:v>89.881</c:v>
                </c:pt>
                <c:pt idx="1255">
                  <c:v>89.016000000000005</c:v>
                </c:pt>
                <c:pt idx="1256">
                  <c:v>89.634</c:v>
                </c:pt>
                <c:pt idx="1257">
                  <c:v>89.03</c:v>
                </c:pt>
                <c:pt idx="1258">
                  <c:v>89.817999999999998</c:v>
                </c:pt>
                <c:pt idx="1259">
                  <c:v>89.438000000000002</c:v>
                </c:pt>
                <c:pt idx="1260">
                  <c:v>89.248999999999995</c:v>
                </c:pt>
                <c:pt idx="1261">
                  <c:v>89.614000000000004</c:v>
                </c:pt>
                <c:pt idx="1262">
                  <c:v>89.451999999999998</c:v>
                </c:pt>
                <c:pt idx="1263">
                  <c:v>89.245999999999995</c:v>
                </c:pt>
                <c:pt idx="1264">
                  <c:v>89.731999999999999</c:v>
                </c:pt>
                <c:pt idx="1265">
                  <c:v>89.256</c:v>
                </c:pt>
                <c:pt idx="1266">
                  <c:v>89.337999999999994</c:v>
                </c:pt>
                <c:pt idx="1267">
                  <c:v>88.981999999999999</c:v>
                </c:pt>
                <c:pt idx="1268">
                  <c:v>89.477999999999994</c:v>
                </c:pt>
                <c:pt idx="1269">
                  <c:v>89.224000000000004</c:v>
                </c:pt>
                <c:pt idx="1270">
                  <c:v>89.156999999999996</c:v>
                </c:pt>
                <c:pt idx="1271">
                  <c:v>88.552999999999997</c:v>
                </c:pt>
                <c:pt idx="1272">
                  <c:v>89.131</c:v>
                </c:pt>
                <c:pt idx="1273">
                  <c:v>88.992000000000004</c:v>
                </c:pt>
                <c:pt idx="1274">
                  <c:v>89.263999999999996</c:v>
                </c:pt>
                <c:pt idx="1275">
                  <c:v>89.334000000000003</c:v>
                </c:pt>
                <c:pt idx="1276">
                  <c:v>89.144000000000005</c:v>
                </c:pt>
                <c:pt idx="1277">
                  <c:v>88.915999999999997</c:v>
                </c:pt>
                <c:pt idx="1278">
                  <c:v>88.995000000000005</c:v>
                </c:pt>
                <c:pt idx="1279">
                  <c:v>88.557000000000002</c:v>
                </c:pt>
                <c:pt idx="1280">
                  <c:v>89.356999999999999</c:v>
                </c:pt>
                <c:pt idx="1281">
                  <c:v>89.033000000000001</c:v>
                </c:pt>
                <c:pt idx="1282">
                  <c:v>89.704999999999998</c:v>
                </c:pt>
                <c:pt idx="1283">
                  <c:v>89.117999999999995</c:v>
                </c:pt>
                <c:pt idx="1284">
                  <c:v>89.807000000000002</c:v>
                </c:pt>
                <c:pt idx="1285">
                  <c:v>91.275999999999996</c:v>
                </c:pt>
                <c:pt idx="1286">
                  <c:v>91.191000000000003</c:v>
                </c:pt>
                <c:pt idx="1287">
                  <c:v>89.391000000000005</c:v>
                </c:pt>
                <c:pt idx="1288">
                  <c:v>89.861999999999995</c:v>
                </c:pt>
                <c:pt idx="1289">
                  <c:v>89.457999999999998</c:v>
                </c:pt>
                <c:pt idx="1290">
                  <c:v>92.676000000000002</c:v>
                </c:pt>
                <c:pt idx="1291">
                  <c:v>96.718000000000004</c:v>
                </c:pt>
                <c:pt idx="1292">
                  <c:v>98.695999999999998</c:v>
                </c:pt>
                <c:pt idx="1293">
                  <c:v>99.051000000000002</c:v>
                </c:pt>
                <c:pt idx="1294">
                  <c:v>98.888000000000005</c:v>
                </c:pt>
                <c:pt idx="1295">
                  <c:v>98.227999999999994</c:v>
                </c:pt>
                <c:pt idx="1296">
                  <c:v>97.367000000000004</c:v>
                </c:pt>
              </c:numCache>
            </c:numRef>
          </c:yVal>
          <c:smooth val="0"/>
        </c:ser>
        <c:dLbls>
          <c:showLegendKey val="0"/>
          <c:showVal val="0"/>
          <c:showCatName val="0"/>
          <c:showSerName val="0"/>
          <c:showPercent val="0"/>
          <c:showBubbleSize val="0"/>
        </c:dLbls>
        <c:axId val="154654592"/>
        <c:axId val="154656128"/>
      </c:scatterChart>
      <c:scatterChart>
        <c:scatterStyle val="lineMarker"/>
        <c:varyColors val="0"/>
        <c:ser>
          <c:idx val="0"/>
          <c:order val="0"/>
          <c:tx>
            <c:strRef>
              <c:f>'D41-6'!$I$1</c:f>
              <c:strCache>
                <c:ptCount val="1"/>
                <c:pt idx="0">
                  <c:v>AH.D416.SPRES.SP</c:v>
                </c:pt>
              </c:strCache>
            </c:strRef>
          </c:tx>
          <c:marker>
            <c:symbol val="none"/>
          </c:marker>
          <c:xVal>
            <c:numRef>
              <c:f>'D41-6'!$H$2:$H$1298</c:f>
              <c:numCache>
                <c:formatCode>m/d/yyyy\ h:mm</c:formatCode>
                <c:ptCount val="1297"/>
                <c:pt idx="0">
                  <c:v>40290.5</c:v>
                </c:pt>
                <c:pt idx="1">
                  <c:v>40290.493055555555</c:v>
                </c:pt>
                <c:pt idx="2">
                  <c:v>40290.486111111109</c:v>
                </c:pt>
                <c:pt idx="3">
                  <c:v>40290.479166666664</c:v>
                </c:pt>
                <c:pt idx="4">
                  <c:v>40290.472222222219</c:v>
                </c:pt>
                <c:pt idx="5">
                  <c:v>40290.465277777781</c:v>
                </c:pt>
                <c:pt idx="6">
                  <c:v>40290.458333333336</c:v>
                </c:pt>
                <c:pt idx="7">
                  <c:v>40290.451388888891</c:v>
                </c:pt>
                <c:pt idx="8">
                  <c:v>40290.444444444445</c:v>
                </c:pt>
                <c:pt idx="9">
                  <c:v>40290.4375</c:v>
                </c:pt>
                <c:pt idx="10">
                  <c:v>40290.430555555555</c:v>
                </c:pt>
                <c:pt idx="11">
                  <c:v>40290.423611111109</c:v>
                </c:pt>
                <c:pt idx="12">
                  <c:v>40290.416666666664</c:v>
                </c:pt>
                <c:pt idx="13">
                  <c:v>40290.409722222219</c:v>
                </c:pt>
                <c:pt idx="14">
                  <c:v>40290.402777777781</c:v>
                </c:pt>
                <c:pt idx="15">
                  <c:v>40290.395833333336</c:v>
                </c:pt>
                <c:pt idx="16">
                  <c:v>40290.388888888891</c:v>
                </c:pt>
                <c:pt idx="17">
                  <c:v>40290.381944444445</c:v>
                </c:pt>
                <c:pt idx="18">
                  <c:v>40290.375</c:v>
                </c:pt>
                <c:pt idx="19">
                  <c:v>40290.368055555555</c:v>
                </c:pt>
                <c:pt idx="20">
                  <c:v>40290.361111111109</c:v>
                </c:pt>
                <c:pt idx="21">
                  <c:v>40290.354166666664</c:v>
                </c:pt>
                <c:pt idx="22">
                  <c:v>40290.347222222219</c:v>
                </c:pt>
                <c:pt idx="23">
                  <c:v>40290.340277777781</c:v>
                </c:pt>
                <c:pt idx="24">
                  <c:v>40290.333333333336</c:v>
                </c:pt>
                <c:pt idx="25">
                  <c:v>40290.326388888891</c:v>
                </c:pt>
                <c:pt idx="26">
                  <c:v>40290.319444444445</c:v>
                </c:pt>
                <c:pt idx="27">
                  <c:v>40290.3125</c:v>
                </c:pt>
                <c:pt idx="28">
                  <c:v>40290.305555555555</c:v>
                </c:pt>
                <c:pt idx="29">
                  <c:v>40290.298611111109</c:v>
                </c:pt>
                <c:pt idx="30">
                  <c:v>40290.291666666664</c:v>
                </c:pt>
                <c:pt idx="31">
                  <c:v>40290.284722222219</c:v>
                </c:pt>
                <c:pt idx="32">
                  <c:v>40290.277777777781</c:v>
                </c:pt>
                <c:pt idx="33">
                  <c:v>40290.270833333336</c:v>
                </c:pt>
                <c:pt idx="34">
                  <c:v>40290.263888888891</c:v>
                </c:pt>
                <c:pt idx="35">
                  <c:v>40290.256944444445</c:v>
                </c:pt>
                <c:pt idx="36">
                  <c:v>40290.25</c:v>
                </c:pt>
                <c:pt idx="37">
                  <c:v>40290.243055555555</c:v>
                </c:pt>
                <c:pt idx="38">
                  <c:v>40290.236111111109</c:v>
                </c:pt>
                <c:pt idx="39">
                  <c:v>40290.229166666664</c:v>
                </c:pt>
                <c:pt idx="40">
                  <c:v>40290.222222222219</c:v>
                </c:pt>
                <c:pt idx="41">
                  <c:v>40290.215277777781</c:v>
                </c:pt>
                <c:pt idx="42">
                  <c:v>40290.208333333336</c:v>
                </c:pt>
                <c:pt idx="43">
                  <c:v>40290.201388888891</c:v>
                </c:pt>
                <c:pt idx="44">
                  <c:v>40290.194444444445</c:v>
                </c:pt>
                <c:pt idx="45">
                  <c:v>40290.1875</c:v>
                </c:pt>
                <c:pt idx="46">
                  <c:v>40290.180555555555</c:v>
                </c:pt>
                <c:pt idx="47">
                  <c:v>40290.173611111109</c:v>
                </c:pt>
                <c:pt idx="48">
                  <c:v>40290.166666666664</c:v>
                </c:pt>
                <c:pt idx="49">
                  <c:v>40290.159722222219</c:v>
                </c:pt>
                <c:pt idx="50">
                  <c:v>40290.152777777781</c:v>
                </c:pt>
                <c:pt idx="51">
                  <c:v>40290.145833333336</c:v>
                </c:pt>
                <c:pt idx="52">
                  <c:v>40290.138888888891</c:v>
                </c:pt>
                <c:pt idx="53">
                  <c:v>40290.131944444445</c:v>
                </c:pt>
                <c:pt idx="54">
                  <c:v>40290.125</c:v>
                </c:pt>
                <c:pt idx="55">
                  <c:v>40290.118055555555</c:v>
                </c:pt>
                <c:pt idx="56">
                  <c:v>40290.111111111109</c:v>
                </c:pt>
                <c:pt idx="57">
                  <c:v>40290.104166666664</c:v>
                </c:pt>
                <c:pt idx="58">
                  <c:v>40290.097222222219</c:v>
                </c:pt>
                <c:pt idx="59">
                  <c:v>40290.090277777781</c:v>
                </c:pt>
                <c:pt idx="60">
                  <c:v>40290.083333333336</c:v>
                </c:pt>
                <c:pt idx="61">
                  <c:v>40290.076388888891</c:v>
                </c:pt>
                <c:pt idx="62">
                  <c:v>40290.069444444445</c:v>
                </c:pt>
                <c:pt idx="63">
                  <c:v>40290.0625</c:v>
                </c:pt>
                <c:pt idx="64">
                  <c:v>40290.055555555555</c:v>
                </c:pt>
                <c:pt idx="65">
                  <c:v>40290.048611111109</c:v>
                </c:pt>
                <c:pt idx="66">
                  <c:v>40290.041666666664</c:v>
                </c:pt>
                <c:pt idx="67">
                  <c:v>40290.034722222219</c:v>
                </c:pt>
                <c:pt idx="68">
                  <c:v>40290.027777777781</c:v>
                </c:pt>
                <c:pt idx="69">
                  <c:v>40290.020833333336</c:v>
                </c:pt>
                <c:pt idx="70">
                  <c:v>40290.013888888891</c:v>
                </c:pt>
                <c:pt idx="71">
                  <c:v>40290.006944444445</c:v>
                </c:pt>
                <c:pt idx="72" formatCode="m/d/yyyy">
                  <c:v>40290</c:v>
                </c:pt>
                <c:pt idx="73">
                  <c:v>40289.993055555555</c:v>
                </c:pt>
                <c:pt idx="74">
                  <c:v>40289.986111111109</c:v>
                </c:pt>
                <c:pt idx="75">
                  <c:v>40289.979166666664</c:v>
                </c:pt>
                <c:pt idx="76">
                  <c:v>40289.972222222219</c:v>
                </c:pt>
                <c:pt idx="77">
                  <c:v>40289.965277777781</c:v>
                </c:pt>
                <c:pt idx="78">
                  <c:v>40289.958333333336</c:v>
                </c:pt>
                <c:pt idx="79">
                  <c:v>40289.951388888891</c:v>
                </c:pt>
                <c:pt idx="80">
                  <c:v>40289.944444444445</c:v>
                </c:pt>
                <c:pt idx="81">
                  <c:v>40289.9375</c:v>
                </c:pt>
                <c:pt idx="82">
                  <c:v>40289.930555555555</c:v>
                </c:pt>
                <c:pt idx="83">
                  <c:v>40289.923611111109</c:v>
                </c:pt>
                <c:pt idx="84">
                  <c:v>40289.916666666664</c:v>
                </c:pt>
                <c:pt idx="85">
                  <c:v>40289.909722222219</c:v>
                </c:pt>
                <c:pt idx="86">
                  <c:v>40289.902777777781</c:v>
                </c:pt>
                <c:pt idx="87">
                  <c:v>40289.895833333336</c:v>
                </c:pt>
                <c:pt idx="88">
                  <c:v>40289.888888888891</c:v>
                </c:pt>
                <c:pt idx="89">
                  <c:v>40289.881944444445</c:v>
                </c:pt>
                <c:pt idx="90">
                  <c:v>40289.875</c:v>
                </c:pt>
                <c:pt idx="91">
                  <c:v>40289.868055555555</c:v>
                </c:pt>
                <c:pt idx="92">
                  <c:v>40289.861111111109</c:v>
                </c:pt>
                <c:pt idx="93">
                  <c:v>40289.854166666664</c:v>
                </c:pt>
                <c:pt idx="94">
                  <c:v>40289.847222222219</c:v>
                </c:pt>
                <c:pt idx="95">
                  <c:v>40289.840277777781</c:v>
                </c:pt>
                <c:pt idx="96">
                  <c:v>40289.833333333336</c:v>
                </c:pt>
                <c:pt idx="97">
                  <c:v>40289.826388888891</c:v>
                </c:pt>
                <c:pt idx="98">
                  <c:v>40289.819444444445</c:v>
                </c:pt>
                <c:pt idx="99">
                  <c:v>40289.8125</c:v>
                </c:pt>
                <c:pt idx="100">
                  <c:v>40289.805555555555</c:v>
                </c:pt>
                <c:pt idx="101">
                  <c:v>40289.798611111109</c:v>
                </c:pt>
                <c:pt idx="102">
                  <c:v>40289.791666666664</c:v>
                </c:pt>
                <c:pt idx="103">
                  <c:v>40289.784722222219</c:v>
                </c:pt>
                <c:pt idx="104">
                  <c:v>40289.777777777781</c:v>
                </c:pt>
                <c:pt idx="105">
                  <c:v>40289.770833333336</c:v>
                </c:pt>
                <c:pt idx="106">
                  <c:v>40289.763888888891</c:v>
                </c:pt>
                <c:pt idx="107">
                  <c:v>40289.756944444445</c:v>
                </c:pt>
                <c:pt idx="108">
                  <c:v>40289.75</c:v>
                </c:pt>
                <c:pt idx="109">
                  <c:v>40289.743055555555</c:v>
                </c:pt>
                <c:pt idx="110">
                  <c:v>40289.736111111109</c:v>
                </c:pt>
                <c:pt idx="111">
                  <c:v>40289.729166666664</c:v>
                </c:pt>
                <c:pt idx="112">
                  <c:v>40289.722222222219</c:v>
                </c:pt>
                <c:pt idx="113">
                  <c:v>40289.715277777781</c:v>
                </c:pt>
                <c:pt idx="114">
                  <c:v>40289.708333333336</c:v>
                </c:pt>
                <c:pt idx="115">
                  <c:v>40289.701388888891</c:v>
                </c:pt>
                <c:pt idx="116">
                  <c:v>40289.694444444445</c:v>
                </c:pt>
                <c:pt idx="117">
                  <c:v>40289.6875</c:v>
                </c:pt>
                <c:pt idx="118">
                  <c:v>40289.680555555555</c:v>
                </c:pt>
                <c:pt idx="119">
                  <c:v>40289.673611111109</c:v>
                </c:pt>
                <c:pt idx="120">
                  <c:v>40289.666666666664</c:v>
                </c:pt>
                <c:pt idx="121">
                  <c:v>40289.659722222219</c:v>
                </c:pt>
                <c:pt idx="122">
                  <c:v>40289.652777777781</c:v>
                </c:pt>
                <c:pt idx="123">
                  <c:v>40289.645833333336</c:v>
                </c:pt>
                <c:pt idx="124">
                  <c:v>40289.638888888891</c:v>
                </c:pt>
                <c:pt idx="125">
                  <c:v>40289.631944444445</c:v>
                </c:pt>
                <c:pt idx="126">
                  <c:v>40289.625</c:v>
                </c:pt>
                <c:pt idx="127">
                  <c:v>40289.618055555555</c:v>
                </c:pt>
                <c:pt idx="128">
                  <c:v>40289.611111111109</c:v>
                </c:pt>
                <c:pt idx="129">
                  <c:v>40289.604166666664</c:v>
                </c:pt>
                <c:pt idx="130">
                  <c:v>40289.597222222219</c:v>
                </c:pt>
                <c:pt idx="131">
                  <c:v>40289.590277777781</c:v>
                </c:pt>
                <c:pt idx="132">
                  <c:v>40289.583333333336</c:v>
                </c:pt>
                <c:pt idx="133">
                  <c:v>40289.576388888891</c:v>
                </c:pt>
                <c:pt idx="134">
                  <c:v>40289.569444444445</c:v>
                </c:pt>
                <c:pt idx="135">
                  <c:v>40289.5625</c:v>
                </c:pt>
                <c:pt idx="136">
                  <c:v>40289.555555555555</c:v>
                </c:pt>
                <c:pt idx="137">
                  <c:v>40289.548611111109</c:v>
                </c:pt>
                <c:pt idx="138">
                  <c:v>40289.541666666664</c:v>
                </c:pt>
                <c:pt idx="139">
                  <c:v>40289.534722222219</c:v>
                </c:pt>
                <c:pt idx="140">
                  <c:v>40289.527777777781</c:v>
                </c:pt>
                <c:pt idx="141">
                  <c:v>40289.520833333336</c:v>
                </c:pt>
                <c:pt idx="142">
                  <c:v>40289.513888888891</c:v>
                </c:pt>
                <c:pt idx="143">
                  <c:v>40289.506944444445</c:v>
                </c:pt>
                <c:pt idx="144">
                  <c:v>40289.5</c:v>
                </c:pt>
                <c:pt idx="145">
                  <c:v>40289.493055555555</c:v>
                </c:pt>
                <c:pt idx="146">
                  <c:v>40289.486111111109</c:v>
                </c:pt>
                <c:pt idx="147">
                  <c:v>40289.479166666664</c:v>
                </c:pt>
                <c:pt idx="148">
                  <c:v>40289.472222222219</c:v>
                </c:pt>
                <c:pt idx="149">
                  <c:v>40289.465277777781</c:v>
                </c:pt>
                <c:pt idx="150">
                  <c:v>40289.458333333336</c:v>
                </c:pt>
                <c:pt idx="151">
                  <c:v>40289.451388888891</c:v>
                </c:pt>
                <c:pt idx="152">
                  <c:v>40289.444444444445</c:v>
                </c:pt>
                <c:pt idx="153">
                  <c:v>40289.4375</c:v>
                </c:pt>
                <c:pt idx="154">
                  <c:v>40289.430555555555</c:v>
                </c:pt>
                <c:pt idx="155">
                  <c:v>40289.423611111109</c:v>
                </c:pt>
                <c:pt idx="156">
                  <c:v>40289.416666666664</c:v>
                </c:pt>
                <c:pt idx="157">
                  <c:v>40289.409722222219</c:v>
                </c:pt>
                <c:pt idx="158">
                  <c:v>40289.402777777781</c:v>
                </c:pt>
                <c:pt idx="159">
                  <c:v>40289.395833333336</c:v>
                </c:pt>
                <c:pt idx="160">
                  <c:v>40289.388888888891</c:v>
                </c:pt>
                <c:pt idx="161">
                  <c:v>40289.381944444445</c:v>
                </c:pt>
                <c:pt idx="162">
                  <c:v>40289.375</c:v>
                </c:pt>
                <c:pt idx="163">
                  <c:v>40289.368055555555</c:v>
                </c:pt>
                <c:pt idx="164">
                  <c:v>40289.361111111109</c:v>
                </c:pt>
                <c:pt idx="165">
                  <c:v>40289.354166666664</c:v>
                </c:pt>
                <c:pt idx="166">
                  <c:v>40289.347222222219</c:v>
                </c:pt>
                <c:pt idx="167">
                  <c:v>40289.340277777781</c:v>
                </c:pt>
                <c:pt idx="168">
                  <c:v>40289.333333333336</c:v>
                </c:pt>
                <c:pt idx="169">
                  <c:v>40289.326388888891</c:v>
                </c:pt>
                <c:pt idx="170">
                  <c:v>40289.319444444445</c:v>
                </c:pt>
                <c:pt idx="171">
                  <c:v>40289.3125</c:v>
                </c:pt>
                <c:pt idx="172">
                  <c:v>40289.305555555555</c:v>
                </c:pt>
                <c:pt idx="173">
                  <c:v>40289.298611111109</c:v>
                </c:pt>
                <c:pt idx="174">
                  <c:v>40289.291666666664</c:v>
                </c:pt>
                <c:pt idx="175">
                  <c:v>40289.284722222219</c:v>
                </c:pt>
                <c:pt idx="176">
                  <c:v>40289.277777777781</c:v>
                </c:pt>
                <c:pt idx="177">
                  <c:v>40289.270833333336</c:v>
                </c:pt>
                <c:pt idx="178">
                  <c:v>40289.263888888891</c:v>
                </c:pt>
                <c:pt idx="179">
                  <c:v>40289.256944444445</c:v>
                </c:pt>
                <c:pt idx="180">
                  <c:v>40289.25</c:v>
                </c:pt>
                <c:pt idx="181">
                  <c:v>40289.243055555555</c:v>
                </c:pt>
                <c:pt idx="182">
                  <c:v>40289.236111111109</c:v>
                </c:pt>
                <c:pt idx="183">
                  <c:v>40289.229166666664</c:v>
                </c:pt>
                <c:pt idx="184">
                  <c:v>40289.222222222219</c:v>
                </c:pt>
                <c:pt idx="185">
                  <c:v>40289.215277777781</c:v>
                </c:pt>
                <c:pt idx="186">
                  <c:v>40289.208333333336</c:v>
                </c:pt>
                <c:pt idx="187">
                  <c:v>40289.201388888891</c:v>
                </c:pt>
                <c:pt idx="188">
                  <c:v>40289.194444444445</c:v>
                </c:pt>
                <c:pt idx="189">
                  <c:v>40289.1875</c:v>
                </c:pt>
                <c:pt idx="190">
                  <c:v>40289.180555555555</c:v>
                </c:pt>
                <c:pt idx="191">
                  <c:v>40289.173611111109</c:v>
                </c:pt>
                <c:pt idx="192">
                  <c:v>40289.166666666664</c:v>
                </c:pt>
                <c:pt idx="193">
                  <c:v>40289.159722222219</c:v>
                </c:pt>
                <c:pt idx="194">
                  <c:v>40289.152777777781</c:v>
                </c:pt>
                <c:pt idx="195">
                  <c:v>40289.145833333336</c:v>
                </c:pt>
                <c:pt idx="196">
                  <c:v>40289.138888888891</c:v>
                </c:pt>
                <c:pt idx="197">
                  <c:v>40289.131944444445</c:v>
                </c:pt>
                <c:pt idx="198">
                  <c:v>40289.125</c:v>
                </c:pt>
                <c:pt idx="199">
                  <c:v>40289.118055555555</c:v>
                </c:pt>
                <c:pt idx="200">
                  <c:v>40289.111111111109</c:v>
                </c:pt>
                <c:pt idx="201">
                  <c:v>40289.104166666664</c:v>
                </c:pt>
                <c:pt idx="202">
                  <c:v>40289.097222222219</c:v>
                </c:pt>
                <c:pt idx="203">
                  <c:v>40289.090277777781</c:v>
                </c:pt>
                <c:pt idx="204">
                  <c:v>40289.083333333336</c:v>
                </c:pt>
                <c:pt idx="205">
                  <c:v>40289.076388888891</c:v>
                </c:pt>
                <c:pt idx="206">
                  <c:v>40289.069444444445</c:v>
                </c:pt>
                <c:pt idx="207">
                  <c:v>40289.0625</c:v>
                </c:pt>
                <c:pt idx="208">
                  <c:v>40289.055555555555</c:v>
                </c:pt>
                <c:pt idx="209">
                  <c:v>40289.048611111109</c:v>
                </c:pt>
                <c:pt idx="210">
                  <c:v>40289.041666666664</c:v>
                </c:pt>
                <c:pt idx="211">
                  <c:v>40289.034722222219</c:v>
                </c:pt>
                <c:pt idx="212">
                  <c:v>40289.027777777781</c:v>
                </c:pt>
                <c:pt idx="213">
                  <c:v>40289.020833333336</c:v>
                </c:pt>
                <c:pt idx="214">
                  <c:v>40289.013888888891</c:v>
                </c:pt>
                <c:pt idx="215">
                  <c:v>40289.006944444445</c:v>
                </c:pt>
                <c:pt idx="216" formatCode="m/d/yyyy">
                  <c:v>40289</c:v>
                </c:pt>
                <c:pt idx="217">
                  <c:v>40288.993055555555</c:v>
                </c:pt>
                <c:pt idx="218">
                  <c:v>40288.986111111109</c:v>
                </c:pt>
                <c:pt idx="219">
                  <c:v>40288.979166666664</c:v>
                </c:pt>
                <c:pt idx="220">
                  <c:v>40288.972222222219</c:v>
                </c:pt>
                <c:pt idx="221">
                  <c:v>40288.965277777781</c:v>
                </c:pt>
                <c:pt idx="222">
                  <c:v>40288.958333333336</c:v>
                </c:pt>
                <c:pt idx="223">
                  <c:v>40288.951388888891</c:v>
                </c:pt>
                <c:pt idx="224">
                  <c:v>40288.944444444445</c:v>
                </c:pt>
                <c:pt idx="225">
                  <c:v>40288.9375</c:v>
                </c:pt>
                <c:pt idx="226">
                  <c:v>40288.930555555555</c:v>
                </c:pt>
                <c:pt idx="227">
                  <c:v>40288.923611111109</c:v>
                </c:pt>
                <c:pt idx="228">
                  <c:v>40288.916666666664</c:v>
                </c:pt>
                <c:pt idx="229">
                  <c:v>40288.909722222219</c:v>
                </c:pt>
                <c:pt idx="230">
                  <c:v>40288.902777777781</c:v>
                </c:pt>
                <c:pt idx="231">
                  <c:v>40288.895833333336</c:v>
                </c:pt>
                <c:pt idx="232">
                  <c:v>40288.888888888891</c:v>
                </c:pt>
                <c:pt idx="233">
                  <c:v>40288.881944444445</c:v>
                </c:pt>
                <c:pt idx="234">
                  <c:v>40288.875</c:v>
                </c:pt>
                <c:pt idx="235">
                  <c:v>40288.868055555555</c:v>
                </c:pt>
                <c:pt idx="236">
                  <c:v>40288.861111111109</c:v>
                </c:pt>
                <c:pt idx="237">
                  <c:v>40288.854166666664</c:v>
                </c:pt>
                <c:pt idx="238">
                  <c:v>40288.847222222219</c:v>
                </c:pt>
                <c:pt idx="239">
                  <c:v>40288.840277777781</c:v>
                </c:pt>
                <c:pt idx="240">
                  <c:v>40288.833333333336</c:v>
                </c:pt>
                <c:pt idx="241">
                  <c:v>40288.826388888891</c:v>
                </c:pt>
                <c:pt idx="242">
                  <c:v>40288.819444444445</c:v>
                </c:pt>
                <c:pt idx="243">
                  <c:v>40288.8125</c:v>
                </c:pt>
                <c:pt idx="244">
                  <c:v>40288.805555555555</c:v>
                </c:pt>
                <c:pt idx="245">
                  <c:v>40288.798611111109</c:v>
                </c:pt>
                <c:pt idx="246">
                  <c:v>40288.791666666664</c:v>
                </c:pt>
                <c:pt idx="247">
                  <c:v>40288.784722222219</c:v>
                </c:pt>
                <c:pt idx="248">
                  <c:v>40288.777777777781</c:v>
                </c:pt>
                <c:pt idx="249">
                  <c:v>40288.770833333336</c:v>
                </c:pt>
                <c:pt idx="250">
                  <c:v>40288.763888888891</c:v>
                </c:pt>
                <c:pt idx="251">
                  <c:v>40288.756944444445</c:v>
                </c:pt>
                <c:pt idx="252">
                  <c:v>40288.75</c:v>
                </c:pt>
                <c:pt idx="253">
                  <c:v>40288.743055555555</c:v>
                </c:pt>
                <c:pt idx="254">
                  <c:v>40288.736111111109</c:v>
                </c:pt>
                <c:pt idx="255">
                  <c:v>40288.729166666664</c:v>
                </c:pt>
                <c:pt idx="256">
                  <c:v>40288.722222222219</c:v>
                </c:pt>
                <c:pt idx="257">
                  <c:v>40288.715277777781</c:v>
                </c:pt>
                <c:pt idx="258">
                  <c:v>40288.708333333336</c:v>
                </c:pt>
                <c:pt idx="259">
                  <c:v>40288.701388888891</c:v>
                </c:pt>
                <c:pt idx="260">
                  <c:v>40288.694444444445</c:v>
                </c:pt>
                <c:pt idx="261">
                  <c:v>40288.6875</c:v>
                </c:pt>
                <c:pt idx="262">
                  <c:v>40288.680555555555</c:v>
                </c:pt>
                <c:pt idx="263">
                  <c:v>40288.673611111109</c:v>
                </c:pt>
                <c:pt idx="264">
                  <c:v>40288.666666666664</c:v>
                </c:pt>
                <c:pt idx="265">
                  <c:v>40288.659722222219</c:v>
                </c:pt>
                <c:pt idx="266">
                  <c:v>40288.652777777781</c:v>
                </c:pt>
                <c:pt idx="267">
                  <c:v>40288.645833333336</c:v>
                </c:pt>
                <c:pt idx="268">
                  <c:v>40288.638888888891</c:v>
                </c:pt>
                <c:pt idx="269">
                  <c:v>40288.631944444445</c:v>
                </c:pt>
                <c:pt idx="270">
                  <c:v>40288.625</c:v>
                </c:pt>
                <c:pt idx="271">
                  <c:v>40288.618055555555</c:v>
                </c:pt>
                <c:pt idx="272">
                  <c:v>40288.611111111109</c:v>
                </c:pt>
                <c:pt idx="273">
                  <c:v>40288.604166666664</c:v>
                </c:pt>
                <c:pt idx="274">
                  <c:v>40288.597222222219</c:v>
                </c:pt>
                <c:pt idx="275">
                  <c:v>40288.590277777781</c:v>
                </c:pt>
                <c:pt idx="276">
                  <c:v>40288.583333333336</c:v>
                </c:pt>
                <c:pt idx="277">
                  <c:v>40288.576388888891</c:v>
                </c:pt>
                <c:pt idx="278">
                  <c:v>40288.569444444445</c:v>
                </c:pt>
                <c:pt idx="279">
                  <c:v>40288.5625</c:v>
                </c:pt>
                <c:pt idx="280">
                  <c:v>40288.555555555555</c:v>
                </c:pt>
                <c:pt idx="281">
                  <c:v>40288.548611111109</c:v>
                </c:pt>
                <c:pt idx="282">
                  <c:v>40288.541666666664</c:v>
                </c:pt>
                <c:pt idx="283">
                  <c:v>40288.534722222219</c:v>
                </c:pt>
                <c:pt idx="284">
                  <c:v>40288.527777777781</c:v>
                </c:pt>
                <c:pt idx="285">
                  <c:v>40288.520833333336</c:v>
                </c:pt>
                <c:pt idx="286">
                  <c:v>40288.513888888891</c:v>
                </c:pt>
                <c:pt idx="287">
                  <c:v>40288.506944444445</c:v>
                </c:pt>
                <c:pt idx="288">
                  <c:v>40288.5</c:v>
                </c:pt>
                <c:pt idx="289">
                  <c:v>40288.493055555555</c:v>
                </c:pt>
                <c:pt idx="290">
                  <c:v>40288.486111111109</c:v>
                </c:pt>
                <c:pt idx="291">
                  <c:v>40288.479166666664</c:v>
                </c:pt>
                <c:pt idx="292">
                  <c:v>40288.472222222219</c:v>
                </c:pt>
                <c:pt idx="293">
                  <c:v>40288.465277777781</c:v>
                </c:pt>
                <c:pt idx="294">
                  <c:v>40288.458333333336</c:v>
                </c:pt>
                <c:pt idx="295">
                  <c:v>40288.451388888891</c:v>
                </c:pt>
                <c:pt idx="296">
                  <c:v>40288.444444444445</c:v>
                </c:pt>
                <c:pt idx="297">
                  <c:v>40288.4375</c:v>
                </c:pt>
                <c:pt idx="298">
                  <c:v>40288.430555555555</c:v>
                </c:pt>
                <c:pt idx="299">
                  <c:v>40288.423611111109</c:v>
                </c:pt>
                <c:pt idx="300">
                  <c:v>40288.416666666664</c:v>
                </c:pt>
                <c:pt idx="301">
                  <c:v>40288.409722222219</c:v>
                </c:pt>
                <c:pt idx="302">
                  <c:v>40288.402777777781</c:v>
                </c:pt>
                <c:pt idx="303">
                  <c:v>40288.395833333336</c:v>
                </c:pt>
                <c:pt idx="304">
                  <c:v>40288.388888888891</c:v>
                </c:pt>
                <c:pt idx="305">
                  <c:v>40288.381944444445</c:v>
                </c:pt>
                <c:pt idx="306">
                  <c:v>40288.375</c:v>
                </c:pt>
                <c:pt idx="307">
                  <c:v>40288.368055555555</c:v>
                </c:pt>
                <c:pt idx="308">
                  <c:v>40288.361111111109</c:v>
                </c:pt>
                <c:pt idx="309">
                  <c:v>40288.354166666664</c:v>
                </c:pt>
                <c:pt idx="310">
                  <c:v>40288.347222222219</c:v>
                </c:pt>
                <c:pt idx="311">
                  <c:v>40288.340277777781</c:v>
                </c:pt>
                <c:pt idx="312">
                  <c:v>40288.333333333336</c:v>
                </c:pt>
                <c:pt idx="313">
                  <c:v>40288.326388888891</c:v>
                </c:pt>
                <c:pt idx="314">
                  <c:v>40288.319444444445</c:v>
                </c:pt>
                <c:pt idx="315">
                  <c:v>40288.3125</c:v>
                </c:pt>
                <c:pt idx="316">
                  <c:v>40288.305555555555</c:v>
                </c:pt>
                <c:pt idx="317">
                  <c:v>40288.298611111109</c:v>
                </c:pt>
                <c:pt idx="318">
                  <c:v>40288.291666666664</c:v>
                </c:pt>
                <c:pt idx="319">
                  <c:v>40288.284722222219</c:v>
                </c:pt>
                <c:pt idx="320">
                  <c:v>40288.277777777781</c:v>
                </c:pt>
                <c:pt idx="321">
                  <c:v>40288.270833333336</c:v>
                </c:pt>
                <c:pt idx="322">
                  <c:v>40288.263888888891</c:v>
                </c:pt>
                <c:pt idx="323">
                  <c:v>40288.256944444445</c:v>
                </c:pt>
                <c:pt idx="324">
                  <c:v>40288.25</c:v>
                </c:pt>
                <c:pt idx="325">
                  <c:v>40288.243055555555</c:v>
                </c:pt>
                <c:pt idx="326">
                  <c:v>40288.236111111109</c:v>
                </c:pt>
                <c:pt idx="327">
                  <c:v>40288.229166666664</c:v>
                </c:pt>
                <c:pt idx="328">
                  <c:v>40288.222222222219</c:v>
                </c:pt>
                <c:pt idx="329">
                  <c:v>40288.215277777781</c:v>
                </c:pt>
                <c:pt idx="330">
                  <c:v>40288.208333333336</c:v>
                </c:pt>
                <c:pt idx="331">
                  <c:v>40288.201388888891</c:v>
                </c:pt>
                <c:pt idx="332">
                  <c:v>40288.194444444445</c:v>
                </c:pt>
                <c:pt idx="333">
                  <c:v>40288.1875</c:v>
                </c:pt>
                <c:pt idx="334">
                  <c:v>40288.180555555555</c:v>
                </c:pt>
                <c:pt idx="335">
                  <c:v>40288.173611111109</c:v>
                </c:pt>
                <c:pt idx="336">
                  <c:v>40288.166666666664</c:v>
                </c:pt>
                <c:pt idx="337">
                  <c:v>40288.159722222219</c:v>
                </c:pt>
                <c:pt idx="338">
                  <c:v>40288.152777777781</c:v>
                </c:pt>
                <c:pt idx="339">
                  <c:v>40288.145833333336</c:v>
                </c:pt>
                <c:pt idx="340">
                  <c:v>40288.138888888891</c:v>
                </c:pt>
                <c:pt idx="341">
                  <c:v>40288.131944444445</c:v>
                </c:pt>
                <c:pt idx="342">
                  <c:v>40288.125</c:v>
                </c:pt>
                <c:pt idx="343">
                  <c:v>40288.118055555555</c:v>
                </c:pt>
                <c:pt idx="344">
                  <c:v>40288.111111111109</c:v>
                </c:pt>
                <c:pt idx="345">
                  <c:v>40288.104166666664</c:v>
                </c:pt>
                <c:pt idx="346">
                  <c:v>40288.097222222219</c:v>
                </c:pt>
                <c:pt idx="347">
                  <c:v>40288.090277777781</c:v>
                </c:pt>
                <c:pt idx="348">
                  <c:v>40288.083333333336</c:v>
                </c:pt>
                <c:pt idx="349">
                  <c:v>40288.076388888891</c:v>
                </c:pt>
                <c:pt idx="350">
                  <c:v>40288.069444444445</c:v>
                </c:pt>
                <c:pt idx="351">
                  <c:v>40288.0625</c:v>
                </c:pt>
                <c:pt idx="352">
                  <c:v>40288.055555555555</c:v>
                </c:pt>
                <c:pt idx="353">
                  <c:v>40288.048611111109</c:v>
                </c:pt>
                <c:pt idx="354">
                  <c:v>40288.041666666664</c:v>
                </c:pt>
                <c:pt idx="355">
                  <c:v>40288.034722222219</c:v>
                </c:pt>
                <c:pt idx="356">
                  <c:v>40288.027777777781</c:v>
                </c:pt>
                <c:pt idx="357">
                  <c:v>40288.020833333336</c:v>
                </c:pt>
                <c:pt idx="358">
                  <c:v>40288.013888888891</c:v>
                </c:pt>
                <c:pt idx="359">
                  <c:v>40288.006944444445</c:v>
                </c:pt>
                <c:pt idx="360" formatCode="m/d/yyyy">
                  <c:v>40288</c:v>
                </c:pt>
                <c:pt idx="361">
                  <c:v>40287.993055555555</c:v>
                </c:pt>
                <c:pt idx="362">
                  <c:v>40287.986111111109</c:v>
                </c:pt>
                <c:pt idx="363">
                  <c:v>40287.979166666664</c:v>
                </c:pt>
                <c:pt idx="364">
                  <c:v>40287.972222222219</c:v>
                </c:pt>
                <c:pt idx="365">
                  <c:v>40287.965277777781</c:v>
                </c:pt>
                <c:pt idx="366">
                  <c:v>40287.958333333336</c:v>
                </c:pt>
                <c:pt idx="367">
                  <c:v>40287.951388888891</c:v>
                </c:pt>
                <c:pt idx="368">
                  <c:v>40287.944444444445</c:v>
                </c:pt>
                <c:pt idx="369">
                  <c:v>40287.9375</c:v>
                </c:pt>
                <c:pt idx="370">
                  <c:v>40287.930555555555</c:v>
                </c:pt>
                <c:pt idx="371">
                  <c:v>40287.923611111109</c:v>
                </c:pt>
                <c:pt idx="372">
                  <c:v>40287.916666666664</c:v>
                </c:pt>
                <c:pt idx="373">
                  <c:v>40287.909722222219</c:v>
                </c:pt>
                <c:pt idx="374">
                  <c:v>40287.902777777781</c:v>
                </c:pt>
                <c:pt idx="375">
                  <c:v>40287.895833333336</c:v>
                </c:pt>
                <c:pt idx="376">
                  <c:v>40287.888888888891</c:v>
                </c:pt>
                <c:pt idx="377">
                  <c:v>40287.881944444445</c:v>
                </c:pt>
                <c:pt idx="378">
                  <c:v>40287.875</c:v>
                </c:pt>
                <c:pt idx="379">
                  <c:v>40287.868055555555</c:v>
                </c:pt>
                <c:pt idx="380">
                  <c:v>40287.861111111109</c:v>
                </c:pt>
                <c:pt idx="381">
                  <c:v>40287.854166666664</c:v>
                </c:pt>
                <c:pt idx="382">
                  <c:v>40287.847222222219</c:v>
                </c:pt>
                <c:pt idx="383">
                  <c:v>40287.840277777781</c:v>
                </c:pt>
                <c:pt idx="384">
                  <c:v>40287.833333333336</c:v>
                </c:pt>
                <c:pt idx="385">
                  <c:v>40287.826388888891</c:v>
                </c:pt>
                <c:pt idx="386">
                  <c:v>40287.819444444445</c:v>
                </c:pt>
                <c:pt idx="387">
                  <c:v>40287.8125</c:v>
                </c:pt>
                <c:pt idx="388">
                  <c:v>40287.805555555555</c:v>
                </c:pt>
                <c:pt idx="389">
                  <c:v>40287.798611111109</c:v>
                </c:pt>
                <c:pt idx="390">
                  <c:v>40287.791666666664</c:v>
                </c:pt>
                <c:pt idx="391">
                  <c:v>40287.784722222219</c:v>
                </c:pt>
                <c:pt idx="392">
                  <c:v>40287.777777777781</c:v>
                </c:pt>
                <c:pt idx="393">
                  <c:v>40287.770833333336</c:v>
                </c:pt>
                <c:pt idx="394">
                  <c:v>40287.763888888891</c:v>
                </c:pt>
                <c:pt idx="395">
                  <c:v>40287.756944444445</c:v>
                </c:pt>
                <c:pt idx="396">
                  <c:v>40287.75</c:v>
                </c:pt>
                <c:pt idx="397">
                  <c:v>40287.743055555555</c:v>
                </c:pt>
                <c:pt idx="398">
                  <c:v>40287.736111111109</c:v>
                </c:pt>
                <c:pt idx="399">
                  <c:v>40287.729166666664</c:v>
                </c:pt>
                <c:pt idx="400">
                  <c:v>40287.722222222219</c:v>
                </c:pt>
                <c:pt idx="401">
                  <c:v>40287.715277777781</c:v>
                </c:pt>
                <c:pt idx="402">
                  <c:v>40287.708333333336</c:v>
                </c:pt>
                <c:pt idx="403">
                  <c:v>40287.701388888891</c:v>
                </c:pt>
                <c:pt idx="404">
                  <c:v>40287.694444444445</c:v>
                </c:pt>
                <c:pt idx="405">
                  <c:v>40287.6875</c:v>
                </c:pt>
                <c:pt idx="406">
                  <c:v>40287.680555555555</c:v>
                </c:pt>
                <c:pt idx="407">
                  <c:v>40287.673611111109</c:v>
                </c:pt>
                <c:pt idx="408">
                  <c:v>40287.666666666664</c:v>
                </c:pt>
                <c:pt idx="409">
                  <c:v>40287.659722222219</c:v>
                </c:pt>
                <c:pt idx="410">
                  <c:v>40287.652777777781</c:v>
                </c:pt>
                <c:pt idx="411">
                  <c:v>40287.645833333336</c:v>
                </c:pt>
                <c:pt idx="412">
                  <c:v>40287.638888888891</c:v>
                </c:pt>
                <c:pt idx="413">
                  <c:v>40287.631944444445</c:v>
                </c:pt>
                <c:pt idx="414">
                  <c:v>40287.625</c:v>
                </c:pt>
                <c:pt idx="415">
                  <c:v>40287.618055555555</c:v>
                </c:pt>
                <c:pt idx="416">
                  <c:v>40287.611111111109</c:v>
                </c:pt>
                <c:pt idx="417">
                  <c:v>40287.604166666664</c:v>
                </c:pt>
                <c:pt idx="418">
                  <c:v>40287.597222222219</c:v>
                </c:pt>
                <c:pt idx="419">
                  <c:v>40287.590277777781</c:v>
                </c:pt>
                <c:pt idx="420">
                  <c:v>40287.583333333336</c:v>
                </c:pt>
                <c:pt idx="421">
                  <c:v>40287.576388888891</c:v>
                </c:pt>
                <c:pt idx="422">
                  <c:v>40287.569444444445</c:v>
                </c:pt>
                <c:pt idx="423">
                  <c:v>40287.5625</c:v>
                </c:pt>
                <c:pt idx="424">
                  <c:v>40287.555555555555</c:v>
                </c:pt>
                <c:pt idx="425">
                  <c:v>40287.548611111109</c:v>
                </c:pt>
                <c:pt idx="426">
                  <c:v>40287.541666666664</c:v>
                </c:pt>
                <c:pt idx="427">
                  <c:v>40287.534722222219</c:v>
                </c:pt>
                <c:pt idx="428">
                  <c:v>40287.527777777781</c:v>
                </c:pt>
                <c:pt idx="429">
                  <c:v>40287.520833333336</c:v>
                </c:pt>
                <c:pt idx="430">
                  <c:v>40287.513888888891</c:v>
                </c:pt>
                <c:pt idx="431">
                  <c:v>40287.506944444445</c:v>
                </c:pt>
                <c:pt idx="432">
                  <c:v>40287.5</c:v>
                </c:pt>
                <c:pt idx="433">
                  <c:v>40287.493055555555</c:v>
                </c:pt>
                <c:pt idx="434">
                  <c:v>40287.486111111109</c:v>
                </c:pt>
                <c:pt idx="435">
                  <c:v>40287.479166666664</c:v>
                </c:pt>
                <c:pt idx="436">
                  <c:v>40287.472222222219</c:v>
                </c:pt>
                <c:pt idx="437">
                  <c:v>40287.465277777781</c:v>
                </c:pt>
                <c:pt idx="438">
                  <c:v>40287.458333333336</c:v>
                </c:pt>
                <c:pt idx="439">
                  <c:v>40287.451388888891</c:v>
                </c:pt>
                <c:pt idx="440">
                  <c:v>40287.444444444445</c:v>
                </c:pt>
                <c:pt idx="441">
                  <c:v>40287.4375</c:v>
                </c:pt>
                <c:pt idx="442">
                  <c:v>40287.430555555555</c:v>
                </c:pt>
                <c:pt idx="443">
                  <c:v>40287.423611111109</c:v>
                </c:pt>
                <c:pt idx="444">
                  <c:v>40287.416666666664</c:v>
                </c:pt>
                <c:pt idx="445">
                  <c:v>40287.409722222219</c:v>
                </c:pt>
                <c:pt idx="446">
                  <c:v>40287.402777777781</c:v>
                </c:pt>
                <c:pt idx="447">
                  <c:v>40287.395833333336</c:v>
                </c:pt>
                <c:pt idx="448">
                  <c:v>40287.388888888891</c:v>
                </c:pt>
                <c:pt idx="449">
                  <c:v>40287.381944444445</c:v>
                </c:pt>
                <c:pt idx="450">
                  <c:v>40287.375</c:v>
                </c:pt>
                <c:pt idx="451">
                  <c:v>40287.368055555555</c:v>
                </c:pt>
                <c:pt idx="452">
                  <c:v>40287.361111111109</c:v>
                </c:pt>
                <c:pt idx="453">
                  <c:v>40287.354166666664</c:v>
                </c:pt>
                <c:pt idx="454">
                  <c:v>40287.347222222219</c:v>
                </c:pt>
                <c:pt idx="455">
                  <c:v>40287.340277777781</c:v>
                </c:pt>
                <c:pt idx="456">
                  <c:v>40287.333333333336</c:v>
                </c:pt>
                <c:pt idx="457">
                  <c:v>40287.326388888891</c:v>
                </c:pt>
                <c:pt idx="458">
                  <c:v>40287.319444444445</c:v>
                </c:pt>
                <c:pt idx="459">
                  <c:v>40287.3125</c:v>
                </c:pt>
                <c:pt idx="460">
                  <c:v>40287.305555555555</c:v>
                </c:pt>
                <c:pt idx="461">
                  <c:v>40287.298611111109</c:v>
                </c:pt>
                <c:pt idx="462">
                  <c:v>40287.291666666664</c:v>
                </c:pt>
                <c:pt idx="463">
                  <c:v>40287.284722222219</c:v>
                </c:pt>
                <c:pt idx="464">
                  <c:v>40287.277777777781</c:v>
                </c:pt>
                <c:pt idx="465">
                  <c:v>40287.270833333336</c:v>
                </c:pt>
                <c:pt idx="466">
                  <c:v>40287.263888888891</c:v>
                </c:pt>
                <c:pt idx="467">
                  <c:v>40287.256944444445</c:v>
                </c:pt>
                <c:pt idx="468">
                  <c:v>40287.25</c:v>
                </c:pt>
                <c:pt idx="469">
                  <c:v>40287.243055555555</c:v>
                </c:pt>
                <c:pt idx="470">
                  <c:v>40287.236111111109</c:v>
                </c:pt>
                <c:pt idx="471">
                  <c:v>40287.229166666664</c:v>
                </c:pt>
                <c:pt idx="472">
                  <c:v>40287.222222222219</c:v>
                </c:pt>
                <c:pt idx="473">
                  <c:v>40287.215277777781</c:v>
                </c:pt>
                <c:pt idx="474">
                  <c:v>40287.208333333336</c:v>
                </c:pt>
                <c:pt idx="475">
                  <c:v>40287.201388888891</c:v>
                </c:pt>
                <c:pt idx="476">
                  <c:v>40287.194444444445</c:v>
                </c:pt>
                <c:pt idx="477">
                  <c:v>40287.1875</c:v>
                </c:pt>
                <c:pt idx="478">
                  <c:v>40287.180555555555</c:v>
                </c:pt>
                <c:pt idx="479">
                  <c:v>40287.173611111109</c:v>
                </c:pt>
                <c:pt idx="480">
                  <c:v>40287.166666666664</c:v>
                </c:pt>
                <c:pt idx="481">
                  <c:v>40287.159722222219</c:v>
                </c:pt>
                <c:pt idx="482">
                  <c:v>40287.152777777781</c:v>
                </c:pt>
                <c:pt idx="483">
                  <c:v>40287.145833333336</c:v>
                </c:pt>
                <c:pt idx="484">
                  <c:v>40287.138888888891</c:v>
                </c:pt>
                <c:pt idx="485">
                  <c:v>40287.131944444445</c:v>
                </c:pt>
                <c:pt idx="486">
                  <c:v>40287.125</c:v>
                </c:pt>
                <c:pt idx="487">
                  <c:v>40287.118055555555</c:v>
                </c:pt>
                <c:pt idx="488">
                  <c:v>40287.111111111109</c:v>
                </c:pt>
                <c:pt idx="489">
                  <c:v>40287.104166666664</c:v>
                </c:pt>
                <c:pt idx="490">
                  <c:v>40287.097222222219</c:v>
                </c:pt>
                <c:pt idx="491">
                  <c:v>40287.090277777781</c:v>
                </c:pt>
                <c:pt idx="492">
                  <c:v>40287.083333333336</c:v>
                </c:pt>
                <c:pt idx="493">
                  <c:v>40287.076388888891</c:v>
                </c:pt>
                <c:pt idx="494">
                  <c:v>40287.069444444445</c:v>
                </c:pt>
                <c:pt idx="495">
                  <c:v>40287.0625</c:v>
                </c:pt>
                <c:pt idx="496">
                  <c:v>40287.055555555555</c:v>
                </c:pt>
                <c:pt idx="497">
                  <c:v>40287.048611111109</c:v>
                </c:pt>
                <c:pt idx="498">
                  <c:v>40287.041666666664</c:v>
                </c:pt>
                <c:pt idx="499">
                  <c:v>40287.034722222219</c:v>
                </c:pt>
                <c:pt idx="500">
                  <c:v>40287.027777777781</c:v>
                </c:pt>
                <c:pt idx="501">
                  <c:v>40287.020833333336</c:v>
                </c:pt>
                <c:pt idx="502">
                  <c:v>40287.013888888891</c:v>
                </c:pt>
                <c:pt idx="503">
                  <c:v>40287.006944444445</c:v>
                </c:pt>
                <c:pt idx="504" formatCode="m/d/yyyy">
                  <c:v>40287</c:v>
                </c:pt>
                <c:pt idx="505">
                  <c:v>40286.993055555555</c:v>
                </c:pt>
                <c:pt idx="506">
                  <c:v>40286.986111111109</c:v>
                </c:pt>
                <c:pt idx="507">
                  <c:v>40286.979166666664</c:v>
                </c:pt>
                <c:pt idx="508">
                  <c:v>40286.972222222219</c:v>
                </c:pt>
                <c:pt idx="509">
                  <c:v>40286.965277777781</c:v>
                </c:pt>
                <c:pt idx="510">
                  <c:v>40286.958333333336</c:v>
                </c:pt>
                <c:pt idx="511">
                  <c:v>40286.951388888891</c:v>
                </c:pt>
                <c:pt idx="512">
                  <c:v>40286.944444444445</c:v>
                </c:pt>
                <c:pt idx="513">
                  <c:v>40286.9375</c:v>
                </c:pt>
                <c:pt idx="514">
                  <c:v>40286.930555555555</c:v>
                </c:pt>
                <c:pt idx="515">
                  <c:v>40286.923611111109</c:v>
                </c:pt>
                <c:pt idx="516">
                  <c:v>40286.916666666664</c:v>
                </c:pt>
                <c:pt idx="517">
                  <c:v>40286.909722222219</c:v>
                </c:pt>
                <c:pt idx="518">
                  <c:v>40286.902777777781</c:v>
                </c:pt>
                <c:pt idx="519">
                  <c:v>40286.895833333336</c:v>
                </c:pt>
                <c:pt idx="520">
                  <c:v>40286.888888888891</c:v>
                </c:pt>
                <c:pt idx="521">
                  <c:v>40286.881944444445</c:v>
                </c:pt>
                <c:pt idx="522">
                  <c:v>40286.875</c:v>
                </c:pt>
                <c:pt idx="523">
                  <c:v>40286.868055555555</c:v>
                </c:pt>
                <c:pt idx="524">
                  <c:v>40286.861111111109</c:v>
                </c:pt>
                <c:pt idx="525">
                  <c:v>40286.854166666664</c:v>
                </c:pt>
                <c:pt idx="526">
                  <c:v>40286.847222222219</c:v>
                </c:pt>
                <c:pt idx="527">
                  <c:v>40286.840277777781</c:v>
                </c:pt>
                <c:pt idx="528">
                  <c:v>40286.833333333336</c:v>
                </c:pt>
                <c:pt idx="529">
                  <c:v>40286.826388888891</c:v>
                </c:pt>
                <c:pt idx="530">
                  <c:v>40286.819444444445</c:v>
                </c:pt>
                <c:pt idx="531">
                  <c:v>40286.8125</c:v>
                </c:pt>
                <c:pt idx="532">
                  <c:v>40286.805555555555</c:v>
                </c:pt>
                <c:pt idx="533">
                  <c:v>40286.798611111109</c:v>
                </c:pt>
                <c:pt idx="534">
                  <c:v>40286.791666666664</c:v>
                </c:pt>
                <c:pt idx="535">
                  <c:v>40286.784722222219</c:v>
                </c:pt>
                <c:pt idx="536">
                  <c:v>40286.777777777781</c:v>
                </c:pt>
                <c:pt idx="537">
                  <c:v>40286.770833333336</c:v>
                </c:pt>
                <c:pt idx="538">
                  <c:v>40286.763888888891</c:v>
                </c:pt>
                <c:pt idx="539">
                  <c:v>40286.756944444445</c:v>
                </c:pt>
                <c:pt idx="540">
                  <c:v>40286.75</c:v>
                </c:pt>
                <c:pt idx="541">
                  <c:v>40286.743055555555</c:v>
                </c:pt>
                <c:pt idx="542">
                  <c:v>40286.736111111109</c:v>
                </c:pt>
                <c:pt idx="543">
                  <c:v>40286.729166666664</c:v>
                </c:pt>
                <c:pt idx="544">
                  <c:v>40286.722222222219</c:v>
                </c:pt>
                <c:pt idx="545">
                  <c:v>40286.715277777781</c:v>
                </c:pt>
                <c:pt idx="546">
                  <c:v>40286.708333333336</c:v>
                </c:pt>
                <c:pt idx="547">
                  <c:v>40286.701388888891</c:v>
                </c:pt>
                <c:pt idx="548">
                  <c:v>40286.694444444445</c:v>
                </c:pt>
                <c:pt idx="549">
                  <c:v>40286.6875</c:v>
                </c:pt>
                <c:pt idx="550">
                  <c:v>40286.680555555555</c:v>
                </c:pt>
                <c:pt idx="551">
                  <c:v>40286.673611111109</c:v>
                </c:pt>
                <c:pt idx="552">
                  <c:v>40286.666666666664</c:v>
                </c:pt>
                <c:pt idx="553">
                  <c:v>40286.659722222219</c:v>
                </c:pt>
                <c:pt idx="554">
                  <c:v>40286.652777777781</c:v>
                </c:pt>
                <c:pt idx="555">
                  <c:v>40286.645833333336</c:v>
                </c:pt>
                <c:pt idx="556">
                  <c:v>40286.638888888891</c:v>
                </c:pt>
                <c:pt idx="557">
                  <c:v>40286.631944444445</c:v>
                </c:pt>
                <c:pt idx="558">
                  <c:v>40286.625</c:v>
                </c:pt>
                <c:pt idx="559">
                  <c:v>40286.618055555555</c:v>
                </c:pt>
                <c:pt idx="560">
                  <c:v>40286.611111111109</c:v>
                </c:pt>
                <c:pt idx="561">
                  <c:v>40286.604166666664</c:v>
                </c:pt>
                <c:pt idx="562">
                  <c:v>40286.597222222219</c:v>
                </c:pt>
                <c:pt idx="563">
                  <c:v>40286.590277777781</c:v>
                </c:pt>
                <c:pt idx="564">
                  <c:v>40286.583333333336</c:v>
                </c:pt>
                <c:pt idx="565">
                  <c:v>40286.576388888891</c:v>
                </c:pt>
                <c:pt idx="566">
                  <c:v>40286.569444444445</c:v>
                </c:pt>
                <c:pt idx="567">
                  <c:v>40286.5625</c:v>
                </c:pt>
                <c:pt idx="568">
                  <c:v>40286.555555555555</c:v>
                </c:pt>
                <c:pt idx="569">
                  <c:v>40286.548611111109</c:v>
                </c:pt>
                <c:pt idx="570">
                  <c:v>40286.541666666664</c:v>
                </c:pt>
                <c:pt idx="571">
                  <c:v>40286.534722222219</c:v>
                </c:pt>
                <c:pt idx="572">
                  <c:v>40286.527777777781</c:v>
                </c:pt>
                <c:pt idx="573">
                  <c:v>40286.520833333336</c:v>
                </c:pt>
                <c:pt idx="574">
                  <c:v>40286.513888888891</c:v>
                </c:pt>
                <c:pt idx="575">
                  <c:v>40286.506944444445</c:v>
                </c:pt>
                <c:pt idx="576">
                  <c:v>40286.5</c:v>
                </c:pt>
                <c:pt idx="577">
                  <c:v>40286.493055555555</c:v>
                </c:pt>
                <c:pt idx="578">
                  <c:v>40286.486111111109</c:v>
                </c:pt>
                <c:pt idx="579">
                  <c:v>40286.479166666664</c:v>
                </c:pt>
                <c:pt idx="580">
                  <c:v>40286.472222222219</c:v>
                </c:pt>
                <c:pt idx="581">
                  <c:v>40286.465277777781</c:v>
                </c:pt>
                <c:pt idx="582">
                  <c:v>40286.458333333336</c:v>
                </c:pt>
                <c:pt idx="583">
                  <c:v>40286.451388888891</c:v>
                </c:pt>
                <c:pt idx="584">
                  <c:v>40286.444444444445</c:v>
                </c:pt>
                <c:pt idx="585">
                  <c:v>40286.4375</c:v>
                </c:pt>
                <c:pt idx="586">
                  <c:v>40286.430555555555</c:v>
                </c:pt>
                <c:pt idx="587">
                  <c:v>40286.423611111109</c:v>
                </c:pt>
                <c:pt idx="588">
                  <c:v>40286.416666666664</c:v>
                </c:pt>
                <c:pt idx="589">
                  <c:v>40286.409722222219</c:v>
                </c:pt>
                <c:pt idx="590">
                  <c:v>40286.402777777781</c:v>
                </c:pt>
                <c:pt idx="591">
                  <c:v>40286.395833333336</c:v>
                </c:pt>
                <c:pt idx="592">
                  <c:v>40286.388888888891</c:v>
                </c:pt>
                <c:pt idx="593">
                  <c:v>40286.381944444445</c:v>
                </c:pt>
                <c:pt idx="594">
                  <c:v>40286.375</c:v>
                </c:pt>
                <c:pt idx="595">
                  <c:v>40286.368055555555</c:v>
                </c:pt>
                <c:pt idx="596">
                  <c:v>40286.361111111109</c:v>
                </c:pt>
                <c:pt idx="597">
                  <c:v>40286.354166666664</c:v>
                </c:pt>
                <c:pt idx="598">
                  <c:v>40286.347222222219</c:v>
                </c:pt>
                <c:pt idx="599">
                  <c:v>40286.340277777781</c:v>
                </c:pt>
                <c:pt idx="600">
                  <c:v>40286.333333333336</c:v>
                </c:pt>
                <c:pt idx="601">
                  <c:v>40286.326388888891</c:v>
                </c:pt>
                <c:pt idx="602">
                  <c:v>40286.319444444445</c:v>
                </c:pt>
                <c:pt idx="603">
                  <c:v>40286.3125</c:v>
                </c:pt>
                <c:pt idx="604">
                  <c:v>40286.305555555555</c:v>
                </c:pt>
                <c:pt idx="605">
                  <c:v>40286.298611111109</c:v>
                </c:pt>
                <c:pt idx="606">
                  <c:v>40286.291666666664</c:v>
                </c:pt>
                <c:pt idx="607">
                  <c:v>40286.284722222219</c:v>
                </c:pt>
                <c:pt idx="608">
                  <c:v>40286.277777777781</c:v>
                </c:pt>
                <c:pt idx="609">
                  <c:v>40286.270833333336</c:v>
                </c:pt>
                <c:pt idx="610">
                  <c:v>40286.263888888891</c:v>
                </c:pt>
                <c:pt idx="611">
                  <c:v>40286.256944444445</c:v>
                </c:pt>
                <c:pt idx="612">
                  <c:v>40286.25</c:v>
                </c:pt>
                <c:pt idx="613">
                  <c:v>40286.243055555555</c:v>
                </c:pt>
                <c:pt idx="614">
                  <c:v>40286.236111111109</c:v>
                </c:pt>
                <c:pt idx="615">
                  <c:v>40286.229166666664</c:v>
                </c:pt>
                <c:pt idx="616">
                  <c:v>40286.222222222219</c:v>
                </c:pt>
                <c:pt idx="617">
                  <c:v>40286.215277777781</c:v>
                </c:pt>
                <c:pt idx="618">
                  <c:v>40286.208333333336</c:v>
                </c:pt>
                <c:pt idx="619">
                  <c:v>40286.201388888891</c:v>
                </c:pt>
                <c:pt idx="620">
                  <c:v>40286.194444444445</c:v>
                </c:pt>
                <c:pt idx="621">
                  <c:v>40286.1875</c:v>
                </c:pt>
                <c:pt idx="622">
                  <c:v>40286.180555555555</c:v>
                </c:pt>
                <c:pt idx="623">
                  <c:v>40286.173611111109</c:v>
                </c:pt>
                <c:pt idx="624">
                  <c:v>40286.166666666664</c:v>
                </c:pt>
                <c:pt idx="625">
                  <c:v>40286.159722222219</c:v>
                </c:pt>
                <c:pt idx="626">
                  <c:v>40286.152777777781</c:v>
                </c:pt>
                <c:pt idx="627">
                  <c:v>40286.145833333336</c:v>
                </c:pt>
                <c:pt idx="628">
                  <c:v>40286.138888888891</c:v>
                </c:pt>
                <c:pt idx="629">
                  <c:v>40286.131944444445</c:v>
                </c:pt>
                <c:pt idx="630">
                  <c:v>40286.125</c:v>
                </c:pt>
                <c:pt idx="631">
                  <c:v>40286.118055555555</c:v>
                </c:pt>
                <c:pt idx="632">
                  <c:v>40286.111111111109</c:v>
                </c:pt>
                <c:pt idx="633">
                  <c:v>40286.104166666664</c:v>
                </c:pt>
                <c:pt idx="634">
                  <c:v>40286.097222222219</c:v>
                </c:pt>
                <c:pt idx="635">
                  <c:v>40286.090277777781</c:v>
                </c:pt>
                <c:pt idx="636">
                  <c:v>40286.083333333336</c:v>
                </c:pt>
                <c:pt idx="637">
                  <c:v>40286.076388888891</c:v>
                </c:pt>
                <c:pt idx="638">
                  <c:v>40286.069444444445</c:v>
                </c:pt>
                <c:pt idx="639">
                  <c:v>40286.0625</c:v>
                </c:pt>
                <c:pt idx="640">
                  <c:v>40286.055555555555</c:v>
                </c:pt>
                <c:pt idx="641">
                  <c:v>40286.048611111109</c:v>
                </c:pt>
                <c:pt idx="642">
                  <c:v>40286.041666666664</c:v>
                </c:pt>
                <c:pt idx="643">
                  <c:v>40286.034722222219</c:v>
                </c:pt>
                <c:pt idx="644">
                  <c:v>40286.027777777781</c:v>
                </c:pt>
                <c:pt idx="645">
                  <c:v>40286.020833333336</c:v>
                </c:pt>
                <c:pt idx="646">
                  <c:v>40286.013888888891</c:v>
                </c:pt>
                <c:pt idx="647">
                  <c:v>40286.006944444445</c:v>
                </c:pt>
                <c:pt idx="648" formatCode="m/d/yyyy">
                  <c:v>40286</c:v>
                </c:pt>
                <c:pt idx="649">
                  <c:v>40285.993055555555</c:v>
                </c:pt>
                <c:pt idx="650">
                  <c:v>40285.986111111109</c:v>
                </c:pt>
                <c:pt idx="651">
                  <c:v>40285.979166666664</c:v>
                </c:pt>
                <c:pt idx="652">
                  <c:v>40285.972222222219</c:v>
                </c:pt>
                <c:pt idx="653">
                  <c:v>40285.965277777781</c:v>
                </c:pt>
                <c:pt idx="654">
                  <c:v>40285.958333333336</c:v>
                </c:pt>
                <c:pt idx="655">
                  <c:v>40285.951388888891</c:v>
                </c:pt>
                <c:pt idx="656">
                  <c:v>40285.944444444445</c:v>
                </c:pt>
                <c:pt idx="657">
                  <c:v>40285.9375</c:v>
                </c:pt>
                <c:pt idx="658">
                  <c:v>40285.930555555555</c:v>
                </c:pt>
                <c:pt idx="659">
                  <c:v>40285.923611111109</c:v>
                </c:pt>
                <c:pt idx="660">
                  <c:v>40285.916666666664</c:v>
                </c:pt>
                <c:pt idx="661">
                  <c:v>40285.909722222219</c:v>
                </c:pt>
                <c:pt idx="662">
                  <c:v>40285.902777777781</c:v>
                </c:pt>
                <c:pt idx="663">
                  <c:v>40285.895833333336</c:v>
                </c:pt>
                <c:pt idx="664">
                  <c:v>40285.888888888891</c:v>
                </c:pt>
                <c:pt idx="665">
                  <c:v>40285.881944444445</c:v>
                </c:pt>
                <c:pt idx="666">
                  <c:v>40285.875</c:v>
                </c:pt>
                <c:pt idx="667">
                  <c:v>40285.868055555555</c:v>
                </c:pt>
                <c:pt idx="668">
                  <c:v>40285.861111111109</c:v>
                </c:pt>
                <c:pt idx="669">
                  <c:v>40285.854166666664</c:v>
                </c:pt>
                <c:pt idx="670">
                  <c:v>40285.847222222219</c:v>
                </c:pt>
                <c:pt idx="671">
                  <c:v>40285.840277777781</c:v>
                </c:pt>
                <c:pt idx="672">
                  <c:v>40285.833333333336</c:v>
                </c:pt>
                <c:pt idx="673">
                  <c:v>40285.826388888891</c:v>
                </c:pt>
                <c:pt idx="674">
                  <c:v>40285.819444444445</c:v>
                </c:pt>
                <c:pt idx="675">
                  <c:v>40285.8125</c:v>
                </c:pt>
                <c:pt idx="676">
                  <c:v>40285.805555555555</c:v>
                </c:pt>
                <c:pt idx="677">
                  <c:v>40285.798611111109</c:v>
                </c:pt>
                <c:pt idx="678">
                  <c:v>40285.791666666664</c:v>
                </c:pt>
                <c:pt idx="679">
                  <c:v>40285.784722222219</c:v>
                </c:pt>
                <c:pt idx="680">
                  <c:v>40285.777777777781</c:v>
                </c:pt>
                <c:pt idx="681">
                  <c:v>40285.770833333336</c:v>
                </c:pt>
                <c:pt idx="682">
                  <c:v>40285.763888888891</c:v>
                </c:pt>
                <c:pt idx="683">
                  <c:v>40285.756944444445</c:v>
                </c:pt>
                <c:pt idx="684">
                  <c:v>40285.75</c:v>
                </c:pt>
                <c:pt idx="685">
                  <c:v>40285.743055555555</c:v>
                </c:pt>
                <c:pt idx="686">
                  <c:v>40285.736111111109</c:v>
                </c:pt>
                <c:pt idx="687">
                  <c:v>40285.729166666664</c:v>
                </c:pt>
                <c:pt idx="688">
                  <c:v>40285.722222222219</c:v>
                </c:pt>
                <c:pt idx="689">
                  <c:v>40285.715277777781</c:v>
                </c:pt>
                <c:pt idx="690">
                  <c:v>40285.708333333336</c:v>
                </c:pt>
                <c:pt idx="691">
                  <c:v>40285.701388888891</c:v>
                </c:pt>
                <c:pt idx="692">
                  <c:v>40285.694444444445</c:v>
                </c:pt>
                <c:pt idx="693">
                  <c:v>40285.6875</c:v>
                </c:pt>
                <c:pt idx="694">
                  <c:v>40285.680555555555</c:v>
                </c:pt>
                <c:pt idx="695">
                  <c:v>40285.673611111109</c:v>
                </c:pt>
                <c:pt idx="696">
                  <c:v>40285.666666666664</c:v>
                </c:pt>
                <c:pt idx="697">
                  <c:v>40285.659722222219</c:v>
                </c:pt>
                <c:pt idx="698">
                  <c:v>40285.652777777781</c:v>
                </c:pt>
                <c:pt idx="699">
                  <c:v>40285.645833333336</c:v>
                </c:pt>
                <c:pt idx="700">
                  <c:v>40285.638888888891</c:v>
                </c:pt>
                <c:pt idx="701">
                  <c:v>40285.631944444445</c:v>
                </c:pt>
                <c:pt idx="702">
                  <c:v>40285.625</c:v>
                </c:pt>
                <c:pt idx="703">
                  <c:v>40285.618055555555</c:v>
                </c:pt>
                <c:pt idx="704">
                  <c:v>40285.611111111109</c:v>
                </c:pt>
                <c:pt idx="705">
                  <c:v>40285.604166666664</c:v>
                </c:pt>
                <c:pt idx="706">
                  <c:v>40285.597222222219</c:v>
                </c:pt>
                <c:pt idx="707">
                  <c:v>40285.590277777781</c:v>
                </c:pt>
                <c:pt idx="708">
                  <c:v>40285.583333333336</c:v>
                </c:pt>
                <c:pt idx="709">
                  <c:v>40285.576388888891</c:v>
                </c:pt>
                <c:pt idx="710">
                  <c:v>40285.569444444445</c:v>
                </c:pt>
                <c:pt idx="711">
                  <c:v>40285.5625</c:v>
                </c:pt>
                <c:pt idx="712">
                  <c:v>40285.555555555555</c:v>
                </c:pt>
                <c:pt idx="713">
                  <c:v>40285.548611111109</c:v>
                </c:pt>
                <c:pt idx="714">
                  <c:v>40285.541666666664</c:v>
                </c:pt>
                <c:pt idx="715">
                  <c:v>40285.534722222219</c:v>
                </c:pt>
                <c:pt idx="716">
                  <c:v>40285.527777777781</c:v>
                </c:pt>
                <c:pt idx="717">
                  <c:v>40285.520833333336</c:v>
                </c:pt>
                <c:pt idx="718">
                  <c:v>40285.513888888891</c:v>
                </c:pt>
                <c:pt idx="719">
                  <c:v>40285.506944444445</c:v>
                </c:pt>
                <c:pt idx="720">
                  <c:v>40285.5</c:v>
                </c:pt>
                <c:pt idx="721">
                  <c:v>40285.493055555555</c:v>
                </c:pt>
                <c:pt idx="722">
                  <c:v>40285.486111111109</c:v>
                </c:pt>
                <c:pt idx="723">
                  <c:v>40285.479166666664</c:v>
                </c:pt>
                <c:pt idx="724">
                  <c:v>40285.472222222219</c:v>
                </c:pt>
                <c:pt idx="725">
                  <c:v>40285.465277777781</c:v>
                </c:pt>
                <c:pt idx="726">
                  <c:v>40285.458333333336</c:v>
                </c:pt>
                <c:pt idx="727">
                  <c:v>40285.451388888891</c:v>
                </c:pt>
                <c:pt idx="728">
                  <c:v>40285.444444444445</c:v>
                </c:pt>
                <c:pt idx="729">
                  <c:v>40285.4375</c:v>
                </c:pt>
                <c:pt idx="730">
                  <c:v>40285.430555555555</c:v>
                </c:pt>
                <c:pt idx="731">
                  <c:v>40285.423611111109</c:v>
                </c:pt>
                <c:pt idx="732">
                  <c:v>40285.416666666664</c:v>
                </c:pt>
                <c:pt idx="733">
                  <c:v>40285.409722222219</c:v>
                </c:pt>
                <c:pt idx="734">
                  <c:v>40285.402777777781</c:v>
                </c:pt>
                <c:pt idx="735">
                  <c:v>40285.395833333336</c:v>
                </c:pt>
                <c:pt idx="736">
                  <c:v>40285.388888888891</c:v>
                </c:pt>
                <c:pt idx="737">
                  <c:v>40285.381944444445</c:v>
                </c:pt>
                <c:pt idx="738">
                  <c:v>40285.375</c:v>
                </c:pt>
                <c:pt idx="739">
                  <c:v>40285.368055555555</c:v>
                </c:pt>
                <c:pt idx="740">
                  <c:v>40285.361111111109</c:v>
                </c:pt>
                <c:pt idx="741">
                  <c:v>40285.354166666664</c:v>
                </c:pt>
                <c:pt idx="742">
                  <c:v>40285.347222222219</c:v>
                </c:pt>
                <c:pt idx="743">
                  <c:v>40285.340277777781</c:v>
                </c:pt>
                <c:pt idx="744">
                  <c:v>40285.333333333336</c:v>
                </c:pt>
                <c:pt idx="745">
                  <c:v>40285.326388888891</c:v>
                </c:pt>
                <c:pt idx="746">
                  <c:v>40285.319444444445</c:v>
                </c:pt>
                <c:pt idx="747">
                  <c:v>40285.3125</c:v>
                </c:pt>
                <c:pt idx="748">
                  <c:v>40285.305555555555</c:v>
                </c:pt>
                <c:pt idx="749">
                  <c:v>40285.298611111109</c:v>
                </c:pt>
                <c:pt idx="750">
                  <c:v>40285.291666666664</c:v>
                </c:pt>
                <c:pt idx="751">
                  <c:v>40285.284722222219</c:v>
                </c:pt>
                <c:pt idx="752">
                  <c:v>40285.277777777781</c:v>
                </c:pt>
                <c:pt idx="753">
                  <c:v>40285.270833333336</c:v>
                </c:pt>
                <c:pt idx="754">
                  <c:v>40285.263888888891</c:v>
                </c:pt>
                <c:pt idx="755">
                  <c:v>40285.256944444445</c:v>
                </c:pt>
                <c:pt idx="756">
                  <c:v>40285.25</c:v>
                </c:pt>
                <c:pt idx="757">
                  <c:v>40285.243055555555</c:v>
                </c:pt>
                <c:pt idx="758">
                  <c:v>40285.236111111109</c:v>
                </c:pt>
                <c:pt idx="759">
                  <c:v>40285.229166666664</c:v>
                </c:pt>
                <c:pt idx="760">
                  <c:v>40285.222222222219</c:v>
                </c:pt>
                <c:pt idx="761">
                  <c:v>40285.215277777781</c:v>
                </c:pt>
                <c:pt idx="762">
                  <c:v>40285.208333333336</c:v>
                </c:pt>
                <c:pt idx="763">
                  <c:v>40285.201388888891</c:v>
                </c:pt>
                <c:pt idx="764">
                  <c:v>40285.194444444445</c:v>
                </c:pt>
                <c:pt idx="765">
                  <c:v>40285.1875</c:v>
                </c:pt>
                <c:pt idx="766">
                  <c:v>40285.180555555555</c:v>
                </c:pt>
                <c:pt idx="767">
                  <c:v>40285.173611111109</c:v>
                </c:pt>
                <c:pt idx="768">
                  <c:v>40285.166666666664</c:v>
                </c:pt>
                <c:pt idx="769">
                  <c:v>40285.159722222219</c:v>
                </c:pt>
                <c:pt idx="770">
                  <c:v>40285.152777777781</c:v>
                </c:pt>
                <c:pt idx="771">
                  <c:v>40285.145833333336</c:v>
                </c:pt>
                <c:pt idx="772">
                  <c:v>40285.138888888891</c:v>
                </c:pt>
                <c:pt idx="773">
                  <c:v>40285.131944444445</c:v>
                </c:pt>
                <c:pt idx="774">
                  <c:v>40285.125</c:v>
                </c:pt>
                <c:pt idx="775">
                  <c:v>40285.118055555555</c:v>
                </c:pt>
                <c:pt idx="776">
                  <c:v>40285.111111111109</c:v>
                </c:pt>
                <c:pt idx="777">
                  <c:v>40285.104166666664</c:v>
                </c:pt>
                <c:pt idx="778">
                  <c:v>40285.097222222219</c:v>
                </c:pt>
                <c:pt idx="779">
                  <c:v>40285.090277777781</c:v>
                </c:pt>
                <c:pt idx="780">
                  <c:v>40285.083333333336</c:v>
                </c:pt>
                <c:pt idx="781">
                  <c:v>40285.076388888891</c:v>
                </c:pt>
                <c:pt idx="782">
                  <c:v>40285.069444444445</c:v>
                </c:pt>
                <c:pt idx="783">
                  <c:v>40285.0625</c:v>
                </c:pt>
                <c:pt idx="784">
                  <c:v>40285.055555555555</c:v>
                </c:pt>
                <c:pt idx="785">
                  <c:v>40285.048611111109</c:v>
                </c:pt>
                <c:pt idx="786">
                  <c:v>40285.041666666664</c:v>
                </c:pt>
                <c:pt idx="787">
                  <c:v>40285.034722222219</c:v>
                </c:pt>
                <c:pt idx="788">
                  <c:v>40285.027777777781</c:v>
                </c:pt>
                <c:pt idx="789">
                  <c:v>40285.020833333336</c:v>
                </c:pt>
                <c:pt idx="790">
                  <c:v>40285.013888888891</c:v>
                </c:pt>
                <c:pt idx="791">
                  <c:v>40285.006944444445</c:v>
                </c:pt>
                <c:pt idx="792" formatCode="m/d/yyyy">
                  <c:v>40285</c:v>
                </c:pt>
                <c:pt idx="793">
                  <c:v>40284.993055555555</c:v>
                </c:pt>
                <c:pt idx="794">
                  <c:v>40284.986111111109</c:v>
                </c:pt>
                <c:pt idx="795">
                  <c:v>40284.979166666664</c:v>
                </c:pt>
                <c:pt idx="796">
                  <c:v>40284.972222222219</c:v>
                </c:pt>
                <c:pt idx="797">
                  <c:v>40284.965277777781</c:v>
                </c:pt>
                <c:pt idx="798">
                  <c:v>40284.958333333336</c:v>
                </c:pt>
                <c:pt idx="799">
                  <c:v>40284.951388888891</c:v>
                </c:pt>
                <c:pt idx="800">
                  <c:v>40284.944444444445</c:v>
                </c:pt>
                <c:pt idx="801">
                  <c:v>40284.9375</c:v>
                </c:pt>
                <c:pt idx="802">
                  <c:v>40284.930555555555</c:v>
                </c:pt>
                <c:pt idx="803">
                  <c:v>40284.923611111109</c:v>
                </c:pt>
                <c:pt idx="804">
                  <c:v>40284.916666666664</c:v>
                </c:pt>
                <c:pt idx="805">
                  <c:v>40284.909722222219</c:v>
                </c:pt>
                <c:pt idx="806">
                  <c:v>40284.902777777781</c:v>
                </c:pt>
                <c:pt idx="807">
                  <c:v>40284.895833333336</c:v>
                </c:pt>
                <c:pt idx="808">
                  <c:v>40284.888888888891</c:v>
                </c:pt>
                <c:pt idx="809">
                  <c:v>40284.881944444445</c:v>
                </c:pt>
                <c:pt idx="810">
                  <c:v>40284.875</c:v>
                </c:pt>
                <c:pt idx="811">
                  <c:v>40284.868055555555</c:v>
                </c:pt>
                <c:pt idx="812">
                  <c:v>40284.861111111109</c:v>
                </c:pt>
                <c:pt idx="813">
                  <c:v>40284.854166666664</c:v>
                </c:pt>
                <c:pt idx="814">
                  <c:v>40284.847222222219</c:v>
                </c:pt>
                <c:pt idx="815">
                  <c:v>40284.840277777781</c:v>
                </c:pt>
                <c:pt idx="816">
                  <c:v>40284.833333333336</c:v>
                </c:pt>
                <c:pt idx="817">
                  <c:v>40284.826388888891</c:v>
                </c:pt>
                <c:pt idx="818">
                  <c:v>40284.819444444445</c:v>
                </c:pt>
                <c:pt idx="819">
                  <c:v>40284.8125</c:v>
                </c:pt>
                <c:pt idx="820">
                  <c:v>40284.805555555555</c:v>
                </c:pt>
                <c:pt idx="821">
                  <c:v>40284.798611111109</c:v>
                </c:pt>
                <c:pt idx="822">
                  <c:v>40284.791666666664</c:v>
                </c:pt>
                <c:pt idx="823">
                  <c:v>40284.784722222219</c:v>
                </c:pt>
                <c:pt idx="824">
                  <c:v>40284.777777777781</c:v>
                </c:pt>
                <c:pt idx="825">
                  <c:v>40284.770833333336</c:v>
                </c:pt>
                <c:pt idx="826">
                  <c:v>40284.763888888891</c:v>
                </c:pt>
                <c:pt idx="827">
                  <c:v>40284.756944444445</c:v>
                </c:pt>
                <c:pt idx="828">
                  <c:v>40284.75</c:v>
                </c:pt>
                <c:pt idx="829">
                  <c:v>40284.743055555555</c:v>
                </c:pt>
                <c:pt idx="830">
                  <c:v>40284.736111111109</c:v>
                </c:pt>
                <c:pt idx="831">
                  <c:v>40284.729166666664</c:v>
                </c:pt>
                <c:pt idx="832">
                  <c:v>40284.722222222219</c:v>
                </c:pt>
                <c:pt idx="833">
                  <c:v>40284.715277777781</c:v>
                </c:pt>
                <c:pt idx="834">
                  <c:v>40284.708333333336</c:v>
                </c:pt>
                <c:pt idx="835">
                  <c:v>40284.701388888891</c:v>
                </c:pt>
                <c:pt idx="836">
                  <c:v>40284.694444444445</c:v>
                </c:pt>
                <c:pt idx="837">
                  <c:v>40284.6875</c:v>
                </c:pt>
                <c:pt idx="838">
                  <c:v>40284.680555555555</c:v>
                </c:pt>
                <c:pt idx="839">
                  <c:v>40284.673611111109</c:v>
                </c:pt>
                <c:pt idx="840">
                  <c:v>40284.666666666664</c:v>
                </c:pt>
                <c:pt idx="841">
                  <c:v>40284.659722222219</c:v>
                </c:pt>
                <c:pt idx="842">
                  <c:v>40284.652777777781</c:v>
                </c:pt>
                <c:pt idx="843">
                  <c:v>40284.645833333336</c:v>
                </c:pt>
                <c:pt idx="844">
                  <c:v>40284.638888888891</c:v>
                </c:pt>
                <c:pt idx="845">
                  <c:v>40284.631944444445</c:v>
                </c:pt>
                <c:pt idx="846">
                  <c:v>40284.625</c:v>
                </c:pt>
                <c:pt idx="847">
                  <c:v>40284.618055555555</c:v>
                </c:pt>
                <c:pt idx="848">
                  <c:v>40284.611111111109</c:v>
                </c:pt>
                <c:pt idx="849">
                  <c:v>40284.604166666664</c:v>
                </c:pt>
                <c:pt idx="850">
                  <c:v>40284.597222222219</c:v>
                </c:pt>
                <c:pt idx="851">
                  <c:v>40284.590277777781</c:v>
                </c:pt>
                <c:pt idx="852">
                  <c:v>40284.583333333336</c:v>
                </c:pt>
                <c:pt idx="853">
                  <c:v>40284.576388888891</c:v>
                </c:pt>
                <c:pt idx="854">
                  <c:v>40284.569444444445</c:v>
                </c:pt>
                <c:pt idx="855">
                  <c:v>40284.5625</c:v>
                </c:pt>
                <c:pt idx="856">
                  <c:v>40284.555555555555</c:v>
                </c:pt>
                <c:pt idx="857">
                  <c:v>40284.548611111109</c:v>
                </c:pt>
                <c:pt idx="858">
                  <c:v>40284.541666666664</c:v>
                </c:pt>
                <c:pt idx="859">
                  <c:v>40284.534722222219</c:v>
                </c:pt>
                <c:pt idx="860">
                  <c:v>40284.527777777781</c:v>
                </c:pt>
                <c:pt idx="861">
                  <c:v>40284.520833333336</c:v>
                </c:pt>
                <c:pt idx="862">
                  <c:v>40284.513888888891</c:v>
                </c:pt>
                <c:pt idx="863">
                  <c:v>40284.506944444445</c:v>
                </c:pt>
                <c:pt idx="864">
                  <c:v>40284.5</c:v>
                </c:pt>
                <c:pt idx="865">
                  <c:v>40284.493055555555</c:v>
                </c:pt>
                <c:pt idx="866">
                  <c:v>40284.486111111109</c:v>
                </c:pt>
                <c:pt idx="867">
                  <c:v>40284.479166666664</c:v>
                </c:pt>
                <c:pt idx="868">
                  <c:v>40284.472222222219</c:v>
                </c:pt>
                <c:pt idx="869">
                  <c:v>40284.465277777781</c:v>
                </c:pt>
                <c:pt idx="870">
                  <c:v>40284.458333333336</c:v>
                </c:pt>
                <c:pt idx="871">
                  <c:v>40284.451388888891</c:v>
                </c:pt>
                <c:pt idx="872">
                  <c:v>40284.444444444445</c:v>
                </c:pt>
                <c:pt idx="873">
                  <c:v>40284.4375</c:v>
                </c:pt>
                <c:pt idx="874">
                  <c:v>40284.430555555555</c:v>
                </c:pt>
                <c:pt idx="875">
                  <c:v>40284.423611111109</c:v>
                </c:pt>
                <c:pt idx="876">
                  <c:v>40284.416666666664</c:v>
                </c:pt>
                <c:pt idx="877">
                  <c:v>40284.409722222219</c:v>
                </c:pt>
                <c:pt idx="878">
                  <c:v>40284.402777777781</c:v>
                </c:pt>
                <c:pt idx="879">
                  <c:v>40284.395833333336</c:v>
                </c:pt>
                <c:pt idx="880">
                  <c:v>40284.388888888891</c:v>
                </c:pt>
                <c:pt idx="881">
                  <c:v>40284.381944444445</c:v>
                </c:pt>
                <c:pt idx="882">
                  <c:v>40284.375</c:v>
                </c:pt>
                <c:pt idx="883">
                  <c:v>40284.368055555555</c:v>
                </c:pt>
                <c:pt idx="884">
                  <c:v>40284.361111111109</c:v>
                </c:pt>
                <c:pt idx="885">
                  <c:v>40284.354166666664</c:v>
                </c:pt>
                <c:pt idx="886">
                  <c:v>40284.347222222219</c:v>
                </c:pt>
                <c:pt idx="887">
                  <c:v>40284.340277777781</c:v>
                </c:pt>
                <c:pt idx="888">
                  <c:v>40284.333333333336</c:v>
                </c:pt>
                <c:pt idx="889">
                  <c:v>40284.326388888891</c:v>
                </c:pt>
                <c:pt idx="890">
                  <c:v>40284.319444444445</c:v>
                </c:pt>
                <c:pt idx="891">
                  <c:v>40284.3125</c:v>
                </c:pt>
                <c:pt idx="892">
                  <c:v>40284.305555555555</c:v>
                </c:pt>
                <c:pt idx="893">
                  <c:v>40284.298611111109</c:v>
                </c:pt>
                <c:pt idx="894">
                  <c:v>40284.291666666664</c:v>
                </c:pt>
                <c:pt idx="895">
                  <c:v>40284.284722222219</c:v>
                </c:pt>
                <c:pt idx="896">
                  <c:v>40284.277777777781</c:v>
                </c:pt>
                <c:pt idx="897">
                  <c:v>40284.270833333336</c:v>
                </c:pt>
                <c:pt idx="898">
                  <c:v>40284.263888888891</c:v>
                </c:pt>
                <c:pt idx="899">
                  <c:v>40284.256944444445</c:v>
                </c:pt>
                <c:pt idx="900">
                  <c:v>40284.25</c:v>
                </c:pt>
                <c:pt idx="901">
                  <c:v>40284.243055555555</c:v>
                </c:pt>
                <c:pt idx="902">
                  <c:v>40284.236111111109</c:v>
                </c:pt>
                <c:pt idx="903">
                  <c:v>40284.229166666664</c:v>
                </c:pt>
                <c:pt idx="904">
                  <c:v>40284.222222222219</c:v>
                </c:pt>
                <c:pt idx="905">
                  <c:v>40284.215277777781</c:v>
                </c:pt>
                <c:pt idx="906">
                  <c:v>40284.208333333336</c:v>
                </c:pt>
                <c:pt idx="907">
                  <c:v>40284.201388888891</c:v>
                </c:pt>
                <c:pt idx="908">
                  <c:v>40284.194444444445</c:v>
                </c:pt>
                <c:pt idx="909">
                  <c:v>40284.1875</c:v>
                </c:pt>
                <c:pt idx="910">
                  <c:v>40284.180555555555</c:v>
                </c:pt>
                <c:pt idx="911">
                  <c:v>40284.173611111109</c:v>
                </c:pt>
                <c:pt idx="912">
                  <c:v>40284.166666666664</c:v>
                </c:pt>
                <c:pt idx="913">
                  <c:v>40284.159722222219</c:v>
                </c:pt>
                <c:pt idx="914">
                  <c:v>40284.152777777781</c:v>
                </c:pt>
                <c:pt idx="915">
                  <c:v>40284.145833333336</c:v>
                </c:pt>
                <c:pt idx="916">
                  <c:v>40284.138888888891</c:v>
                </c:pt>
                <c:pt idx="917">
                  <c:v>40284.131944444445</c:v>
                </c:pt>
                <c:pt idx="918">
                  <c:v>40284.125</c:v>
                </c:pt>
                <c:pt idx="919">
                  <c:v>40284.118055555555</c:v>
                </c:pt>
                <c:pt idx="920">
                  <c:v>40284.111111111109</c:v>
                </c:pt>
                <c:pt idx="921">
                  <c:v>40284.104166666664</c:v>
                </c:pt>
                <c:pt idx="922">
                  <c:v>40284.097222222219</c:v>
                </c:pt>
                <c:pt idx="923">
                  <c:v>40284.090277777781</c:v>
                </c:pt>
                <c:pt idx="924">
                  <c:v>40284.083333333336</c:v>
                </c:pt>
                <c:pt idx="925">
                  <c:v>40284.076388888891</c:v>
                </c:pt>
                <c:pt idx="926">
                  <c:v>40284.069444444445</c:v>
                </c:pt>
                <c:pt idx="927">
                  <c:v>40284.0625</c:v>
                </c:pt>
                <c:pt idx="928">
                  <c:v>40284.055555555555</c:v>
                </c:pt>
                <c:pt idx="929">
                  <c:v>40284.048611111109</c:v>
                </c:pt>
                <c:pt idx="930">
                  <c:v>40284.041666666664</c:v>
                </c:pt>
                <c:pt idx="931">
                  <c:v>40284.034722222219</c:v>
                </c:pt>
                <c:pt idx="932">
                  <c:v>40284.027777777781</c:v>
                </c:pt>
                <c:pt idx="933">
                  <c:v>40284.020833333336</c:v>
                </c:pt>
                <c:pt idx="934">
                  <c:v>40284.013888888891</c:v>
                </c:pt>
                <c:pt idx="935">
                  <c:v>40284.006944444445</c:v>
                </c:pt>
                <c:pt idx="936" formatCode="m/d/yyyy">
                  <c:v>40284</c:v>
                </c:pt>
                <c:pt idx="937">
                  <c:v>40283.993055555555</c:v>
                </c:pt>
                <c:pt idx="938">
                  <c:v>40283.986111111109</c:v>
                </c:pt>
                <c:pt idx="939">
                  <c:v>40283.979166666664</c:v>
                </c:pt>
                <c:pt idx="940">
                  <c:v>40283.972222222219</c:v>
                </c:pt>
                <c:pt idx="941">
                  <c:v>40283.965277777781</c:v>
                </c:pt>
                <c:pt idx="942">
                  <c:v>40283.958333333336</c:v>
                </c:pt>
                <c:pt idx="943">
                  <c:v>40283.951388888891</c:v>
                </c:pt>
                <c:pt idx="944">
                  <c:v>40283.944444444445</c:v>
                </c:pt>
                <c:pt idx="945">
                  <c:v>40283.9375</c:v>
                </c:pt>
                <c:pt idx="946">
                  <c:v>40283.930555555555</c:v>
                </c:pt>
                <c:pt idx="947">
                  <c:v>40283.923611111109</c:v>
                </c:pt>
                <c:pt idx="948">
                  <c:v>40283.916666666664</c:v>
                </c:pt>
                <c:pt idx="949">
                  <c:v>40283.909722222219</c:v>
                </c:pt>
                <c:pt idx="950">
                  <c:v>40283.902777777781</c:v>
                </c:pt>
                <c:pt idx="951">
                  <c:v>40283.895833333336</c:v>
                </c:pt>
                <c:pt idx="952">
                  <c:v>40283.888888888891</c:v>
                </c:pt>
                <c:pt idx="953">
                  <c:v>40283.881944444445</c:v>
                </c:pt>
                <c:pt idx="954">
                  <c:v>40283.875</c:v>
                </c:pt>
                <c:pt idx="955">
                  <c:v>40283.868055555555</c:v>
                </c:pt>
                <c:pt idx="956">
                  <c:v>40283.861111111109</c:v>
                </c:pt>
                <c:pt idx="957">
                  <c:v>40283.854166666664</c:v>
                </c:pt>
                <c:pt idx="958">
                  <c:v>40283.847222222219</c:v>
                </c:pt>
                <c:pt idx="959">
                  <c:v>40283.840277777781</c:v>
                </c:pt>
                <c:pt idx="960">
                  <c:v>40283.833333333336</c:v>
                </c:pt>
                <c:pt idx="961">
                  <c:v>40283.826388888891</c:v>
                </c:pt>
                <c:pt idx="962">
                  <c:v>40283.819444444445</c:v>
                </c:pt>
                <c:pt idx="963">
                  <c:v>40283.8125</c:v>
                </c:pt>
                <c:pt idx="964">
                  <c:v>40283.805555555555</c:v>
                </c:pt>
                <c:pt idx="965">
                  <c:v>40283.798611111109</c:v>
                </c:pt>
                <c:pt idx="966">
                  <c:v>40283.791666666664</c:v>
                </c:pt>
                <c:pt idx="967">
                  <c:v>40283.784722222219</c:v>
                </c:pt>
                <c:pt idx="968">
                  <c:v>40283.777777777781</c:v>
                </c:pt>
                <c:pt idx="969">
                  <c:v>40283.770833333336</c:v>
                </c:pt>
                <c:pt idx="970">
                  <c:v>40283.763888888891</c:v>
                </c:pt>
                <c:pt idx="971">
                  <c:v>40283.756944444445</c:v>
                </c:pt>
                <c:pt idx="972">
                  <c:v>40283.75</c:v>
                </c:pt>
                <c:pt idx="973">
                  <c:v>40283.743055555555</c:v>
                </c:pt>
                <c:pt idx="974">
                  <c:v>40283.736111111109</c:v>
                </c:pt>
                <c:pt idx="975">
                  <c:v>40283.729166666664</c:v>
                </c:pt>
                <c:pt idx="976">
                  <c:v>40283.722222222219</c:v>
                </c:pt>
                <c:pt idx="977">
                  <c:v>40283.715277777781</c:v>
                </c:pt>
                <c:pt idx="978">
                  <c:v>40283.708333333336</c:v>
                </c:pt>
                <c:pt idx="979">
                  <c:v>40283.701388888891</c:v>
                </c:pt>
                <c:pt idx="980">
                  <c:v>40283.694444444445</c:v>
                </c:pt>
                <c:pt idx="981">
                  <c:v>40283.6875</c:v>
                </c:pt>
                <c:pt idx="982">
                  <c:v>40283.680555555555</c:v>
                </c:pt>
                <c:pt idx="983">
                  <c:v>40283.673611111109</c:v>
                </c:pt>
                <c:pt idx="984">
                  <c:v>40283.666666666664</c:v>
                </c:pt>
                <c:pt idx="985">
                  <c:v>40283.659722222219</c:v>
                </c:pt>
                <c:pt idx="986">
                  <c:v>40283.652777777781</c:v>
                </c:pt>
                <c:pt idx="987">
                  <c:v>40283.645833333336</c:v>
                </c:pt>
                <c:pt idx="988">
                  <c:v>40283.638888888891</c:v>
                </c:pt>
                <c:pt idx="989">
                  <c:v>40283.631944444445</c:v>
                </c:pt>
                <c:pt idx="990">
                  <c:v>40283.625</c:v>
                </c:pt>
                <c:pt idx="991">
                  <c:v>40283.618055555555</c:v>
                </c:pt>
                <c:pt idx="992">
                  <c:v>40283.611111111109</c:v>
                </c:pt>
                <c:pt idx="993">
                  <c:v>40283.604166666664</c:v>
                </c:pt>
                <c:pt idx="994">
                  <c:v>40283.597222222219</c:v>
                </c:pt>
                <c:pt idx="995">
                  <c:v>40283.590277777781</c:v>
                </c:pt>
                <c:pt idx="996">
                  <c:v>40283.583333333336</c:v>
                </c:pt>
                <c:pt idx="997">
                  <c:v>40283.576388888891</c:v>
                </c:pt>
                <c:pt idx="998">
                  <c:v>40283.569444444445</c:v>
                </c:pt>
                <c:pt idx="999">
                  <c:v>40283.5625</c:v>
                </c:pt>
                <c:pt idx="1000">
                  <c:v>40283.555555555555</c:v>
                </c:pt>
                <c:pt idx="1001">
                  <c:v>40283.548611111109</c:v>
                </c:pt>
                <c:pt idx="1002">
                  <c:v>40283.541666666664</c:v>
                </c:pt>
                <c:pt idx="1003">
                  <c:v>40283.534722222219</c:v>
                </c:pt>
                <c:pt idx="1004">
                  <c:v>40283.527777777781</c:v>
                </c:pt>
                <c:pt idx="1005">
                  <c:v>40283.520833333336</c:v>
                </c:pt>
                <c:pt idx="1006">
                  <c:v>40283.513888888891</c:v>
                </c:pt>
                <c:pt idx="1007">
                  <c:v>40283.506944444445</c:v>
                </c:pt>
                <c:pt idx="1008">
                  <c:v>40283.5</c:v>
                </c:pt>
                <c:pt idx="1009">
                  <c:v>40283.493055555555</c:v>
                </c:pt>
                <c:pt idx="1010">
                  <c:v>40283.486111111109</c:v>
                </c:pt>
                <c:pt idx="1011">
                  <c:v>40283.479166666664</c:v>
                </c:pt>
                <c:pt idx="1012">
                  <c:v>40283.472222222219</c:v>
                </c:pt>
                <c:pt idx="1013">
                  <c:v>40283.465277777781</c:v>
                </c:pt>
                <c:pt idx="1014">
                  <c:v>40283.458333333336</c:v>
                </c:pt>
                <c:pt idx="1015">
                  <c:v>40283.451388888891</c:v>
                </c:pt>
                <c:pt idx="1016">
                  <c:v>40283.444444444445</c:v>
                </c:pt>
                <c:pt idx="1017">
                  <c:v>40283.4375</c:v>
                </c:pt>
                <c:pt idx="1018">
                  <c:v>40283.430555555555</c:v>
                </c:pt>
                <c:pt idx="1019">
                  <c:v>40283.423611111109</c:v>
                </c:pt>
                <c:pt idx="1020">
                  <c:v>40283.416666666664</c:v>
                </c:pt>
                <c:pt idx="1021">
                  <c:v>40283.409722222219</c:v>
                </c:pt>
                <c:pt idx="1022">
                  <c:v>40283.402777777781</c:v>
                </c:pt>
                <c:pt idx="1023">
                  <c:v>40283.395833333336</c:v>
                </c:pt>
                <c:pt idx="1024">
                  <c:v>40283.388888888891</c:v>
                </c:pt>
                <c:pt idx="1025">
                  <c:v>40283.381944444445</c:v>
                </c:pt>
                <c:pt idx="1026">
                  <c:v>40283.375</c:v>
                </c:pt>
                <c:pt idx="1027">
                  <c:v>40283.368055555555</c:v>
                </c:pt>
                <c:pt idx="1028">
                  <c:v>40283.361111111109</c:v>
                </c:pt>
                <c:pt idx="1029">
                  <c:v>40283.354166666664</c:v>
                </c:pt>
                <c:pt idx="1030">
                  <c:v>40283.347222222219</c:v>
                </c:pt>
                <c:pt idx="1031">
                  <c:v>40283.340277777781</c:v>
                </c:pt>
                <c:pt idx="1032">
                  <c:v>40283.333333333336</c:v>
                </c:pt>
                <c:pt idx="1033">
                  <c:v>40283.326388888891</c:v>
                </c:pt>
                <c:pt idx="1034">
                  <c:v>40283.319444444445</c:v>
                </c:pt>
                <c:pt idx="1035">
                  <c:v>40283.3125</c:v>
                </c:pt>
                <c:pt idx="1036">
                  <c:v>40283.305555555555</c:v>
                </c:pt>
                <c:pt idx="1037">
                  <c:v>40283.298611111109</c:v>
                </c:pt>
                <c:pt idx="1038">
                  <c:v>40283.291666666664</c:v>
                </c:pt>
                <c:pt idx="1039">
                  <c:v>40283.284722222219</c:v>
                </c:pt>
                <c:pt idx="1040">
                  <c:v>40283.277777777781</c:v>
                </c:pt>
                <c:pt idx="1041">
                  <c:v>40283.270833333336</c:v>
                </c:pt>
                <c:pt idx="1042">
                  <c:v>40283.263888888891</c:v>
                </c:pt>
                <c:pt idx="1043">
                  <c:v>40283.256944444445</c:v>
                </c:pt>
                <c:pt idx="1044">
                  <c:v>40283.25</c:v>
                </c:pt>
                <c:pt idx="1045">
                  <c:v>40283.243055555555</c:v>
                </c:pt>
                <c:pt idx="1046">
                  <c:v>40283.236111111109</c:v>
                </c:pt>
                <c:pt idx="1047">
                  <c:v>40283.229166666664</c:v>
                </c:pt>
                <c:pt idx="1048">
                  <c:v>40283.222222222219</c:v>
                </c:pt>
                <c:pt idx="1049">
                  <c:v>40283.215277777781</c:v>
                </c:pt>
                <c:pt idx="1050">
                  <c:v>40283.208333333336</c:v>
                </c:pt>
                <c:pt idx="1051">
                  <c:v>40283.201388888891</c:v>
                </c:pt>
                <c:pt idx="1052">
                  <c:v>40283.194444444445</c:v>
                </c:pt>
                <c:pt idx="1053">
                  <c:v>40283.1875</c:v>
                </c:pt>
                <c:pt idx="1054">
                  <c:v>40283.180555555555</c:v>
                </c:pt>
                <c:pt idx="1055">
                  <c:v>40283.173611111109</c:v>
                </c:pt>
                <c:pt idx="1056">
                  <c:v>40283.166666666664</c:v>
                </c:pt>
                <c:pt idx="1057">
                  <c:v>40283.159722222219</c:v>
                </c:pt>
                <c:pt idx="1058">
                  <c:v>40283.152777777781</c:v>
                </c:pt>
                <c:pt idx="1059">
                  <c:v>40283.145833333336</c:v>
                </c:pt>
                <c:pt idx="1060">
                  <c:v>40283.138888888891</c:v>
                </c:pt>
                <c:pt idx="1061">
                  <c:v>40283.131944444445</c:v>
                </c:pt>
                <c:pt idx="1062">
                  <c:v>40283.125</c:v>
                </c:pt>
                <c:pt idx="1063">
                  <c:v>40283.118055555555</c:v>
                </c:pt>
                <c:pt idx="1064">
                  <c:v>40283.111111111109</c:v>
                </c:pt>
                <c:pt idx="1065">
                  <c:v>40283.104166666664</c:v>
                </c:pt>
                <c:pt idx="1066">
                  <c:v>40283.097222222219</c:v>
                </c:pt>
                <c:pt idx="1067">
                  <c:v>40283.090277777781</c:v>
                </c:pt>
                <c:pt idx="1068">
                  <c:v>40283.083333333336</c:v>
                </c:pt>
                <c:pt idx="1069">
                  <c:v>40283.076388888891</c:v>
                </c:pt>
                <c:pt idx="1070">
                  <c:v>40283.069444444445</c:v>
                </c:pt>
                <c:pt idx="1071">
                  <c:v>40283.0625</c:v>
                </c:pt>
                <c:pt idx="1072">
                  <c:v>40283.055555555555</c:v>
                </c:pt>
                <c:pt idx="1073">
                  <c:v>40283.048611111109</c:v>
                </c:pt>
                <c:pt idx="1074">
                  <c:v>40283.041666666664</c:v>
                </c:pt>
                <c:pt idx="1075">
                  <c:v>40283.034722222219</c:v>
                </c:pt>
                <c:pt idx="1076">
                  <c:v>40283.027777777781</c:v>
                </c:pt>
                <c:pt idx="1077">
                  <c:v>40283.020833333336</c:v>
                </c:pt>
                <c:pt idx="1078">
                  <c:v>40283.013888888891</c:v>
                </c:pt>
                <c:pt idx="1079">
                  <c:v>40283.006944444445</c:v>
                </c:pt>
                <c:pt idx="1080" formatCode="m/d/yyyy">
                  <c:v>40283</c:v>
                </c:pt>
                <c:pt idx="1081">
                  <c:v>40282.993055555555</c:v>
                </c:pt>
                <c:pt idx="1082">
                  <c:v>40282.986111111109</c:v>
                </c:pt>
                <c:pt idx="1083">
                  <c:v>40282.979166666664</c:v>
                </c:pt>
                <c:pt idx="1084">
                  <c:v>40282.972222222219</c:v>
                </c:pt>
                <c:pt idx="1085">
                  <c:v>40282.965277777781</c:v>
                </c:pt>
                <c:pt idx="1086">
                  <c:v>40282.958333333336</c:v>
                </c:pt>
                <c:pt idx="1087">
                  <c:v>40282.951388888891</c:v>
                </c:pt>
                <c:pt idx="1088">
                  <c:v>40282.944444444445</c:v>
                </c:pt>
                <c:pt idx="1089">
                  <c:v>40282.9375</c:v>
                </c:pt>
                <c:pt idx="1090">
                  <c:v>40282.930555555555</c:v>
                </c:pt>
                <c:pt idx="1091">
                  <c:v>40282.923611111109</c:v>
                </c:pt>
                <c:pt idx="1092">
                  <c:v>40282.916666666664</c:v>
                </c:pt>
                <c:pt idx="1093">
                  <c:v>40282.909722222219</c:v>
                </c:pt>
                <c:pt idx="1094">
                  <c:v>40282.902777777781</c:v>
                </c:pt>
                <c:pt idx="1095">
                  <c:v>40282.895833333336</c:v>
                </c:pt>
                <c:pt idx="1096">
                  <c:v>40282.888888888891</c:v>
                </c:pt>
                <c:pt idx="1097">
                  <c:v>40282.881944444445</c:v>
                </c:pt>
                <c:pt idx="1098">
                  <c:v>40282.875</c:v>
                </c:pt>
                <c:pt idx="1099">
                  <c:v>40282.868055555555</c:v>
                </c:pt>
                <c:pt idx="1100">
                  <c:v>40282.861111111109</c:v>
                </c:pt>
                <c:pt idx="1101">
                  <c:v>40282.854166666664</c:v>
                </c:pt>
                <c:pt idx="1102">
                  <c:v>40282.847222222219</c:v>
                </c:pt>
                <c:pt idx="1103">
                  <c:v>40282.840277777781</c:v>
                </c:pt>
                <c:pt idx="1104">
                  <c:v>40282.833333333336</c:v>
                </c:pt>
                <c:pt idx="1105">
                  <c:v>40282.826388888891</c:v>
                </c:pt>
                <c:pt idx="1106">
                  <c:v>40282.819444444445</c:v>
                </c:pt>
                <c:pt idx="1107">
                  <c:v>40282.8125</c:v>
                </c:pt>
                <c:pt idx="1108">
                  <c:v>40282.805555555555</c:v>
                </c:pt>
                <c:pt idx="1109">
                  <c:v>40282.798611111109</c:v>
                </c:pt>
                <c:pt idx="1110">
                  <c:v>40282.791666666664</c:v>
                </c:pt>
                <c:pt idx="1111">
                  <c:v>40282.784722222219</c:v>
                </c:pt>
                <c:pt idx="1112">
                  <c:v>40282.777777777781</c:v>
                </c:pt>
                <c:pt idx="1113">
                  <c:v>40282.770833333336</c:v>
                </c:pt>
                <c:pt idx="1114">
                  <c:v>40282.763888888891</c:v>
                </c:pt>
                <c:pt idx="1115">
                  <c:v>40282.756944444445</c:v>
                </c:pt>
                <c:pt idx="1116">
                  <c:v>40282.75</c:v>
                </c:pt>
                <c:pt idx="1117">
                  <c:v>40282.743055555555</c:v>
                </c:pt>
                <c:pt idx="1118">
                  <c:v>40282.736111111109</c:v>
                </c:pt>
                <c:pt idx="1119">
                  <c:v>40282.729166666664</c:v>
                </c:pt>
                <c:pt idx="1120">
                  <c:v>40282.722222222219</c:v>
                </c:pt>
                <c:pt idx="1121">
                  <c:v>40282.715277777781</c:v>
                </c:pt>
                <c:pt idx="1122">
                  <c:v>40282.708333333336</c:v>
                </c:pt>
                <c:pt idx="1123">
                  <c:v>40282.701388888891</c:v>
                </c:pt>
                <c:pt idx="1124">
                  <c:v>40282.694444444445</c:v>
                </c:pt>
                <c:pt idx="1125">
                  <c:v>40282.6875</c:v>
                </c:pt>
                <c:pt idx="1126">
                  <c:v>40282.680555555555</c:v>
                </c:pt>
                <c:pt idx="1127">
                  <c:v>40282.673611111109</c:v>
                </c:pt>
                <c:pt idx="1128">
                  <c:v>40282.666666666664</c:v>
                </c:pt>
                <c:pt idx="1129">
                  <c:v>40282.659722222219</c:v>
                </c:pt>
                <c:pt idx="1130">
                  <c:v>40282.652777777781</c:v>
                </c:pt>
                <c:pt idx="1131">
                  <c:v>40282.645833333336</c:v>
                </c:pt>
                <c:pt idx="1132">
                  <c:v>40282.638888888891</c:v>
                </c:pt>
                <c:pt idx="1133">
                  <c:v>40282.631944444445</c:v>
                </c:pt>
                <c:pt idx="1134">
                  <c:v>40282.625</c:v>
                </c:pt>
                <c:pt idx="1135">
                  <c:v>40282.618055555555</c:v>
                </c:pt>
                <c:pt idx="1136">
                  <c:v>40282.611111111109</c:v>
                </c:pt>
                <c:pt idx="1137">
                  <c:v>40282.604166666664</c:v>
                </c:pt>
                <c:pt idx="1138">
                  <c:v>40282.597222222219</c:v>
                </c:pt>
                <c:pt idx="1139">
                  <c:v>40282.590277777781</c:v>
                </c:pt>
                <c:pt idx="1140">
                  <c:v>40282.583333333336</c:v>
                </c:pt>
                <c:pt idx="1141">
                  <c:v>40282.576388888891</c:v>
                </c:pt>
                <c:pt idx="1142">
                  <c:v>40282.569444444445</c:v>
                </c:pt>
                <c:pt idx="1143">
                  <c:v>40282.5625</c:v>
                </c:pt>
                <c:pt idx="1144">
                  <c:v>40282.555555555555</c:v>
                </c:pt>
                <c:pt idx="1145">
                  <c:v>40282.548611111109</c:v>
                </c:pt>
                <c:pt idx="1146">
                  <c:v>40282.541666666664</c:v>
                </c:pt>
                <c:pt idx="1147">
                  <c:v>40282.534722222219</c:v>
                </c:pt>
                <c:pt idx="1148">
                  <c:v>40282.527777777781</c:v>
                </c:pt>
                <c:pt idx="1149">
                  <c:v>40282.520833333336</c:v>
                </c:pt>
                <c:pt idx="1150">
                  <c:v>40282.513888888891</c:v>
                </c:pt>
                <c:pt idx="1151">
                  <c:v>40282.506944444445</c:v>
                </c:pt>
                <c:pt idx="1152">
                  <c:v>40282.5</c:v>
                </c:pt>
                <c:pt idx="1153">
                  <c:v>40282.493055555555</c:v>
                </c:pt>
                <c:pt idx="1154">
                  <c:v>40282.486111111109</c:v>
                </c:pt>
                <c:pt idx="1155">
                  <c:v>40282.479166666664</c:v>
                </c:pt>
                <c:pt idx="1156">
                  <c:v>40282.472222222219</c:v>
                </c:pt>
                <c:pt idx="1157">
                  <c:v>40282.465277777781</c:v>
                </c:pt>
                <c:pt idx="1158">
                  <c:v>40282.458333333336</c:v>
                </c:pt>
                <c:pt idx="1159">
                  <c:v>40282.451388888891</c:v>
                </c:pt>
                <c:pt idx="1160">
                  <c:v>40282.444444444445</c:v>
                </c:pt>
                <c:pt idx="1161">
                  <c:v>40282.4375</c:v>
                </c:pt>
                <c:pt idx="1162">
                  <c:v>40282.430555555555</c:v>
                </c:pt>
                <c:pt idx="1163">
                  <c:v>40282.423611111109</c:v>
                </c:pt>
                <c:pt idx="1164">
                  <c:v>40282.416666666664</c:v>
                </c:pt>
                <c:pt idx="1165">
                  <c:v>40282.409722222219</c:v>
                </c:pt>
                <c:pt idx="1166">
                  <c:v>40282.402777777781</c:v>
                </c:pt>
                <c:pt idx="1167">
                  <c:v>40282.395833333336</c:v>
                </c:pt>
                <c:pt idx="1168">
                  <c:v>40282.388888888891</c:v>
                </c:pt>
                <c:pt idx="1169">
                  <c:v>40282.381944444445</c:v>
                </c:pt>
                <c:pt idx="1170">
                  <c:v>40282.375</c:v>
                </c:pt>
                <c:pt idx="1171">
                  <c:v>40282.368055555555</c:v>
                </c:pt>
                <c:pt idx="1172">
                  <c:v>40282.361111111109</c:v>
                </c:pt>
                <c:pt idx="1173">
                  <c:v>40282.354166666664</c:v>
                </c:pt>
                <c:pt idx="1174">
                  <c:v>40282.347222222219</c:v>
                </c:pt>
                <c:pt idx="1175">
                  <c:v>40282.340277777781</c:v>
                </c:pt>
                <c:pt idx="1176">
                  <c:v>40282.333333333336</c:v>
                </c:pt>
                <c:pt idx="1177">
                  <c:v>40282.326388888891</c:v>
                </c:pt>
                <c:pt idx="1178">
                  <c:v>40282.319444444445</c:v>
                </c:pt>
                <c:pt idx="1179">
                  <c:v>40282.3125</c:v>
                </c:pt>
                <c:pt idx="1180">
                  <c:v>40282.305555555555</c:v>
                </c:pt>
                <c:pt idx="1181">
                  <c:v>40282.298611111109</c:v>
                </c:pt>
                <c:pt idx="1182">
                  <c:v>40282.291666666664</c:v>
                </c:pt>
                <c:pt idx="1183">
                  <c:v>40282.284722222219</c:v>
                </c:pt>
                <c:pt idx="1184">
                  <c:v>40282.277777777781</c:v>
                </c:pt>
                <c:pt idx="1185">
                  <c:v>40282.270833333336</c:v>
                </c:pt>
                <c:pt idx="1186">
                  <c:v>40282.263888888891</c:v>
                </c:pt>
                <c:pt idx="1187">
                  <c:v>40282.256944444445</c:v>
                </c:pt>
                <c:pt idx="1188">
                  <c:v>40282.25</c:v>
                </c:pt>
                <c:pt idx="1189">
                  <c:v>40282.243055555555</c:v>
                </c:pt>
                <c:pt idx="1190">
                  <c:v>40282.236111111109</c:v>
                </c:pt>
                <c:pt idx="1191">
                  <c:v>40282.229166666664</c:v>
                </c:pt>
                <c:pt idx="1192">
                  <c:v>40282.222222222219</c:v>
                </c:pt>
                <c:pt idx="1193">
                  <c:v>40282.215277777781</c:v>
                </c:pt>
                <c:pt idx="1194">
                  <c:v>40282.208333333336</c:v>
                </c:pt>
                <c:pt idx="1195">
                  <c:v>40282.201388888891</c:v>
                </c:pt>
                <c:pt idx="1196">
                  <c:v>40282.194444444445</c:v>
                </c:pt>
                <c:pt idx="1197">
                  <c:v>40282.1875</c:v>
                </c:pt>
                <c:pt idx="1198">
                  <c:v>40282.180555555555</c:v>
                </c:pt>
                <c:pt idx="1199">
                  <c:v>40282.173611111109</c:v>
                </c:pt>
                <c:pt idx="1200">
                  <c:v>40282.166666666664</c:v>
                </c:pt>
                <c:pt idx="1201">
                  <c:v>40282.159722222219</c:v>
                </c:pt>
                <c:pt idx="1202">
                  <c:v>40282.152777777781</c:v>
                </c:pt>
                <c:pt idx="1203">
                  <c:v>40282.145833333336</c:v>
                </c:pt>
                <c:pt idx="1204">
                  <c:v>40282.138888888891</c:v>
                </c:pt>
                <c:pt idx="1205">
                  <c:v>40282.131944444445</c:v>
                </c:pt>
                <c:pt idx="1206">
                  <c:v>40282.125</c:v>
                </c:pt>
                <c:pt idx="1207">
                  <c:v>40282.118055555555</c:v>
                </c:pt>
                <c:pt idx="1208">
                  <c:v>40282.111111111109</c:v>
                </c:pt>
                <c:pt idx="1209">
                  <c:v>40282.104166666664</c:v>
                </c:pt>
                <c:pt idx="1210">
                  <c:v>40282.097222222219</c:v>
                </c:pt>
                <c:pt idx="1211">
                  <c:v>40282.090277777781</c:v>
                </c:pt>
                <c:pt idx="1212">
                  <c:v>40282.083333333336</c:v>
                </c:pt>
                <c:pt idx="1213">
                  <c:v>40282.076388888891</c:v>
                </c:pt>
                <c:pt idx="1214">
                  <c:v>40282.069444444445</c:v>
                </c:pt>
                <c:pt idx="1215">
                  <c:v>40282.0625</c:v>
                </c:pt>
                <c:pt idx="1216">
                  <c:v>40282.055555555555</c:v>
                </c:pt>
                <c:pt idx="1217">
                  <c:v>40282.048611111109</c:v>
                </c:pt>
                <c:pt idx="1218">
                  <c:v>40282.041666666664</c:v>
                </c:pt>
                <c:pt idx="1219">
                  <c:v>40282.034722222219</c:v>
                </c:pt>
                <c:pt idx="1220">
                  <c:v>40282.027777777781</c:v>
                </c:pt>
                <c:pt idx="1221">
                  <c:v>40282.020833333336</c:v>
                </c:pt>
                <c:pt idx="1222">
                  <c:v>40282.013888888891</c:v>
                </c:pt>
                <c:pt idx="1223">
                  <c:v>40282.006944444445</c:v>
                </c:pt>
                <c:pt idx="1224" formatCode="m/d/yyyy">
                  <c:v>40282</c:v>
                </c:pt>
                <c:pt idx="1225">
                  <c:v>40281.993055555555</c:v>
                </c:pt>
                <c:pt idx="1226">
                  <c:v>40281.986111111109</c:v>
                </c:pt>
                <c:pt idx="1227">
                  <c:v>40281.979166666664</c:v>
                </c:pt>
                <c:pt idx="1228">
                  <c:v>40281.972222222219</c:v>
                </c:pt>
                <c:pt idx="1229">
                  <c:v>40281.965277777781</c:v>
                </c:pt>
                <c:pt idx="1230">
                  <c:v>40281.958333333336</c:v>
                </c:pt>
                <c:pt idx="1231">
                  <c:v>40281.951388888891</c:v>
                </c:pt>
                <c:pt idx="1232">
                  <c:v>40281.944444444445</c:v>
                </c:pt>
                <c:pt idx="1233">
                  <c:v>40281.9375</c:v>
                </c:pt>
                <c:pt idx="1234">
                  <c:v>40281.930555555555</c:v>
                </c:pt>
                <c:pt idx="1235">
                  <c:v>40281.923611111109</c:v>
                </c:pt>
                <c:pt idx="1236">
                  <c:v>40281.916666666664</c:v>
                </c:pt>
                <c:pt idx="1237">
                  <c:v>40281.909722222219</c:v>
                </c:pt>
                <c:pt idx="1238">
                  <c:v>40281.902777777781</c:v>
                </c:pt>
                <c:pt idx="1239">
                  <c:v>40281.895833333336</c:v>
                </c:pt>
                <c:pt idx="1240">
                  <c:v>40281.888888888891</c:v>
                </c:pt>
                <c:pt idx="1241">
                  <c:v>40281.881944444445</c:v>
                </c:pt>
                <c:pt idx="1242">
                  <c:v>40281.875</c:v>
                </c:pt>
                <c:pt idx="1243">
                  <c:v>40281.868055555555</c:v>
                </c:pt>
                <c:pt idx="1244">
                  <c:v>40281.861111111109</c:v>
                </c:pt>
                <c:pt idx="1245">
                  <c:v>40281.854166666664</c:v>
                </c:pt>
                <c:pt idx="1246">
                  <c:v>40281.847222222219</c:v>
                </c:pt>
                <c:pt idx="1247">
                  <c:v>40281.840277777781</c:v>
                </c:pt>
                <c:pt idx="1248">
                  <c:v>40281.833333333336</c:v>
                </c:pt>
                <c:pt idx="1249">
                  <c:v>40281.826388888891</c:v>
                </c:pt>
                <c:pt idx="1250">
                  <c:v>40281.819444444445</c:v>
                </c:pt>
                <c:pt idx="1251">
                  <c:v>40281.8125</c:v>
                </c:pt>
                <c:pt idx="1252">
                  <c:v>40281.805555555555</c:v>
                </c:pt>
                <c:pt idx="1253">
                  <c:v>40281.798611111109</c:v>
                </c:pt>
                <c:pt idx="1254">
                  <c:v>40281.791666666664</c:v>
                </c:pt>
                <c:pt idx="1255">
                  <c:v>40281.784722222219</c:v>
                </c:pt>
                <c:pt idx="1256">
                  <c:v>40281.777777777781</c:v>
                </c:pt>
                <c:pt idx="1257">
                  <c:v>40281.770833333336</c:v>
                </c:pt>
                <c:pt idx="1258">
                  <c:v>40281.763888888891</c:v>
                </c:pt>
                <c:pt idx="1259">
                  <c:v>40281.756944444445</c:v>
                </c:pt>
                <c:pt idx="1260">
                  <c:v>40281.75</c:v>
                </c:pt>
                <c:pt idx="1261">
                  <c:v>40281.743055555555</c:v>
                </c:pt>
                <c:pt idx="1262">
                  <c:v>40281.736111111109</c:v>
                </c:pt>
                <c:pt idx="1263">
                  <c:v>40281.729166666664</c:v>
                </c:pt>
                <c:pt idx="1264">
                  <c:v>40281.722222222219</c:v>
                </c:pt>
                <c:pt idx="1265">
                  <c:v>40281.715277777781</c:v>
                </c:pt>
                <c:pt idx="1266">
                  <c:v>40281.708333333336</c:v>
                </c:pt>
                <c:pt idx="1267">
                  <c:v>40281.701388888891</c:v>
                </c:pt>
                <c:pt idx="1268">
                  <c:v>40281.694444444445</c:v>
                </c:pt>
                <c:pt idx="1269">
                  <c:v>40281.6875</c:v>
                </c:pt>
                <c:pt idx="1270">
                  <c:v>40281.680555555555</c:v>
                </c:pt>
                <c:pt idx="1271">
                  <c:v>40281.673611111109</c:v>
                </c:pt>
                <c:pt idx="1272">
                  <c:v>40281.666666666664</c:v>
                </c:pt>
                <c:pt idx="1273">
                  <c:v>40281.659722222219</c:v>
                </c:pt>
                <c:pt idx="1274">
                  <c:v>40281.652777777781</c:v>
                </c:pt>
                <c:pt idx="1275">
                  <c:v>40281.645833333336</c:v>
                </c:pt>
                <c:pt idx="1276">
                  <c:v>40281.638888888891</c:v>
                </c:pt>
                <c:pt idx="1277">
                  <c:v>40281.631944444445</c:v>
                </c:pt>
                <c:pt idx="1278">
                  <c:v>40281.625</c:v>
                </c:pt>
                <c:pt idx="1279">
                  <c:v>40281.618055555555</c:v>
                </c:pt>
                <c:pt idx="1280">
                  <c:v>40281.611111111109</c:v>
                </c:pt>
                <c:pt idx="1281">
                  <c:v>40281.604166666664</c:v>
                </c:pt>
                <c:pt idx="1282">
                  <c:v>40281.597222222219</c:v>
                </c:pt>
                <c:pt idx="1283">
                  <c:v>40281.590277777781</c:v>
                </c:pt>
                <c:pt idx="1284">
                  <c:v>40281.583333333336</c:v>
                </c:pt>
                <c:pt idx="1285">
                  <c:v>40281.576388888891</c:v>
                </c:pt>
                <c:pt idx="1286">
                  <c:v>40281.569444444445</c:v>
                </c:pt>
                <c:pt idx="1287">
                  <c:v>40281.5625</c:v>
                </c:pt>
                <c:pt idx="1288">
                  <c:v>40281.555555555555</c:v>
                </c:pt>
                <c:pt idx="1289">
                  <c:v>40281.548611111109</c:v>
                </c:pt>
                <c:pt idx="1290">
                  <c:v>40281.541666666664</c:v>
                </c:pt>
                <c:pt idx="1291">
                  <c:v>40281.534722222219</c:v>
                </c:pt>
                <c:pt idx="1292">
                  <c:v>40281.527777777781</c:v>
                </c:pt>
                <c:pt idx="1293">
                  <c:v>40281.520833333336</c:v>
                </c:pt>
                <c:pt idx="1294">
                  <c:v>40281.513888888891</c:v>
                </c:pt>
                <c:pt idx="1295">
                  <c:v>40281.506944444445</c:v>
                </c:pt>
                <c:pt idx="1296">
                  <c:v>40281.5</c:v>
                </c:pt>
              </c:numCache>
            </c:numRef>
          </c:xVal>
          <c:yVal>
            <c:numRef>
              <c:f>'D41-6'!$I$2:$I$1298</c:f>
              <c:numCache>
                <c:formatCode>General</c:formatCode>
                <c:ptCount val="1297"/>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pt idx="32">
                  <c:v>1.5</c:v>
                </c:pt>
                <c:pt idx="33">
                  <c:v>1.5</c:v>
                </c:pt>
                <c:pt idx="34">
                  <c:v>1.5</c:v>
                </c:pt>
                <c:pt idx="35">
                  <c:v>1.5</c:v>
                </c:pt>
                <c:pt idx="36">
                  <c:v>1.5</c:v>
                </c:pt>
                <c:pt idx="37">
                  <c:v>1.5</c:v>
                </c:pt>
                <c:pt idx="38">
                  <c:v>1.5</c:v>
                </c:pt>
                <c:pt idx="39">
                  <c:v>1.5</c:v>
                </c:pt>
                <c:pt idx="40">
                  <c:v>1.5</c:v>
                </c:pt>
                <c:pt idx="41">
                  <c:v>1.5</c:v>
                </c:pt>
                <c:pt idx="42">
                  <c:v>1.5</c:v>
                </c:pt>
                <c:pt idx="43">
                  <c:v>1.5</c:v>
                </c:pt>
                <c:pt idx="44">
                  <c:v>1.5</c:v>
                </c:pt>
                <c:pt idx="45">
                  <c:v>1.5</c:v>
                </c:pt>
                <c:pt idx="46">
                  <c:v>1.5</c:v>
                </c:pt>
                <c:pt idx="47">
                  <c:v>1.5</c:v>
                </c:pt>
                <c:pt idx="48">
                  <c:v>1.5</c:v>
                </c:pt>
                <c:pt idx="49">
                  <c:v>1.5</c:v>
                </c:pt>
                <c:pt idx="50">
                  <c:v>1.5</c:v>
                </c:pt>
                <c:pt idx="51">
                  <c:v>1.5</c:v>
                </c:pt>
                <c:pt idx="52">
                  <c:v>1.5</c:v>
                </c:pt>
                <c:pt idx="53">
                  <c:v>1.5</c:v>
                </c:pt>
                <c:pt idx="54">
                  <c:v>1.5</c:v>
                </c:pt>
                <c:pt idx="55">
                  <c:v>1.5</c:v>
                </c:pt>
                <c:pt idx="56">
                  <c:v>1.5</c:v>
                </c:pt>
                <c:pt idx="57">
                  <c:v>1.5</c:v>
                </c:pt>
                <c:pt idx="58">
                  <c:v>1.5</c:v>
                </c:pt>
                <c:pt idx="59">
                  <c:v>1.5</c:v>
                </c:pt>
                <c:pt idx="60">
                  <c:v>1.5</c:v>
                </c:pt>
                <c:pt idx="61">
                  <c:v>1.5</c:v>
                </c:pt>
                <c:pt idx="62">
                  <c:v>1.5</c:v>
                </c:pt>
                <c:pt idx="63">
                  <c:v>1.5</c:v>
                </c:pt>
                <c:pt idx="64">
                  <c:v>1.5</c:v>
                </c:pt>
                <c:pt idx="65">
                  <c:v>1.5</c:v>
                </c:pt>
                <c:pt idx="66">
                  <c:v>1.5</c:v>
                </c:pt>
                <c:pt idx="67">
                  <c:v>1.5</c:v>
                </c:pt>
                <c:pt idx="68">
                  <c:v>1.5</c:v>
                </c:pt>
                <c:pt idx="69">
                  <c:v>1.5</c:v>
                </c:pt>
                <c:pt idx="70">
                  <c:v>1.5</c:v>
                </c:pt>
                <c:pt idx="71">
                  <c:v>1.5</c:v>
                </c:pt>
                <c:pt idx="72">
                  <c:v>1.5</c:v>
                </c:pt>
                <c:pt idx="73">
                  <c:v>1.5</c:v>
                </c:pt>
                <c:pt idx="74">
                  <c:v>1.5</c:v>
                </c:pt>
                <c:pt idx="75">
                  <c:v>1.5</c:v>
                </c:pt>
                <c:pt idx="76">
                  <c:v>1.5</c:v>
                </c:pt>
                <c:pt idx="77">
                  <c:v>1.5</c:v>
                </c:pt>
                <c:pt idx="78">
                  <c:v>1.5</c:v>
                </c:pt>
                <c:pt idx="79">
                  <c:v>1.5</c:v>
                </c:pt>
                <c:pt idx="80">
                  <c:v>1.5</c:v>
                </c:pt>
                <c:pt idx="81">
                  <c:v>1.5</c:v>
                </c:pt>
                <c:pt idx="82">
                  <c:v>1.5</c:v>
                </c:pt>
                <c:pt idx="83">
                  <c:v>1.5</c:v>
                </c:pt>
                <c:pt idx="84">
                  <c:v>1.5</c:v>
                </c:pt>
                <c:pt idx="85">
                  <c:v>1.5</c:v>
                </c:pt>
                <c:pt idx="86">
                  <c:v>1.5</c:v>
                </c:pt>
                <c:pt idx="87">
                  <c:v>1.5</c:v>
                </c:pt>
                <c:pt idx="88">
                  <c:v>1.5</c:v>
                </c:pt>
                <c:pt idx="89">
                  <c:v>1.5</c:v>
                </c:pt>
                <c:pt idx="90">
                  <c:v>1.5</c:v>
                </c:pt>
                <c:pt idx="91">
                  <c:v>1.5</c:v>
                </c:pt>
                <c:pt idx="92">
                  <c:v>1.5</c:v>
                </c:pt>
                <c:pt idx="93">
                  <c:v>1.5</c:v>
                </c:pt>
                <c:pt idx="94">
                  <c:v>1.5</c:v>
                </c:pt>
                <c:pt idx="95">
                  <c:v>1.5</c:v>
                </c:pt>
                <c:pt idx="96">
                  <c:v>1.5</c:v>
                </c:pt>
                <c:pt idx="97">
                  <c:v>1.5</c:v>
                </c:pt>
                <c:pt idx="98">
                  <c:v>1.5</c:v>
                </c:pt>
                <c:pt idx="99">
                  <c:v>1.5</c:v>
                </c:pt>
                <c:pt idx="100">
                  <c:v>1.5</c:v>
                </c:pt>
                <c:pt idx="101">
                  <c:v>1.5</c:v>
                </c:pt>
                <c:pt idx="102">
                  <c:v>1.5</c:v>
                </c:pt>
                <c:pt idx="103">
                  <c:v>1.5</c:v>
                </c:pt>
                <c:pt idx="104">
                  <c:v>1.5</c:v>
                </c:pt>
                <c:pt idx="105">
                  <c:v>1.5</c:v>
                </c:pt>
                <c:pt idx="106">
                  <c:v>1.5</c:v>
                </c:pt>
                <c:pt idx="107">
                  <c:v>1.5</c:v>
                </c:pt>
                <c:pt idx="108">
                  <c:v>1.5</c:v>
                </c:pt>
                <c:pt idx="109">
                  <c:v>1.5</c:v>
                </c:pt>
                <c:pt idx="110">
                  <c:v>1.5</c:v>
                </c:pt>
                <c:pt idx="111">
                  <c:v>1.5</c:v>
                </c:pt>
                <c:pt idx="112">
                  <c:v>1.5</c:v>
                </c:pt>
                <c:pt idx="113">
                  <c:v>1.5</c:v>
                </c:pt>
                <c:pt idx="114">
                  <c:v>1.5</c:v>
                </c:pt>
                <c:pt idx="115">
                  <c:v>1.5</c:v>
                </c:pt>
                <c:pt idx="116">
                  <c:v>1.5</c:v>
                </c:pt>
                <c:pt idx="117">
                  <c:v>1.5</c:v>
                </c:pt>
                <c:pt idx="118">
                  <c:v>1.5</c:v>
                </c:pt>
                <c:pt idx="119">
                  <c:v>1.5</c:v>
                </c:pt>
                <c:pt idx="120">
                  <c:v>1.5</c:v>
                </c:pt>
                <c:pt idx="121">
                  <c:v>1.5</c:v>
                </c:pt>
                <c:pt idx="122">
                  <c:v>1.5</c:v>
                </c:pt>
                <c:pt idx="123">
                  <c:v>1.5</c:v>
                </c:pt>
                <c:pt idx="124">
                  <c:v>1.5</c:v>
                </c:pt>
                <c:pt idx="125">
                  <c:v>1.5</c:v>
                </c:pt>
                <c:pt idx="126">
                  <c:v>1.5</c:v>
                </c:pt>
                <c:pt idx="127">
                  <c:v>1.5</c:v>
                </c:pt>
                <c:pt idx="128">
                  <c:v>1.5</c:v>
                </c:pt>
                <c:pt idx="129">
                  <c:v>1.5</c:v>
                </c:pt>
                <c:pt idx="130">
                  <c:v>1.5</c:v>
                </c:pt>
                <c:pt idx="131">
                  <c:v>1.5</c:v>
                </c:pt>
                <c:pt idx="132">
                  <c:v>1.5</c:v>
                </c:pt>
                <c:pt idx="133">
                  <c:v>1.5</c:v>
                </c:pt>
                <c:pt idx="134">
                  <c:v>1.5</c:v>
                </c:pt>
                <c:pt idx="135">
                  <c:v>1.5</c:v>
                </c:pt>
                <c:pt idx="136">
                  <c:v>1.5</c:v>
                </c:pt>
                <c:pt idx="137">
                  <c:v>1.5</c:v>
                </c:pt>
                <c:pt idx="138">
                  <c:v>1.5</c:v>
                </c:pt>
                <c:pt idx="139">
                  <c:v>1.5</c:v>
                </c:pt>
                <c:pt idx="140">
                  <c:v>1.5</c:v>
                </c:pt>
                <c:pt idx="141">
                  <c:v>1.5</c:v>
                </c:pt>
                <c:pt idx="142">
                  <c:v>1.5</c:v>
                </c:pt>
                <c:pt idx="143">
                  <c:v>1.5</c:v>
                </c:pt>
                <c:pt idx="144">
                  <c:v>1.5</c:v>
                </c:pt>
                <c:pt idx="145">
                  <c:v>1.5</c:v>
                </c:pt>
                <c:pt idx="146">
                  <c:v>1.5</c:v>
                </c:pt>
                <c:pt idx="147">
                  <c:v>1.5</c:v>
                </c:pt>
                <c:pt idx="148">
                  <c:v>1.5</c:v>
                </c:pt>
                <c:pt idx="149">
                  <c:v>1.5</c:v>
                </c:pt>
                <c:pt idx="150">
                  <c:v>1.5</c:v>
                </c:pt>
                <c:pt idx="151">
                  <c:v>1.5</c:v>
                </c:pt>
                <c:pt idx="152">
                  <c:v>1.5</c:v>
                </c:pt>
                <c:pt idx="153">
                  <c:v>1.5</c:v>
                </c:pt>
                <c:pt idx="154">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174">
                  <c:v>1.5</c:v>
                </c:pt>
                <c:pt idx="175">
                  <c:v>1.5</c:v>
                </c:pt>
                <c:pt idx="176">
                  <c:v>1.5</c:v>
                </c:pt>
                <c:pt idx="177">
                  <c:v>1.5</c:v>
                </c:pt>
                <c:pt idx="178">
                  <c:v>1.5</c:v>
                </c:pt>
                <c:pt idx="179">
                  <c:v>1.5</c:v>
                </c:pt>
                <c:pt idx="180">
                  <c:v>1.5</c:v>
                </c:pt>
                <c:pt idx="181">
                  <c:v>1.5</c:v>
                </c:pt>
                <c:pt idx="182">
                  <c:v>1.5</c:v>
                </c:pt>
                <c:pt idx="183">
                  <c:v>1.5</c:v>
                </c:pt>
                <c:pt idx="184">
                  <c:v>1.5</c:v>
                </c:pt>
                <c:pt idx="185">
                  <c:v>1.5</c:v>
                </c:pt>
                <c:pt idx="186">
                  <c:v>1.5</c:v>
                </c:pt>
                <c:pt idx="187">
                  <c:v>1.5</c:v>
                </c:pt>
                <c:pt idx="188">
                  <c:v>1.5</c:v>
                </c:pt>
                <c:pt idx="189">
                  <c:v>1.5</c:v>
                </c:pt>
                <c:pt idx="190">
                  <c:v>1.5</c:v>
                </c:pt>
                <c:pt idx="191">
                  <c:v>1.5</c:v>
                </c:pt>
                <c:pt idx="192">
                  <c:v>1.5</c:v>
                </c:pt>
                <c:pt idx="193">
                  <c:v>1.5</c:v>
                </c:pt>
                <c:pt idx="194">
                  <c:v>1.5</c:v>
                </c:pt>
                <c:pt idx="195">
                  <c:v>1.5</c:v>
                </c:pt>
                <c:pt idx="196">
                  <c:v>1.5</c:v>
                </c:pt>
                <c:pt idx="197">
                  <c:v>1.5</c:v>
                </c:pt>
                <c:pt idx="198">
                  <c:v>1.5</c:v>
                </c:pt>
                <c:pt idx="199">
                  <c:v>1.5</c:v>
                </c:pt>
                <c:pt idx="200">
                  <c:v>1.5</c:v>
                </c:pt>
                <c:pt idx="201">
                  <c:v>1.5</c:v>
                </c:pt>
                <c:pt idx="202">
                  <c:v>1.5</c:v>
                </c:pt>
                <c:pt idx="203">
                  <c:v>1.5</c:v>
                </c:pt>
                <c:pt idx="204">
                  <c:v>1.5</c:v>
                </c:pt>
                <c:pt idx="205">
                  <c:v>1.5</c:v>
                </c:pt>
                <c:pt idx="206">
                  <c:v>1.5</c:v>
                </c:pt>
                <c:pt idx="207">
                  <c:v>1.5</c:v>
                </c:pt>
                <c:pt idx="208">
                  <c:v>1.5</c:v>
                </c:pt>
                <c:pt idx="209">
                  <c:v>1.5</c:v>
                </c:pt>
                <c:pt idx="210">
                  <c:v>1.5</c:v>
                </c:pt>
                <c:pt idx="211">
                  <c:v>1.5</c:v>
                </c:pt>
                <c:pt idx="212">
                  <c:v>1.5</c:v>
                </c:pt>
                <c:pt idx="213">
                  <c:v>1.5</c:v>
                </c:pt>
                <c:pt idx="214">
                  <c:v>1.5</c:v>
                </c:pt>
                <c:pt idx="215">
                  <c:v>1.5</c:v>
                </c:pt>
                <c:pt idx="216">
                  <c:v>1.5</c:v>
                </c:pt>
                <c:pt idx="217">
                  <c:v>1.5</c:v>
                </c:pt>
                <c:pt idx="218">
                  <c:v>1.5</c:v>
                </c:pt>
                <c:pt idx="219">
                  <c:v>1.5</c:v>
                </c:pt>
                <c:pt idx="220">
                  <c:v>1.5</c:v>
                </c:pt>
                <c:pt idx="221">
                  <c:v>1.5</c:v>
                </c:pt>
                <c:pt idx="222">
                  <c:v>1.5</c:v>
                </c:pt>
                <c:pt idx="223">
                  <c:v>1.5</c:v>
                </c:pt>
                <c:pt idx="224">
                  <c:v>1.5</c:v>
                </c:pt>
                <c:pt idx="225">
                  <c:v>1.5</c:v>
                </c:pt>
                <c:pt idx="226">
                  <c:v>1.5</c:v>
                </c:pt>
                <c:pt idx="227">
                  <c:v>1.5</c:v>
                </c:pt>
                <c:pt idx="228">
                  <c:v>1.5</c:v>
                </c:pt>
                <c:pt idx="229">
                  <c:v>1.5</c:v>
                </c:pt>
                <c:pt idx="230">
                  <c:v>1.5</c:v>
                </c:pt>
                <c:pt idx="231">
                  <c:v>1.5</c:v>
                </c:pt>
                <c:pt idx="232">
                  <c:v>1.5</c:v>
                </c:pt>
                <c:pt idx="233">
                  <c:v>1.5</c:v>
                </c:pt>
                <c:pt idx="234">
                  <c:v>1.5</c:v>
                </c:pt>
                <c:pt idx="235">
                  <c:v>1.5</c:v>
                </c:pt>
                <c:pt idx="236">
                  <c:v>1.5</c:v>
                </c:pt>
                <c:pt idx="237">
                  <c:v>1.5</c:v>
                </c:pt>
                <c:pt idx="238">
                  <c:v>1.5</c:v>
                </c:pt>
                <c:pt idx="239">
                  <c:v>1.5</c:v>
                </c:pt>
                <c:pt idx="240">
                  <c:v>1.5</c:v>
                </c:pt>
                <c:pt idx="241">
                  <c:v>1.5</c:v>
                </c:pt>
                <c:pt idx="242">
                  <c:v>1.5</c:v>
                </c:pt>
                <c:pt idx="243">
                  <c:v>1.5</c:v>
                </c:pt>
                <c:pt idx="244">
                  <c:v>1.5</c:v>
                </c:pt>
                <c:pt idx="245">
                  <c:v>1.5</c:v>
                </c:pt>
                <c:pt idx="246">
                  <c:v>1.5</c:v>
                </c:pt>
                <c:pt idx="247">
                  <c:v>1.5</c:v>
                </c:pt>
                <c:pt idx="248">
                  <c:v>1.5</c:v>
                </c:pt>
                <c:pt idx="249">
                  <c:v>1.5</c:v>
                </c:pt>
                <c:pt idx="250">
                  <c:v>1.5</c:v>
                </c:pt>
                <c:pt idx="251">
                  <c:v>1.5</c:v>
                </c:pt>
                <c:pt idx="252">
                  <c:v>1.5</c:v>
                </c:pt>
                <c:pt idx="253">
                  <c:v>1.5</c:v>
                </c:pt>
                <c:pt idx="254">
                  <c:v>1.5</c:v>
                </c:pt>
                <c:pt idx="255">
                  <c:v>1.5</c:v>
                </c:pt>
                <c:pt idx="256">
                  <c:v>1.5</c:v>
                </c:pt>
                <c:pt idx="257">
                  <c:v>1.5</c:v>
                </c:pt>
                <c:pt idx="258">
                  <c:v>1.5</c:v>
                </c:pt>
                <c:pt idx="259">
                  <c:v>1.5</c:v>
                </c:pt>
                <c:pt idx="260">
                  <c:v>1.5</c:v>
                </c:pt>
                <c:pt idx="261">
                  <c:v>1.5</c:v>
                </c:pt>
                <c:pt idx="262">
                  <c:v>1.5</c:v>
                </c:pt>
                <c:pt idx="263">
                  <c:v>1.5</c:v>
                </c:pt>
                <c:pt idx="264">
                  <c:v>1.5</c:v>
                </c:pt>
                <c:pt idx="265">
                  <c:v>1.5</c:v>
                </c:pt>
                <c:pt idx="266">
                  <c:v>1.5</c:v>
                </c:pt>
                <c:pt idx="267">
                  <c:v>1.5</c:v>
                </c:pt>
                <c:pt idx="268">
                  <c:v>1.5</c:v>
                </c:pt>
                <c:pt idx="269">
                  <c:v>1.5</c:v>
                </c:pt>
                <c:pt idx="270">
                  <c:v>1.5</c:v>
                </c:pt>
                <c:pt idx="271">
                  <c:v>1.5</c:v>
                </c:pt>
                <c:pt idx="272">
                  <c:v>1.5</c:v>
                </c:pt>
                <c:pt idx="273">
                  <c:v>1.5</c:v>
                </c:pt>
                <c:pt idx="274">
                  <c:v>1.5</c:v>
                </c:pt>
                <c:pt idx="275">
                  <c:v>1.5</c:v>
                </c:pt>
                <c:pt idx="276">
                  <c:v>1.5</c:v>
                </c:pt>
                <c:pt idx="277">
                  <c:v>1.5</c:v>
                </c:pt>
                <c:pt idx="278">
                  <c:v>1.5</c:v>
                </c:pt>
                <c:pt idx="279">
                  <c:v>1.5</c:v>
                </c:pt>
                <c:pt idx="280">
                  <c:v>1.5</c:v>
                </c:pt>
                <c:pt idx="281">
                  <c:v>1.5</c:v>
                </c:pt>
                <c:pt idx="282">
                  <c:v>1.5</c:v>
                </c:pt>
                <c:pt idx="283">
                  <c:v>1.5</c:v>
                </c:pt>
                <c:pt idx="284">
                  <c:v>1.5</c:v>
                </c:pt>
                <c:pt idx="285">
                  <c:v>1.5</c:v>
                </c:pt>
                <c:pt idx="286">
                  <c:v>1.5</c:v>
                </c:pt>
                <c:pt idx="287">
                  <c:v>1.5</c:v>
                </c:pt>
                <c:pt idx="288">
                  <c:v>1.5</c:v>
                </c:pt>
                <c:pt idx="289">
                  <c:v>1.5</c:v>
                </c:pt>
                <c:pt idx="290">
                  <c:v>1.5</c:v>
                </c:pt>
                <c:pt idx="291">
                  <c:v>1.5</c:v>
                </c:pt>
                <c:pt idx="292">
                  <c:v>1.5</c:v>
                </c:pt>
                <c:pt idx="293">
                  <c:v>1.5</c:v>
                </c:pt>
                <c:pt idx="294">
                  <c:v>1.5</c:v>
                </c:pt>
                <c:pt idx="295">
                  <c:v>1.5</c:v>
                </c:pt>
                <c:pt idx="296">
                  <c:v>1.5</c:v>
                </c:pt>
                <c:pt idx="297">
                  <c:v>1.5</c:v>
                </c:pt>
                <c:pt idx="298">
                  <c:v>1.5</c:v>
                </c:pt>
                <c:pt idx="299">
                  <c:v>1.5</c:v>
                </c:pt>
                <c:pt idx="300">
                  <c:v>1.5</c:v>
                </c:pt>
                <c:pt idx="301">
                  <c:v>1.5</c:v>
                </c:pt>
                <c:pt idx="302">
                  <c:v>1.5</c:v>
                </c:pt>
                <c:pt idx="303">
                  <c:v>1.5</c:v>
                </c:pt>
                <c:pt idx="304">
                  <c:v>1.5</c:v>
                </c:pt>
                <c:pt idx="305">
                  <c:v>1.5</c:v>
                </c:pt>
                <c:pt idx="306">
                  <c:v>1.5</c:v>
                </c:pt>
                <c:pt idx="307">
                  <c:v>1.5</c:v>
                </c:pt>
                <c:pt idx="308">
                  <c:v>1.5</c:v>
                </c:pt>
                <c:pt idx="309">
                  <c:v>1.5</c:v>
                </c:pt>
                <c:pt idx="310">
                  <c:v>1.5</c:v>
                </c:pt>
                <c:pt idx="311">
                  <c:v>1.5</c:v>
                </c:pt>
                <c:pt idx="312">
                  <c:v>1.5</c:v>
                </c:pt>
                <c:pt idx="313">
                  <c:v>1.5</c:v>
                </c:pt>
                <c:pt idx="314">
                  <c:v>1.5</c:v>
                </c:pt>
                <c:pt idx="315">
                  <c:v>1.5</c:v>
                </c:pt>
                <c:pt idx="316">
                  <c:v>1.5</c:v>
                </c:pt>
                <c:pt idx="317">
                  <c:v>1.5</c:v>
                </c:pt>
                <c:pt idx="318">
                  <c:v>1.5</c:v>
                </c:pt>
                <c:pt idx="319">
                  <c:v>1.5</c:v>
                </c:pt>
                <c:pt idx="320">
                  <c:v>1.5</c:v>
                </c:pt>
                <c:pt idx="321">
                  <c:v>1.5</c:v>
                </c:pt>
                <c:pt idx="322">
                  <c:v>1.5</c:v>
                </c:pt>
                <c:pt idx="323">
                  <c:v>1.5</c:v>
                </c:pt>
                <c:pt idx="324">
                  <c:v>1.5</c:v>
                </c:pt>
                <c:pt idx="325">
                  <c:v>1.5</c:v>
                </c:pt>
                <c:pt idx="326">
                  <c:v>1.5</c:v>
                </c:pt>
                <c:pt idx="327">
                  <c:v>1.5</c:v>
                </c:pt>
                <c:pt idx="328">
                  <c:v>1.5</c:v>
                </c:pt>
                <c:pt idx="329">
                  <c:v>1.5</c:v>
                </c:pt>
                <c:pt idx="330">
                  <c:v>1.5</c:v>
                </c:pt>
                <c:pt idx="331">
                  <c:v>1.5</c:v>
                </c:pt>
                <c:pt idx="332">
                  <c:v>1.5</c:v>
                </c:pt>
                <c:pt idx="333">
                  <c:v>1.5</c:v>
                </c:pt>
                <c:pt idx="334">
                  <c:v>1.5</c:v>
                </c:pt>
                <c:pt idx="335">
                  <c:v>1.5</c:v>
                </c:pt>
                <c:pt idx="336">
                  <c:v>1.5</c:v>
                </c:pt>
                <c:pt idx="337">
                  <c:v>1.5</c:v>
                </c:pt>
                <c:pt idx="338">
                  <c:v>1.5</c:v>
                </c:pt>
                <c:pt idx="339">
                  <c:v>1.5</c:v>
                </c:pt>
                <c:pt idx="340">
                  <c:v>1.5</c:v>
                </c:pt>
                <c:pt idx="341">
                  <c:v>1.5</c:v>
                </c:pt>
                <c:pt idx="342">
                  <c:v>1.5</c:v>
                </c:pt>
                <c:pt idx="343">
                  <c:v>1.5</c:v>
                </c:pt>
                <c:pt idx="344">
                  <c:v>1.5</c:v>
                </c:pt>
                <c:pt idx="345">
                  <c:v>1.5</c:v>
                </c:pt>
                <c:pt idx="346">
                  <c:v>1.5</c:v>
                </c:pt>
                <c:pt idx="347">
                  <c:v>1.5</c:v>
                </c:pt>
                <c:pt idx="348">
                  <c:v>1.5</c:v>
                </c:pt>
                <c:pt idx="349">
                  <c:v>1.5</c:v>
                </c:pt>
                <c:pt idx="350">
                  <c:v>1.5</c:v>
                </c:pt>
                <c:pt idx="351">
                  <c:v>1.5</c:v>
                </c:pt>
                <c:pt idx="352">
                  <c:v>1.5</c:v>
                </c:pt>
                <c:pt idx="353">
                  <c:v>1.5</c:v>
                </c:pt>
                <c:pt idx="354">
                  <c:v>1.5</c:v>
                </c:pt>
                <c:pt idx="355">
                  <c:v>1.5</c:v>
                </c:pt>
                <c:pt idx="356">
                  <c:v>1.5</c:v>
                </c:pt>
                <c:pt idx="357">
                  <c:v>1.5</c:v>
                </c:pt>
                <c:pt idx="358">
                  <c:v>1.5</c:v>
                </c:pt>
                <c:pt idx="359">
                  <c:v>1.5</c:v>
                </c:pt>
                <c:pt idx="360">
                  <c:v>1.5</c:v>
                </c:pt>
                <c:pt idx="361">
                  <c:v>1.5</c:v>
                </c:pt>
                <c:pt idx="362">
                  <c:v>1.5</c:v>
                </c:pt>
                <c:pt idx="363">
                  <c:v>1.5</c:v>
                </c:pt>
                <c:pt idx="364">
                  <c:v>1.5</c:v>
                </c:pt>
                <c:pt idx="365">
                  <c:v>1.5</c:v>
                </c:pt>
                <c:pt idx="366">
                  <c:v>1.5</c:v>
                </c:pt>
                <c:pt idx="367">
                  <c:v>1.5</c:v>
                </c:pt>
                <c:pt idx="368">
                  <c:v>1.5</c:v>
                </c:pt>
                <c:pt idx="369">
                  <c:v>1.5</c:v>
                </c:pt>
                <c:pt idx="370">
                  <c:v>1.5</c:v>
                </c:pt>
                <c:pt idx="371">
                  <c:v>1.5</c:v>
                </c:pt>
                <c:pt idx="372">
                  <c:v>1.5</c:v>
                </c:pt>
                <c:pt idx="373">
                  <c:v>1.5</c:v>
                </c:pt>
                <c:pt idx="374">
                  <c:v>1.5</c:v>
                </c:pt>
                <c:pt idx="375">
                  <c:v>1.5</c:v>
                </c:pt>
                <c:pt idx="376">
                  <c:v>1.5</c:v>
                </c:pt>
                <c:pt idx="377">
                  <c:v>1.5</c:v>
                </c:pt>
                <c:pt idx="378">
                  <c:v>1.5</c:v>
                </c:pt>
                <c:pt idx="379">
                  <c:v>1.5</c:v>
                </c:pt>
                <c:pt idx="380">
                  <c:v>1.5</c:v>
                </c:pt>
                <c:pt idx="381">
                  <c:v>1.5</c:v>
                </c:pt>
                <c:pt idx="382">
                  <c:v>1.5</c:v>
                </c:pt>
                <c:pt idx="383">
                  <c:v>1.5</c:v>
                </c:pt>
                <c:pt idx="384">
                  <c:v>1.5</c:v>
                </c:pt>
                <c:pt idx="385">
                  <c:v>1.5</c:v>
                </c:pt>
                <c:pt idx="386">
                  <c:v>1.5</c:v>
                </c:pt>
                <c:pt idx="387">
                  <c:v>1.5</c:v>
                </c:pt>
                <c:pt idx="388">
                  <c:v>1.5</c:v>
                </c:pt>
                <c:pt idx="389">
                  <c:v>1.5</c:v>
                </c:pt>
                <c:pt idx="390">
                  <c:v>1.5</c:v>
                </c:pt>
                <c:pt idx="391">
                  <c:v>1.5</c:v>
                </c:pt>
                <c:pt idx="392">
                  <c:v>1.5</c:v>
                </c:pt>
                <c:pt idx="393">
                  <c:v>1.5</c:v>
                </c:pt>
                <c:pt idx="394">
                  <c:v>1.5</c:v>
                </c:pt>
                <c:pt idx="395">
                  <c:v>1.5</c:v>
                </c:pt>
                <c:pt idx="396">
                  <c:v>1.5</c:v>
                </c:pt>
                <c:pt idx="397">
                  <c:v>1.5</c:v>
                </c:pt>
                <c:pt idx="398">
                  <c:v>1.5</c:v>
                </c:pt>
                <c:pt idx="399">
                  <c:v>1.5</c:v>
                </c:pt>
                <c:pt idx="400">
                  <c:v>1.5</c:v>
                </c:pt>
                <c:pt idx="401">
                  <c:v>1.5</c:v>
                </c:pt>
                <c:pt idx="402">
                  <c:v>1.5</c:v>
                </c:pt>
                <c:pt idx="403">
                  <c:v>1.5</c:v>
                </c:pt>
                <c:pt idx="404">
                  <c:v>1.5</c:v>
                </c:pt>
                <c:pt idx="405">
                  <c:v>1.5</c:v>
                </c:pt>
                <c:pt idx="406">
                  <c:v>1.5</c:v>
                </c:pt>
                <c:pt idx="407">
                  <c:v>1.5</c:v>
                </c:pt>
                <c:pt idx="408">
                  <c:v>1.5</c:v>
                </c:pt>
                <c:pt idx="409">
                  <c:v>1.5</c:v>
                </c:pt>
                <c:pt idx="410">
                  <c:v>1.5</c:v>
                </c:pt>
                <c:pt idx="411">
                  <c:v>1.5</c:v>
                </c:pt>
                <c:pt idx="412">
                  <c:v>1.5</c:v>
                </c:pt>
                <c:pt idx="413">
                  <c:v>1.5</c:v>
                </c:pt>
                <c:pt idx="414">
                  <c:v>1.5</c:v>
                </c:pt>
                <c:pt idx="415">
                  <c:v>1.5</c:v>
                </c:pt>
                <c:pt idx="416">
                  <c:v>1.5</c:v>
                </c:pt>
                <c:pt idx="417">
                  <c:v>1.5</c:v>
                </c:pt>
                <c:pt idx="418">
                  <c:v>1.5</c:v>
                </c:pt>
                <c:pt idx="419">
                  <c:v>1.5</c:v>
                </c:pt>
                <c:pt idx="420">
                  <c:v>1.5</c:v>
                </c:pt>
                <c:pt idx="421">
                  <c:v>1.5</c:v>
                </c:pt>
                <c:pt idx="422">
                  <c:v>1.5</c:v>
                </c:pt>
                <c:pt idx="423">
                  <c:v>1.5</c:v>
                </c:pt>
                <c:pt idx="424">
                  <c:v>1.5</c:v>
                </c:pt>
                <c:pt idx="425">
                  <c:v>1.5</c:v>
                </c:pt>
                <c:pt idx="426">
                  <c:v>1.5</c:v>
                </c:pt>
                <c:pt idx="427">
                  <c:v>1.5</c:v>
                </c:pt>
                <c:pt idx="428">
                  <c:v>1.5</c:v>
                </c:pt>
                <c:pt idx="429">
                  <c:v>1.5</c:v>
                </c:pt>
                <c:pt idx="430">
                  <c:v>1.5</c:v>
                </c:pt>
                <c:pt idx="431">
                  <c:v>1.5</c:v>
                </c:pt>
                <c:pt idx="432">
                  <c:v>1.5</c:v>
                </c:pt>
                <c:pt idx="433">
                  <c:v>1.5</c:v>
                </c:pt>
                <c:pt idx="434">
                  <c:v>1.5</c:v>
                </c:pt>
                <c:pt idx="435">
                  <c:v>1.5</c:v>
                </c:pt>
                <c:pt idx="436">
                  <c:v>1.5</c:v>
                </c:pt>
                <c:pt idx="437">
                  <c:v>1.5</c:v>
                </c:pt>
                <c:pt idx="438">
                  <c:v>1.5</c:v>
                </c:pt>
                <c:pt idx="439">
                  <c:v>1.5</c:v>
                </c:pt>
                <c:pt idx="440">
                  <c:v>1.5</c:v>
                </c:pt>
                <c:pt idx="441">
                  <c:v>1.5</c:v>
                </c:pt>
                <c:pt idx="442">
                  <c:v>1.5</c:v>
                </c:pt>
                <c:pt idx="443">
                  <c:v>1.5</c:v>
                </c:pt>
                <c:pt idx="444">
                  <c:v>1.5</c:v>
                </c:pt>
                <c:pt idx="445">
                  <c:v>1.5</c:v>
                </c:pt>
                <c:pt idx="446">
                  <c:v>1.5</c:v>
                </c:pt>
                <c:pt idx="447">
                  <c:v>1.5</c:v>
                </c:pt>
                <c:pt idx="448">
                  <c:v>1.5</c:v>
                </c:pt>
                <c:pt idx="449">
                  <c:v>1.5</c:v>
                </c:pt>
                <c:pt idx="450">
                  <c:v>1.5</c:v>
                </c:pt>
                <c:pt idx="451">
                  <c:v>1.5</c:v>
                </c:pt>
                <c:pt idx="452">
                  <c:v>1.5</c:v>
                </c:pt>
                <c:pt idx="453">
                  <c:v>1.5</c:v>
                </c:pt>
                <c:pt idx="454">
                  <c:v>1.5</c:v>
                </c:pt>
                <c:pt idx="455">
                  <c:v>1.5</c:v>
                </c:pt>
                <c:pt idx="456">
                  <c:v>1.5</c:v>
                </c:pt>
                <c:pt idx="457">
                  <c:v>1.5</c:v>
                </c:pt>
                <c:pt idx="458">
                  <c:v>1.5</c:v>
                </c:pt>
                <c:pt idx="459">
                  <c:v>1.5</c:v>
                </c:pt>
                <c:pt idx="460">
                  <c:v>1.5</c:v>
                </c:pt>
                <c:pt idx="461">
                  <c:v>1.5</c:v>
                </c:pt>
                <c:pt idx="462">
                  <c:v>1.5</c:v>
                </c:pt>
                <c:pt idx="463">
                  <c:v>1.5</c:v>
                </c:pt>
                <c:pt idx="464">
                  <c:v>1.5</c:v>
                </c:pt>
                <c:pt idx="465">
                  <c:v>1.5</c:v>
                </c:pt>
                <c:pt idx="466">
                  <c:v>1.5</c:v>
                </c:pt>
                <c:pt idx="467">
                  <c:v>1.5</c:v>
                </c:pt>
                <c:pt idx="468">
                  <c:v>1.5</c:v>
                </c:pt>
                <c:pt idx="469">
                  <c:v>1.5</c:v>
                </c:pt>
                <c:pt idx="470">
                  <c:v>1.5</c:v>
                </c:pt>
                <c:pt idx="471">
                  <c:v>1.5</c:v>
                </c:pt>
                <c:pt idx="472">
                  <c:v>1.5</c:v>
                </c:pt>
                <c:pt idx="473">
                  <c:v>1.5</c:v>
                </c:pt>
                <c:pt idx="474">
                  <c:v>1.5</c:v>
                </c:pt>
                <c:pt idx="475">
                  <c:v>1.5</c:v>
                </c:pt>
                <c:pt idx="476">
                  <c:v>1.5</c:v>
                </c:pt>
                <c:pt idx="477">
                  <c:v>1.5</c:v>
                </c:pt>
                <c:pt idx="478">
                  <c:v>1.5</c:v>
                </c:pt>
                <c:pt idx="479">
                  <c:v>1.5</c:v>
                </c:pt>
                <c:pt idx="480">
                  <c:v>1.5</c:v>
                </c:pt>
                <c:pt idx="481">
                  <c:v>1.5</c:v>
                </c:pt>
                <c:pt idx="482">
                  <c:v>1.5</c:v>
                </c:pt>
                <c:pt idx="483">
                  <c:v>1.5</c:v>
                </c:pt>
                <c:pt idx="484">
                  <c:v>1.5</c:v>
                </c:pt>
                <c:pt idx="485">
                  <c:v>1.5</c:v>
                </c:pt>
                <c:pt idx="486">
                  <c:v>1.5</c:v>
                </c:pt>
                <c:pt idx="487">
                  <c:v>1.5</c:v>
                </c:pt>
                <c:pt idx="488">
                  <c:v>1.5</c:v>
                </c:pt>
                <c:pt idx="489">
                  <c:v>1.5</c:v>
                </c:pt>
                <c:pt idx="490">
                  <c:v>1.5</c:v>
                </c:pt>
                <c:pt idx="491">
                  <c:v>1.5</c:v>
                </c:pt>
                <c:pt idx="492">
                  <c:v>1.5</c:v>
                </c:pt>
                <c:pt idx="493">
                  <c:v>1.5</c:v>
                </c:pt>
                <c:pt idx="494">
                  <c:v>1.5</c:v>
                </c:pt>
                <c:pt idx="495">
                  <c:v>1.5</c:v>
                </c:pt>
                <c:pt idx="496">
                  <c:v>1.5</c:v>
                </c:pt>
                <c:pt idx="497">
                  <c:v>1.5</c:v>
                </c:pt>
                <c:pt idx="498">
                  <c:v>1.5</c:v>
                </c:pt>
                <c:pt idx="499">
                  <c:v>1.5</c:v>
                </c:pt>
                <c:pt idx="500">
                  <c:v>1.5</c:v>
                </c:pt>
                <c:pt idx="501">
                  <c:v>1.5</c:v>
                </c:pt>
                <c:pt idx="502">
                  <c:v>1.5</c:v>
                </c:pt>
                <c:pt idx="503">
                  <c:v>1.5</c:v>
                </c:pt>
                <c:pt idx="504">
                  <c:v>1.5</c:v>
                </c:pt>
                <c:pt idx="505">
                  <c:v>1.5</c:v>
                </c:pt>
                <c:pt idx="506">
                  <c:v>1.5</c:v>
                </c:pt>
                <c:pt idx="507">
                  <c:v>1.5</c:v>
                </c:pt>
                <c:pt idx="508">
                  <c:v>1.5</c:v>
                </c:pt>
                <c:pt idx="509">
                  <c:v>1.5</c:v>
                </c:pt>
                <c:pt idx="510">
                  <c:v>1.5</c:v>
                </c:pt>
                <c:pt idx="511">
                  <c:v>1.5</c:v>
                </c:pt>
                <c:pt idx="512">
                  <c:v>1.5</c:v>
                </c:pt>
                <c:pt idx="513">
                  <c:v>1.5</c:v>
                </c:pt>
                <c:pt idx="514">
                  <c:v>1.5</c:v>
                </c:pt>
                <c:pt idx="515">
                  <c:v>1.5</c:v>
                </c:pt>
                <c:pt idx="516">
                  <c:v>1.5</c:v>
                </c:pt>
                <c:pt idx="517">
                  <c:v>1.5</c:v>
                </c:pt>
                <c:pt idx="518">
                  <c:v>1.5</c:v>
                </c:pt>
                <c:pt idx="519">
                  <c:v>1.5</c:v>
                </c:pt>
                <c:pt idx="520">
                  <c:v>1.5</c:v>
                </c:pt>
                <c:pt idx="521">
                  <c:v>1.5</c:v>
                </c:pt>
                <c:pt idx="522">
                  <c:v>1.5</c:v>
                </c:pt>
                <c:pt idx="523">
                  <c:v>1.5</c:v>
                </c:pt>
                <c:pt idx="524">
                  <c:v>1.5</c:v>
                </c:pt>
                <c:pt idx="525">
                  <c:v>1.5</c:v>
                </c:pt>
                <c:pt idx="526">
                  <c:v>1.5</c:v>
                </c:pt>
                <c:pt idx="527">
                  <c:v>1.5</c:v>
                </c:pt>
                <c:pt idx="528">
                  <c:v>1.5</c:v>
                </c:pt>
                <c:pt idx="529">
                  <c:v>1.5</c:v>
                </c:pt>
                <c:pt idx="530">
                  <c:v>1.5</c:v>
                </c:pt>
                <c:pt idx="531">
                  <c:v>1.5</c:v>
                </c:pt>
                <c:pt idx="532">
                  <c:v>1.5</c:v>
                </c:pt>
                <c:pt idx="533">
                  <c:v>1.5</c:v>
                </c:pt>
                <c:pt idx="534">
                  <c:v>1.5</c:v>
                </c:pt>
                <c:pt idx="535">
                  <c:v>1.5</c:v>
                </c:pt>
                <c:pt idx="536">
                  <c:v>1.5</c:v>
                </c:pt>
                <c:pt idx="537">
                  <c:v>1.5</c:v>
                </c:pt>
                <c:pt idx="538">
                  <c:v>1.5</c:v>
                </c:pt>
                <c:pt idx="539">
                  <c:v>1.5</c:v>
                </c:pt>
                <c:pt idx="540">
                  <c:v>1.5</c:v>
                </c:pt>
                <c:pt idx="541">
                  <c:v>1.5</c:v>
                </c:pt>
                <c:pt idx="542">
                  <c:v>1.5</c:v>
                </c:pt>
                <c:pt idx="543">
                  <c:v>1.5</c:v>
                </c:pt>
                <c:pt idx="544">
                  <c:v>1.5</c:v>
                </c:pt>
                <c:pt idx="545">
                  <c:v>1.5</c:v>
                </c:pt>
                <c:pt idx="546">
                  <c:v>1.5</c:v>
                </c:pt>
                <c:pt idx="547">
                  <c:v>1.5</c:v>
                </c:pt>
                <c:pt idx="548">
                  <c:v>1.5</c:v>
                </c:pt>
                <c:pt idx="549">
                  <c:v>1.5</c:v>
                </c:pt>
                <c:pt idx="550">
                  <c:v>1.5</c:v>
                </c:pt>
                <c:pt idx="551">
                  <c:v>1.5</c:v>
                </c:pt>
                <c:pt idx="552">
                  <c:v>1.5</c:v>
                </c:pt>
                <c:pt idx="553">
                  <c:v>1.5</c:v>
                </c:pt>
                <c:pt idx="554">
                  <c:v>1.5</c:v>
                </c:pt>
                <c:pt idx="555">
                  <c:v>1.5</c:v>
                </c:pt>
                <c:pt idx="556">
                  <c:v>1.5</c:v>
                </c:pt>
                <c:pt idx="557">
                  <c:v>1.5</c:v>
                </c:pt>
                <c:pt idx="558">
                  <c:v>1.5</c:v>
                </c:pt>
                <c:pt idx="559">
                  <c:v>1.5</c:v>
                </c:pt>
                <c:pt idx="560">
                  <c:v>1.5</c:v>
                </c:pt>
                <c:pt idx="561">
                  <c:v>1.5</c:v>
                </c:pt>
                <c:pt idx="562">
                  <c:v>1.5</c:v>
                </c:pt>
                <c:pt idx="563">
                  <c:v>1.5</c:v>
                </c:pt>
                <c:pt idx="564">
                  <c:v>1.5</c:v>
                </c:pt>
                <c:pt idx="565">
                  <c:v>1.5</c:v>
                </c:pt>
                <c:pt idx="566">
                  <c:v>1.5</c:v>
                </c:pt>
                <c:pt idx="567">
                  <c:v>1.5</c:v>
                </c:pt>
                <c:pt idx="568">
                  <c:v>1.5</c:v>
                </c:pt>
                <c:pt idx="569">
                  <c:v>1.5</c:v>
                </c:pt>
                <c:pt idx="570">
                  <c:v>1.5</c:v>
                </c:pt>
                <c:pt idx="571">
                  <c:v>1.5</c:v>
                </c:pt>
                <c:pt idx="572">
                  <c:v>1.5</c:v>
                </c:pt>
                <c:pt idx="573">
                  <c:v>1.5</c:v>
                </c:pt>
                <c:pt idx="574">
                  <c:v>1.5</c:v>
                </c:pt>
                <c:pt idx="575">
                  <c:v>1.5</c:v>
                </c:pt>
                <c:pt idx="576">
                  <c:v>1.5</c:v>
                </c:pt>
                <c:pt idx="577">
                  <c:v>1.5</c:v>
                </c:pt>
                <c:pt idx="578">
                  <c:v>1.5</c:v>
                </c:pt>
                <c:pt idx="579">
                  <c:v>1.5</c:v>
                </c:pt>
                <c:pt idx="580">
                  <c:v>1.5</c:v>
                </c:pt>
                <c:pt idx="581">
                  <c:v>1.5</c:v>
                </c:pt>
                <c:pt idx="582">
                  <c:v>1.5</c:v>
                </c:pt>
                <c:pt idx="583">
                  <c:v>1.5</c:v>
                </c:pt>
                <c:pt idx="584">
                  <c:v>1.5</c:v>
                </c:pt>
                <c:pt idx="585">
                  <c:v>1.5</c:v>
                </c:pt>
                <c:pt idx="586">
                  <c:v>1.5</c:v>
                </c:pt>
                <c:pt idx="587">
                  <c:v>1.5</c:v>
                </c:pt>
                <c:pt idx="588">
                  <c:v>1.5</c:v>
                </c:pt>
                <c:pt idx="589">
                  <c:v>1.5</c:v>
                </c:pt>
                <c:pt idx="590">
                  <c:v>1.5</c:v>
                </c:pt>
                <c:pt idx="591">
                  <c:v>1.5</c:v>
                </c:pt>
                <c:pt idx="592">
                  <c:v>1.5</c:v>
                </c:pt>
                <c:pt idx="593">
                  <c:v>1.5</c:v>
                </c:pt>
                <c:pt idx="594">
                  <c:v>1.5</c:v>
                </c:pt>
                <c:pt idx="595">
                  <c:v>1.5</c:v>
                </c:pt>
                <c:pt idx="596">
                  <c:v>1.5</c:v>
                </c:pt>
                <c:pt idx="597">
                  <c:v>1.5</c:v>
                </c:pt>
                <c:pt idx="598">
                  <c:v>1.5</c:v>
                </c:pt>
                <c:pt idx="599">
                  <c:v>1.5</c:v>
                </c:pt>
                <c:pt idx="600">
                  <c:v>1.5</c:v>
                </c:pt>
                <c:pt idx="601">
                  <c:v>1.5</c:v>
                </c:pt>
                <c:pt idx="602">
                  <c:v>1.5</c:v>
                </c:pt>
                <c:pt idx="603">
                  <c:v>1.5</c:v>
                </c:pt>
                <c:pt idx="604">
                  <c:v>1.5</c:v>
                </c:pt>
                <c:pt idx="605">
                  <c:v>1.5</c:v>
                </c:pt>
                <c:pt idx="606">
                  <c:v>1.5</c:v>
                </c:pt>
                <c:pt idx="607">
                  <c:v>1.5</c:v>
                </c:pt>
                <c:pt idx="608">
                  <c:v>1.5</c:v>
                </c:pt>
                <c:pt idx="609">
                  <c:v>1.5</c:v>
                </c:pt>
                <c:pt idx="610">
                  <c:v>1.5</c:v>
                </c:pt>
                <c:pt idx="611">
                  <c:v>1.5</c:v>
                </c:pt>
                <c:pt idx="612">
                  <c:v>1.5</c:v>
                </c:pt>
                <c:pt idx="613">
                  <c:v>1.5</c:v>
                </c:pt>
                <c:pt idx="614">
                  <c:v>1.5</c:v>
                </c:pt>
                <c:pt idx="615">
                  <c:v>1.5</c:v>
                </c:pt>
                <c:pt idx="616">
                  <c:v>1.5</c:v>
                </c:pt>
                <c:pt idx="617">
                  <c:v>1.5</c:v>
                </c:pt>
                <c:pt idx="618">
                  <c:v>1.5</c:v>
                </c:pt>
                <c:pt idx="619">
                  <c:v>1.5</c:v>
                </c:pt>
                <c:pt idx="620">
                  <c:v>1.5</c:v>
                </c:pt>
                <c:pt idx="621">
                  <c:v>1.5</c:v>
                </c:pt>
                <c:pt idx="622">
                  <c:v>1.5</c:v>
                </c:pt>
                <c:pt idx="623">
                  <c:v>1.5</c:v>
                </c:pt>
                <c:pt idx="624">
                  <c:v>1.5</c:v>
                </c:pt>
                <c:pt idx="625">
                  <c:v>1.5</c:v>
                </c:pt>
                <c:pt idx="626">
                  <c:v>1.5</c:v>
                </c:pt>
                <c:pt idx="627">
                  <c:v>1.5</c:v>
                </c:pt>
                <c:pt idx="628">
                  <c:v>1.5</c:v>
                </c:pt>
                <c:pt idx="629">
                  <c:v>1.5</c:v>
                </c:pt>
                <c:pt idx="630">
                  <c:v>1.5</c:v>
                </c:pt>
                <c:pt idx="631">
                  <c:v>1.5</c:v>
                </c:pt>
                <c:pt idx="632">
                  <c:v>1.5</c:v>
                </c:pt>
                <c:pt idx="633">
                  <c:v>1.5</c:v>
                </c:pt>
                <c:pt idx="634">
                  <c:v>1.5</c:v>
                </c:pt>
                <c:pt idx="635">
                  <c:v>1.5</c:v>
                </c:pt>
                <c:pt idx="636">
                  <c:v>1.5</c:v>
                </c:pt>
                <c:pt idx="637">
                  <c:v>1.5</c:v>
                </c:pt>
                <c:pt idx="638">
                  <c:v>1.5</c:v>
                </c:pt>
                <c:pt idx="639">
                  <c:v>1.5</c:v>
                </c:pt>
                <c:pt idx="640">
                  <c:v>1.5</c:v>
                </c:pt>
                <c:pt idx="641">
                  <c:v>1.5</c:v>
                </c:pt>
                <c:pt idx="642">
                  <c:v>1.5</c:v>
                </c:pt>
                <c:pt idx="643">
                  <c:v>1.5</c:v>
                </c:pt>
                <c:pt idx="644">
                  <c:v>1.5</c:v>
                </c:pt>
                <c:pt idx="645">
                  <c:v>1.5</c:v>
                </c:pt>
                <c:pt idx="646">
                  <c:v>1.5</c:v>
                </c:pt>
                <c:pt idx="647">
                  <c:v>1.5</c:v>
                </c:pt>
                <c:pt idx="648">
                  <c:v>1.5</c:v>
                </c:pt>
                <c:pt idx="649">
                  <c:v>1.5</c:v>
                </c:pt>
                <c:pt idx="650">
                  <c:v>1.5</c:v>
                </c:pt>
                <c:pt idx="651">
                  <c:v>1.5</c:v>
                </c:pt>
                <c:pt idx="652">
                  <c:v>1.5</c:v>
                </c:pt>
                <c:pt idx="653">
                  <c:v>1.5</c:v>
                </c:pt>
                <c:pt idx="654">
                  <c:v>1.5</c:v>
                </c:pt>
                <c:pt idx="655">
                  <c:v>1.5</c:v>
                </c:pt>
                <c:pt idx="656">
                  <c:v>1.5</c:v>
                </c:pt>
                <c:pt idx="657">
                  <c:v>1.5</c:v>
                </c:pt>
                <c:pt idx="658">
                  <c:v>1.5</c:v>
                </c:pt>
                <c:pt idx="659">
                  <c:v>1.5</c:v>
                </c:pt>
                <c:pt idx="660">
                  <c:v>1.5</c:v>
                </c:pt>
                <c:pt idx="661">
                  <c:v>1.5</c:v>
                </c:pt>
                <c:pt idx="662">
                  <c:v>1.5</c:v>
                </c:pt>
                <c:pt idx="663">
                  <c:v>1.5</c:v>
                </c:pt>
                <c:pt idx="664">
                  <c:v>1.5</c:v>
                </c:pt>
                <c:pt idx="665">
                  <c:v>1.5</c:v>
                </c:pt>
                <c:pt idx="666">
                  <c:v>1.5</c:v>
                </c:pt>
                <c:pt idx="667">
                  <c:v>1.5</c:v>
                </c:pt>
                <c:pt idx="668">
                  <c:v>1.5</c:v>
                </c:pt>
                <c:pt idx="669">
                  <c:v>1.5</c:v>
                </c:pt>
                <c:pt idx="670">
                  <c:v>1.5</c:v>
                </c:pt>
                <c:pt idx="671">
                  <c:v>1.5</c:v>
                </c:pt>
                <c:pt idx="672">
                  <c:v>1.5</c:v>
                </c:pt>
                <c:pt idx="673">
                  <c:v>1.5</c:v>
                </c:pt>
                <c:pt idx="674">
                  <c:v>1.5</c:v>
                </c:pt>
                <c:pt idx="675">
                  <c:v>1.5</c:v>
                </c:pt>
                <c:pt idx="676">
                  <c:v>1.5</c:v>
                </c:pt>
                <c:pt idx="677">
                  <c:v>1.5</c:v>
                </c:pt>
                <c:pt idx="678">
                  <c:v>1.5</c:v>
                </c:pt>
                <c:pt idx="679">
                  <c:v>1.5</c:v>
                </c:pt>
                <c:pt idx="680">
                  <c:v>1.5</c:v>
                </c:pt>
                <c:pt idx="681">
                  <c:v>1.5</c:v>
                </c:pt>
                <c:pt idx="682">
                  <c:v>1.5</c:v>
                </c:pt>
                <c:pt idx="683">
                  <c:v>1.5</c:v>
                </c:pt>
                <c:pt idx="684">
                  <c:v>1.5</c:v>
                </c:pt>
                <c:pt idx="685">
                  <c:v>1.5</c:v>
                </c:pt>
                <c:pt idx="686">
                  <c:v>1.5</c:v>
                </c:pt>
                <c:pt idx="687">
                  <c:v>1.5</c:v>
                </c:pt>
                <c:pt idx="688">
                  <c:v>1.5</c:v>
                </c:pt>
                <c:pt idx="689">
                  <c:v>1.5</c:v>
                </c:pt>
                <c:pt idx="690">
                  <c:v>1.5</c:v>
                </c:pt>
                <c:pt idx="691">
                  <c:v>1.5</c:v>
                </c:pt>
                <c:pt idx="692">
                  <c:v>1.5</c:v>
                </c:pt>
                <c:pt idx="693">
                  <c:v>1.5</c:v>
                </c:pt>
                <c:pt idx="694">
                  <c:v>1.5</c:v>
                </c:pt>
                <c:pt idx="695">
                  <c:v>1.5</c:v>
                </c:pt>
                <c:pt idx="696">
                  <c:v>1.5</c:v>
                </c:pt>
                <c:pt idx="697">
                  <c:v>1.5</c:v>
                </c:pt>
                <c:pt idx="698">
                  <c:v>1.5</c:v>
                </c:pt>
                <c:pt idx="699">
                  <c:v>1.5</c:v>
                </c:pt>
                <c:pt idx="700">
                  <c:v>1.5</c:v>
                </c:pt>
                <c:pt idx="701">
                  <c:v>1.5</c:v>
                </c:pt>
                <c:pt idx="702">
                  <c:v>1.5</c:v>
                </c:pt>
                <c:pt idx="703">
                  <c:v>1.5</c:v>
                </c:pt>
                <c:pt idx="704">
                  <c:v>1.5</c:v>
                </c:pt>
                <c:pt idx="705">
                  <c:v>1.5</c:v>
                </c:pt>
                <c:pt idx="706">
                  <c:v>1.5</c:v>
                </c:pt>
                <c:pt idx="707">
                  <c:v>1.5</c:v>
                </c:pt>
                <c:pt idx="708">
                  <c:v>1.5</c:v>
                </c:pt>
                <c:pt idx="709">
                  <c:v>1.5</c:v>
                </c:pt>
                <c:pt idx="710">
                  <c:v>1.5</c:v>
                </c:pt>
                <c:pt idx="711">
                  <c:v>1.5</c:v>
                </c:pt>
                <c:pt idx="712">
                  <c:v>1.5</c:v>
                </c:pt>
                <c:pt idx="713">
                  <c:v>1.5</c:v>
                </c:pt>
                <c:pt idx="714">
                  <c:v>1.5</c:v>
                </c:pt>
                <c:pt idx="715">
                  <c:v>1.5</c:v>
                </c:pt>
                <c:pt idx="716">
                  <c:v>1.5</c:v>
                </c:pt>
                <c:pt idx="717">
                  <c:v>1.5</c:v>
                </c:pt>
                <c:pt idx="718">
                  <c:v>1.5</c:v>
                </c:pt>
                <c:pt idx="719">
                  <c:v>1.5</c:v>
                </c:pt>
                <c:pt idx="720">
                  <c:v>1.5</c:v>
                </c:pt>
                <c:pt idx="721">
                  <c:v>1.5</c:v>
                </c:pt>
                <c:pt idx="722">
                  <c:v>1.5</c:v>
                </c:pt>
                <c:pt idx="723">
                  <c:v>1.5</c:v>
                </c:pt>
                <c:pt idx="724">
                  <c:v>1.5</c:v>
                </c:pt>
                <c:pt idx="725">
                  <c:v>1.5</c:v>
                </c:pt>
                <c:pt idx="726">
                  <c:v>1.5</c:v>
                </c:pt>
                <c:pt idx="727">
                  <c:v>1.5</c:v>
                </c:pt>
                <c:pt idx="728">
                  <c:v>1.5</c:v>
                </c:pt>
                <c:pt idx="729">
                  <c:v>1.5</c:v>
                </c:pt>
                <c:pt idx="730">
                  <c:v>1.5</c:v>
                </c:pt>
                <c:pt idx="731">
                  <c:v>1.5</c:v>
                </c:pt>
                <c:pt idx="732">
                  <c:v>1.5</c:v>
                </c:pt>
                <c:pt idx="733">
                  <c:v>1.5</c:v>
                </c:pt>
                <c:pt idx="734">
                  <c:v>1.5</c:v>
                </c:pt>
                <c:pt idx="735">
                  <c:v>1.5</c:v>
                </c:pt>
                <c:pt idx="736">
                  <c:v>1.5</c:v>
                </c:pt>
                <c:pt idx="737">
                  <c:v>1.5</c:v>
                </c:pt>
                <c:pt idx="738">
                  <c:v>1.5</c:v>
                </c:pt>
                <c:pt idx="739">
                  <c:v>1.5</c:v>
                </c:pt>
                <c:pt idx="740">
                  <c:v>1.5</c:v>
                </c:pt>
                <c:pt idx="741">
                  <c:v>1.5</c:v>
                </c:pt>
                <c:pt idx="742">
                  <c:v>1.5</c:v>
                </c:pt>
                <c:pt idx="743">
                  <c:v>1.5</c:v>
                </c:pt>
                <c:pt idx="744">
                  <c:v>1.5</c:v>
                </c:pt>
                <c:pt idx="745">
                  <c:v>1.5</c:v>
                </c:pt>
                <c:pt idx="746">
                  <c:v>1.5</c:v>
                </c:pt>
                <c:pt idx="747">
                  <c:v>1.5</c:v>
                </c:pt>
                <c:pt idx="748">
                  <c:v>1.5</c:v>
                </c:pt>
                <c:pt idx="749">
                  <c:v>1.5</c:v>
                </c:pt>
                <c:pt idx="750">
                  <c:v>1.5</c:v>
                </c:pt>
                <c:pt idx="751">
                  <c:v>1.5</c:v>
                </c:pt>
                <c:pt idx="752">
                  <c:v>1.5</c:v>
                </c:pt>
                <c:pt idx="753">
                  <c:v>1.5</c:v>
                </c:pt>
                <c:pt idx="754">
                  <c:v>1.5</c:v>
                </c:pt>
                <c:pt idx="755">
                  <c:v>1.5</c:v>
                </c:pt>
                <c:pt idx="756">
                  <c:v>1.5</c:v>
                </c:pt>
                <c:pt idx="757">
                  <c:v>1.5</c:v>
                </c:pt>
                <c:pt idx="758">
                  <c:v>1.5</c:v>
                </c:pt>
                <c:pt idx="759">
                  <c:v>1.5</c:v>
                </c:pt>
                <c:pt idx="760">
                  <c:v>1.5</c:v>
                </c:pt>
                <c:pt idx="761">
                  <c:v>1.5</c:v>
                </c:pt>
                <c:pt idx="762">
                  <c:v>1.5</c:v>
                </c:pt>
                <c:pt idx="763">
                  <c:v>1.5</c:v>
                </c:pt>
                <c:pt idx="764">
                  <c:v>1.5</c:v>
                </c:pt>
                <c:pt idx="765">
                  <c:v>1.5</c:v>
                </c:pt>
                <c:pt idx="766">
                  <c:v>1.5</c:v>
                </c:pt>
                <c:pt idx="767">
                  <c:v>1.5</c:v>
                </c:pt>
                <c:pt idx="768">
                  <c:v>1.5</c:v>
                </c:pt>
                <c:pt idx="769">
                  <c:v>1.5</c:v>
                </c:pt>
                <c:pt idx="770">
                  <c:v>1.5</c:v>
                </c:pt>
                <c:pt idx="771">
                  <c:v>1.5</c:v>
                </c:pt>
                <c:pt idx="772">
                  <c:v>1.5</c:v>
                </c:pt>
                <c:pt idx="773">
                  <c:v>1.5</c:v>
                </c:pt>
                <c:pt idx="774">
                  <c:v>1.5</c:v>
                </c:pt>
                <c:pt idx="775">
                  <c:v>1.5</c:v>
                </c:pt>
                <c:pt idx="776">
                  <c:v>1.5</c:v>
                </c:pt>
                <c:pt idx="777">
                  <c:v>1.5</c:v>
                </c:pt>
                <c:pt idx="778">
                  <c:v>1.5</c:v>
                </c:pt>
                <c:pt idx="779">
                  <c:v>1.5</c:v>
                </c:pt>
                <c:pt idx="780">
                  <c:v>1.5</c:v>
                </c:pt>
                <c:pt idx="781">
                  <c:v>1.5</c:v>
                </c:pt>
                <c:pt idx="782">
                  <c:v>1.5</c:v>
                </c:pt>
                <c:pt idx="783">
                  <c:v>1.5</c:v>
                </c:pt>
                <c:pt idx="784">
                  <c:v>1.5</c:v>
                </c:pt>
                <c:pt idx="785">
                  <c:v>1.5</c:v>
                </c:pt>
                <c:pt idx="786">
                  <c:v>1.5</c:v>
                </c:pt>
                <c:pt idx="787">
                  <c:v>1.5</c:v>
                </c:pt>
                <c:pt idx="788">
                  <c:v>1.5</c:v>
                </c:pt>
                <c:pt idx="789">
                  <c:v>1.5</c:v>
                </c:pt>
                <c:pt idx="790">
                  <c:v>1.5</c:v>
                </c:pt>
                <c:pt idx="791">
                  <c:v>1.5</c:v>
                </c:pt>
                <c:pt idx="792">
                  <c:v>1.5</c:v>
                </c:pt>
                <c:pt idx="793">
                  <c:v>1.5</c:v>
                </c:pt>
                <c:pt idx="794">
                  <c:v>1.5</c:v>
                </c:pt>
                <c:pt idx="795">
                  <c:v>1.5</c:v>
                </c:pt>
                <c:pt idx="796">
                  <c:v>1.5</c:v>
                </c:pt>
                <c:pt idx="797">
                  <c:v>1.5</c:v>
                </c:pt>
                <c:pt idx="798">
                  <c:v>1.5</c:v>
                </c:pt>
                <c:pt idx="799">
                  <c:v>1.5</c:v>
                </c:pt>
                <c:pt idx="800">
                  <c:v>1.5</c:v>
                </c:pt>
                <c:pt idx="801">
                  <c:v>1.5</c:v>
                </c:pt>
                <c:pt idx="802">
                  <c:v>1.5</c:v>
                </c:pt>
                <c:pt idx="803">
                  <c:v>1.5</c:v>
                </c:pt>
                <c:pt idx="804">
                  <c:v>1.5</c:v>
                </c:pt>
                <c:pt idx="805">
                  <c:v>1.5</c:v>
                </c:pt>
                <c:pt idx="806">
                  <c:v>1.5</c:v>
                </c:pt>
                <c:pt idx="807">
                  <c:v>1.5</c:v>
                </c:pt>
                <c:pt idx="808">
                  <c:v>1.5</c:v>
                </c:pt>
                <c:pt idx="809">
                  <c:v>1.5</c:v>
                </c:pt>
                <c:pt idx="810">
                  <c:v>1.5</c:v>
                </c:pt>
                <c:pt idx="811">
                  <c:v>1.5</c:v>
                </c:pt>
                <c:pt idx="812">
                  <c:v>1.5</c:v>
                </c:pt>
                <c:pt idx="813">
                  <c:v>1.5</c:v>
                </c:pt>
                <c:pt idx="814">
                  <c:v>1.5</c:v>
                </c:pt>
                <c:pt idx="815">
                  <c:v>1.5</c:v>
                </c:pt>
                <c:pt idx="816">
                  <c:v>1.5</c:v>
                </c:pt>
                <c:pt idx="817">
                  <c:v>1.5</c:v>
                </c:pt>
                <c:pt idx="818">
                  <c:v>1.5</c:v>
                </c:pt>
                <c:pt idx="819">
                  <c:v>1.5</c:v>
                </c:pt>
                <c:pt idx="820">
                  <c:v>1.5</c:v>
                </c:pt>
                <c:pt idx="821">
                  <c:v>1.5</c:v>
                </c:pt>
                <c:pt idx="822">
                  <c:v>1.5</c:v>
                </c:pt>
                <c:pt idx="823">
                  <c:v>1.5</c:v>
                </c:pt>
                <c:pt idx="824">
                  <c:v>1.5</c:v>
                </c:pt>
                <c:pt idx="825">
                  <c:v>1.5</c:v>
                </c:pt>
                <c:pt idx="826">
                  <c:v>1.5</c:v>
                </c:pt>
                <c:pt idx="827">
                  <c:v>1.5</c:v>
                </c:pt>
                <c:pt idx="828">
                  <c:v>1.5</c:v>
                </c:pt>
                <c:pt idx="829">
                  <c:v>1.5</c:v>
                </c:pt>
                <c:pt idx="830">
                  <c:v>1.5</c:v>
                </c:pt>
                <c:pt idx="831">
                  <c:v>1.5</c:v>
                </c:pt>
                <c:pt idx="832">
                  <c:v>1.5</c:v>
                </c:pt>
                <c:pt idx="833">
                  <c:v>1.5</c:v>
                </c:pt>
                <c:pt idx="834">
                  <c:v>1.5</c:v>
                </c:pt>
                <c:pt idx="835">
                  <c:v>1.5</c:v>
                </c:pt>
                <c:pt idx="836">
                  <c:v>1.5</c:v>
                </c:pt>
                <c:pt idx="837">
                  <c:v>1.5</c:v>
                </c:pt>
                <c:pt idx="838">
                  <c:v>1.5</c:v>
                </c:pt>
                <c:pt idx="839">
                  <c:v>1.5</c:v>
                </c:pt>
                <c:pt idx="840">
                  <c:v>1.5</c:v>
                </c:pt>
                <c:pt idx="841">
                  <c:v>1.5</c:v>
                </c:pt>
                <c:pt idx="842">
                  <c:v>1.5</c:v>
                </c:pt>
                <c:pt idx="843">
                  <c:v>1.5</c:v>
                </c:pt>
                <c:pt idx="844">
                  <c:v>1.5</c:v>
                </c:pt>
                <c:pt idx="845">
                  <c:v>1.5</c:v>
                </c:pt>
                <c:pt idx="846">
                  <c:v>1.5</c:v>
                </c:pt>
                <c:pt idx="847">
                  <c:v>1.5</c:v>
                </c:pt>
                <c:pt idx="848">
                  <c:v>1.5</c:v>
                </c:pt>
                <c:pt idx="849">
                  <c:v>1.5</c:v>
                </c:pt>
                <c:pt idx="850">
                  <c:v>1.5</c:v>
                </c:pt>
                <c:pt idx="851">
                  <c:v>1.5</c:v>
                </c:pt>
                <c:pt idx="852">
                  <c:v>1.5</c:v>
                </c:pt>
                <c:pt idx="853">
                  <c:v>1.5</c:v>
                </c:pt>
                <c:pt idx="854">
                  <c:v>1.5</c:v>
                </c:pt>
                <c:pt idx="855">
                  <c:v>1.5</c:v>
                </c:pt>
                <c:pt idx="856">
                  <c:v>1.5</c:v>
                </c:pt>
                <c:pt idx="857">
                  <c:v>1.5</c:v>
                </c:pt>
                <c:pt idx="858">
                  <c:v>1.5</c:v>
                </c:pt>
                <c:pt idx="859">
                  <c:v>1.5</c:v>
                </c:pt>
                <c:pt idx="860">
                  <c:v>1.5</c:v>
                </c:pt>
                <c:pt idx="861">
                  <c:v>1.5</c:v>
                </c:pt>
                <c:pt idx="862">
                  <c:v>1.5</c:v>
                </c:pt>
                <c:pt idx="863">
                  <c:v>1.5</c:v>
                </c:pt>
                <c:pt idx="864">
                  <c:v>1.5</c:v>
                </c:pt>
                <c:pt idx="865">
                  <c:v>1.5</c:v>
                </c:pt>
                <c:pt idx="866">
                  <c:v>1.5</c:v>
                </c:pt>
                <c:pt idx="867">
                  <c:v>1.5</c:v>
                </c:pt>
                <c:pt idx="868">
                  <c:v>1.5</c:v>
                </c:pt>
                <c:pt idx="869">
                  <c:v>1.5</c:v>
                </c:pt>
                <c:pt idx="870">
                  <c:v>1.5</c:v>
                </c:pt>
                <c:pt idx="871">
                  <c:v>1.5</c:v>
                </c:pt>
                <c:pt idx="872">
                  <c:v>1.5</c:v>
                </c:pt>
                <c:pt idx="873">
                  <c:v>1.5</c:v>
                </c:pt>
                <c:pt idx="874">
                  <c:v>1.5</c:v>
                </c:pt>
                <c:pt idx="875">
                  <c:v>1.5</c:v>
                </c:pt>
                <c:pt idx="876">
                  <c:v>1.5</c:v>
                </c:pt>
                <c:pt idx="877">
                  <c:v>1.5</c:v>
                </c:pt>
                <c:pt idx="878">
                  <c:v>1.5</c:v>
                </c:pt>
                <c:pt idx="879">
                  <c:v>1.5</c:v>
                </c:pt>
                <c:pt idx="880">
                  <c:v>1.5</c:v>
                </c:pt>
                <c:pt idx="881">
                  <c:v>1.5</c:v>
                </c:pt>
                <c:pt idx="882">
                  <c:v>1.5</c:v>
                </c:pt>
                <c:pt idx="883">
                  <c:v>1.5</c:v>
                </c:pt>
                <c:pt idx="884">
                  <c:v>1.5</c:v>
                </c:pt>
                <c:pt idx="885">
                  <c:v>1.5</c:v>
                </c:pt>
                <c:pt idx="886">
                  <c:v>1.5</c:v>
                </c:pt>
                <c:pt idx="887">
                  <c:v>1.5</c:v>
                </c:pt>
                <c:pt idx="888">
                  <c:v>1.5</c:v>
                </c:pt>
                <c:pt idx="889">
                  <c:v>1.5</c:v>
                </c:pt>
                <c:pt idx="890">
                  <c:v>1.5</c:v>
                </c:pt>
                <c:pt idx="891">
                  <c:v>1.5</c:v>
                </c:pt>
                <c:pt idx="892">
                  <c:v>1.5</c:v>
                </c:pt>
                <c:pt idx="893">
                  <c:v>1.5</c:v>
                </c:pt>
                <c:pt idx="894">
                  <c:v>1.5</c:v>
                </c:pt>
                <c:pt idx="895">
                  <c:v>1.5</c:v>
                </c:pt>
                <c:pt idx="896">
                  <c:v>1.5</c:v>
                </c:pt>
                <c:pt idx="897">
                  <c:v>1.5</c:v>
                </c:pt>
                <c:pt idx="898">
                  <c:v>1.5</c:v>
                </c:pt>
                <c:pt idx="899">
                  <c:v>1.5</c:v>
                </c:pt>
                <c:pt idx="900">
                  <c:v>1.5</c:v>
                </c:pt>
                <c:pt idx="901">
                  <c:v>1.5</c:v>
                </c:pt>
                <c:pt idx="902">
                  <c:v>1.5</c:v>
                </c:pt>
                <c:pt idx="903">
                  <c:v>1.5</c:v>
                </c:pt>
                <c:pt idx="904">
                  <c:v>1.5</c:v>
                </c:pt>
                <c:pt idx="905">
                  <c:v>1.5</c:v>
                </c:pt>
                <c:pt idx="906">
                  <c:v>1.5</c:v>
                </c:pt>
                <c:pt idx="907">
                  <c:v>1.5</c:v>
                </c:pt>
                <c:pt idx="908">
                  <c:v>1.5</c:v>
                </c:pt>
                <c:pt idx="909">
                  <c:v>1.5</c:v>
                </c:pt>
                <c:pt idx="910">
                  <c:v>1.5</c:v>
                </c:pt>
                <c:pt idx="911">
                  <c:v>1.5</c:v>
                </c:pt>
                <c:pt idx="912">
                  <c:v>1.5</c:v>
                </c:pt>
                <c:pt idx="913">
                  <c:v>1.5</c:v>
                </c:pt>
                <c:pt idx="914">
                  <c:v>1.5</c:v>
                </c:pt>
                <c:pt idx="915">
                  <c:v>1.5</c:v>
                </c:pt>
                <c:pt idx="916">
                  <c:v>1.5</c:v>
                </c:pt>
                <c:pt idx="917">
                  <c:v>1.5</c:v>
                </c:pt>
                <c:pt idx="918">
                  <c:v>1.5</c:v>
                </c:pt>
                <c:pt idx="919">
                  <c:v>1.5</c:v>
                </c:pt>
                <c:pt idx="920">
                  <c:v>1.5</c:v>
                </c:pt>
                <c:pt idx="921">
                  <c:v>1.5</c:v>
                </c:pt>
                <c:pt idx="922">
                  <c:v>1.5</c:v>
                </c:pt>
                <c:pt idx="923">
                  <c:v>1.5</c:v>
                </c:pt>
                <c:pt idx="924">
                  <c:v>1.5</c:v>
                </c:pt>
                <c:pt idx="925">
                  <c:v>1.5</c:v>
                </c:pt>
                <c:pt idx="926">
                  <c:v>1.5</c:v>
                </c:pt>
                <c:pt idx="927">
                  <c:v>1.5</c:v>
                </c:pt>
                <c:pt idx="928">
                  <c:v>1.5</c:v>
                </c:pt>
                <c:pt idx="929">
                  <c:v>1.5</c:v>
                </c:pt>
                <c:pt idx="930">
                  <c:v>1.5</c:v>
                </c:pt>
                <c:pt idx="931">
                  <c:v>1.5</c:v>
                </c:pt>
                <c:pt idx="932">
                  <c:v>1.5</c:v>
                </c:pt>
                <c:pt idx="933">
                  <c:v>1.5</c:v>
                </c:pt>
                <c:pt idx="934">
                  <c:v>1.5</c:v>
                </c:pt>
                <c:pt idx="935">
                  <c:v>1.5</c:v>
                </c:pt>
                <c:pt idx="936">
                  <c:v>1.5</c:v>
                </c:pt>
                <c:pt idx="937">
                  <c:v>1.5</c:v>
                </c:pt>
                <c:pt idx="938">
                  <c:v>1.5</c:v>
                </c:pt>
                <c:pt idx="939">
                  <c:v>1.5</c:v>
                </c:pt>
                <c:pt idx="940">
                  <c:v>1.5</c:v>
                </c:pt>
                <c:pt idx="941">
                  <c:v>1.5</c:v>
                </c:pt>
                <c:pt idx="942">
                  <c:v>1.5</c:v>
                </c:pt>
                <c:pt idx="943">
                  <c:v>1.5</c:v>
                </c:pt>
                <c:pt idx="944">
                  <c:v>1.5</c:v>
                </c:pt>
                <c:pt idx="945">
                  <c:v>1.5</c:v>
                </c:pt>
                <c:pt idx="946">
                  <c:v>1.5</c:v>
                </c:pt>
                <c:pt idx="947">
                  <c:v>1.5</c:v>
                </c:pt>
                <c:pt idx="948">
                  <c:v>1.5</c:v>
                </c:pt>
                <c:pt idx="949">
                  <c:v>1.5</c:v>
                </c:pt>
                <c:pt idx="950">
                  <c:v>1.5</c:v>
                </c:pt>
                <c:pt idx="951">
                  <c:v>1.5</c:v>
                </c:pt>
                <c:pt idx="952">
                  <c:v>1.5</c:v>
                </c:pt>
                <c:pt idx="953">
                  <c:v>1.5</c:v>
                </c:pt>
                <c:pt idx="954">
                  <c:v>1.5</c:v>
                </c:pt>
                <c:pt idx="955">
                  <c:v>1.5</c:v>
                </c:pt>
                <c:pt idx="956">
                  <c:v>1.5</c:v>
                </c:pt>
                <c:pt idx="957">
                  <c:v>1.5</c:v>
                </c:pt>
                <c:pt idx="958">
                  <c:v>1.5</c:v>
                </c:pt>
                <c:pt idx="959">
                  <c:v>1.5</c:v>
                </c:pt>
                <c:pt idx="960">
                  <c:v>1.5</c:v>
                </c:pt>
                <c:pt idx="961">
                  <c:v>1.5</c:v>
                </c:pt>
                <c:pt idx="962">
                  <c:v>1.5</c:v>
                </c:pt>
                <c:pt idx="963">
                  <c:v>1.5</c:v>
                </c:pt>
                <c:pt idx="964">
                  <c:v>1.5</c:v>
                </c:pt>
                <c:pt idx="965">
                  <c:v>1.5</c:v>
                </c:pt>
                <c:pt idx="966">
                  <c:v>1.5</c:v>
                </c:pt>
                <c:pt idx="967">
                  <c:v>1.5</c:v>
                </c:pt>
                <c:pt idx="968">
                  <c:v>1.5</c:v>
                </c:pt>
                <c:pt idx="969">
                  <c:v>1.5</c:v>
                </c:pt>
                <c:pt idx="970">
                  <c:v>1.5</c:v>
                </c:pt>
                <c:pt idx="971">
                  <c:v>1.5</c:v>
                </c:pt>
                <c:pt idx="972">
                  <c:v>1.5</c:v>
                </c:pt>
                <c:pt idx="973">
                  <c:v>1.5</c:v>
                </c:pt>
                <c:pt idx="974">
                  <c:v>1.5</c:v>
                </c:pt>
                <c:pt idx="975">
                  <c:v>1.5</c:v>
                </c:pt>
                <c:pt idx="976">
                  <c:v>1.5</c:v>
                </c:pt>
                <c:pt idx="977">
                  <c:v>1.5</c:v>
                </c:pt>
                <c:pt idx="978">
                  <c:v>1.5</c:v>
                </c:pt>
                <c:pt idx="979">
                  <c:v>1.5</c:v>
                </c:pt>
                <c:pt idx="980">
                  <c:v>1.5</c:v>
                </c:pt>
                <c:pt idx="981">
                  <c:v>1.5</c:v>
                </c:pt>
                <c:pt idx="982">
                  <c:v>1.5</c:v>
                </c:pt>
                <c:pt idx="983">
                  <c:v>1.5</c:v>
                </c:pt>
                <c:pt idx="984">
                  <c:v>1.5</c:v>
                </c:pt>
                <c:pt idx="985">
                  <c:v>1.5</c:v>
                </c:pt>
                <c:pt idx="986">
                  <c:v>1.5</c:v>
                </c:pt>
                <c:pt idx="987">
                  <c:v>1.5</c:v>
                </c:pt>
                <c:pt idx="988">
                  <c:v>1.5</c:v>
                </c:pt>
                <c:pt idx="989">
                  <c:v>1.5</c:v>
                </c:pt>
                <c:pt idx="990">
                  <c:v>1.5</c:v>
                </c:pt>
                <c:pt idx="991">
                  <c:v>1.5</c:v>
                </c:pt>
                <c:pt idx="992">
                  <c:v>1.5</c:v>
                </c:pt>
                <c:pt idx="993">
                  <c:v>1.5</c:v>
                </c:pt>
                <c:pt idx="994">
                  <c:v>1.5</c:v>
                </c:pt>
                <c:pt idx="995">
                  <c:v>1.5</c:v>
                </c:pt>
                <c:pt idx="996">
                  <c:v>1.5</c:v>
                </c:pt>
                <c:pt idx="997">
                  <c:v>1.5</c:v>
                </c:pt>
                <c:pt idx="998">
                  <c:v>1.5</c:v>
                </c:pt>
                <c:pt idx="999">
                  <c:v>1.5</c:v>
                </c:pt>
                <c:pt idx="1000">
                  <c:v>1.5</c:v>
                </c:pt>
                <c:pt idx="1001">
                  <c:v>1.5</c:v>
                </c:pt>
                <c:pt idx="1002">
                  <c:v>1.5</c:v>
                </c:pt>
                <c:pt idx="1003">
                  <c:v>1.5</c:v>
                </c:pt>
                <c:pt idx="1004">
                  <c:v>1.5</c:v>
                </c:pt>
                <c:pt idx="1005">
                  <c:v>1.5</c:v>
                </c:pt>
                <c:pt idx="1006">
                  <c:v>1.5</c:v>
                </c:pt>
                <c:pt idx="1007">
                  <c:v>1.5</c:v>
                </c:pt>
                <c:pt idx="1008">
                  <c:v>1.5</c:v>
                </c:pt>
                <c:pt idx="1009">
                  <c:v>1.5</c:v>
                </c:pt>
                <c:pt idx="1010">
                  <c:v>1.5</c:v>
                </c:pt>
                <c:pt idx="1011">
                  <c:v>1.5</c:v>
                </c:pt>
                <c:pt idx="1012">
                  <c:v>1.5</c:v>
                </c:pt>
                <c:pt idx="1013">
                  <c:v>1.5</c:v>
                </c:pt>
                <c:pt idx="1014">
                  <c:v>1.5</c:v>
                </c:pt>
                <c:pt idx="1015">
                  <c:v>1.5</c:v>
                </c:pt>
                <c:pt idx="1016">
                  <c:v>1.5</c:v>
                </c:pt>
                <c:pt idx="1017">
                  <c:v>1.5</c:v>
                </c:pt>
                <c:pt idx="1018">
                  <c:v>1.5</c:v>
                </c:pt>
                <c:pt idx="1019">
                  <c:v>1.5</c:v>
                </c:pt>
                <c:pt idx="1020">
                  <c:v>1.5</c:v>
                </c:pt>
                <c:pt idx="1021">
                  <c:v>1.5</c:v>
                </c:pt>
                <c:pt idx="1022">
                  <c:v>1.5</c:v>
                </c:pt>
                <c:pt idx="1023">
                  <c:v>1.5</c:v>
                </c:pt>
                <c:pt idx="1024">
                  <c:v>1.5</c:v>
                </c:pt>
                <c:pt idx="1025">
                  <c:v>1.5</c:v>
                </c:pt>
                <c:pt idx="1026">
                  <c:v>1.5</c:v>
                </c:pt>
                <c:pt idx="1027">
                  <c:v>1.5</c:v>
                </c:pt>
                <c:pt idx="1028">
                  <c:v>1.5</c:v>
                </c:pt>
                <c:pt idx="1029">
                  <c:v>1.5</c:v>
                </c:pt>
                <c:pt idx="1030">
                  <c:v>1.5</c:v>
                </c:pt>
                <c:pt idx="1031">
                  <c:v>1.5</c:v>
                </c:pt>
                <c:pt idx="1032">
                  <c:v>1.5</c:v>
                </c:pt>
                <c:pt idx="1033">
                  <c:v>1.5</c:v>
                </c:pt>
                <c:pt idx="1034">
                  <c:v>1.5</c:v>
                </c:pt>
                <c:pt idx="1035">
                  <c:v>1.5</c:v>
                </c:pt>
                <c:pt idx="1036">
                  <c:v>1.5</c:v>
                </c:pt>
                <c:pt idx="1037">
                  <c:v>1.5</c:v>
                </c:pt>
                <c:pt idx="1038">
                  <c:v>1.5</c:v>
                </c:pt>
                <c:pt idx="1039">
                  <c:v>1.5</c:v>
                </c:pt>
                <c:pt idx="1040">
                  <c:v>1.5</c:v>
                </c:pt>
                <c:pt idx="1041">
                  <c:v>1.5</c:v>
                </c:pt>
                <c:pt idx="1042">
                  <c:v>1.5</c:v>
                </c:pt>
                <c:pt idx="1043">
                  <c:v>1.5</c:v>
                </c:pt>
                <c:pt idx="1044">
                  <c:v>1.5</c:v>
                </c:pt>
                <c:pt idx="1045">
                  <c:v>1.5</c:v>
                </c:pt>
                <c:pt idx="1046">
                  <c:v>1.5</c:v>
                </c:pt>
                <c:pt idx="1047">
                  <c:v>1.5</c:v>
                </c:pt>
                <c:pt idx="1048">
                  <c:v>1.5</c:v>
                </c:pt>
                <c:pt idx="1049">
                  <c:v>1.5</c:v>
                </c:pt>
                <c:pt idx="1050">
                  <c:v>1.5</c:v>
                </c:pt>
                <c:pt idx="1051">
                  <c:v>1.5</c:v>
                </c:pt>
                <c:pt idx="1052">
                  <c:v>1.5</c:v>
                </c:pt>
                <c:pt idx="1053">
                  <c:v>1.5</c:v>
                </c:pt>
                <c:pt idx="1054">
                  <c:v>1.5</c:v>
                </c:pt>
                <c:pt idx="1055">
                  <c:v>1.5</c:v>
                </c:pt>
                <c:pt idx="1056">
                  <c:v>1.5</c:v>
                </c:pt>
                <c:pt idx="1057">
                  <c:v>1.5</c:v>
                </c:pt>
                <c:pt idx="1058">
                  <c:v>1.5</c:v>
                </c:pt>
                <c:pt idx="1059">
                  <c:v>1.5</c:v>
                </c:pt>
                <c:pt idx="1060">
                  <c:v>1.5</c:v>
                </c:pt>
                <c:pt idx="1061">
                  <c:v>1.5</c:v>
                </c:pt>
                <c:pt idx="1062">
                  <c:v>1.5</c:v>
                </c:pt>
                <c:pt idx="1063">
                  <c:v>1.5</c:v>
                </c:pt>
                <c:pt idx="1064">
                  <c:v>1.5</c:v>
                </c:pt>
                <c:pt idx="1065">
                  <c:v>1.5</c:v>
                </c:pt>
                <c:pt idx="1066">
                  <c:v>1.5</c:v>
                </c:pt>
                <c:pt idx="1067">
                  <c:v>1.5</c:v>
                </c:pt>
                <c:pt idx="1068">
                  <c:v>1.5</c:v>
                </c:pt>
                <c:pt idx="1069">
                  <c:v>1.5</c:v>
                </c:pt>
                <c:pt idx="1070">
                  <c:v>1.5</c:v>
                </c:pt>
                <c:pt idx="1071">
                  <c:v>1.5</c:v>
                </c:pt>
                <c:pt idx="1072">
                  <c:v>1.5</c:v>
                </c:pt>
                <c:pt idx="1073">
                  <c:v>1.5</c:v>
                </c:pt>
                <c:pt idx="1074">
                  <c:v>1.5</c:v>
                </c:pt>
                <c:pt idx="1075">
                  <c:v>1.5</c:v>
                </c:pt>
                <c:pt idx="1076">
                  <c:v>1.5</c:v>
                </c:pt>
                <c:pt idx="1077">
                  <c:v>1.5</c:v>
                </c:pt>
                <c:pt idx="1078">
                  <c:v>1.5</c:v>
                </c:pt>
                <c:pt idx="1079">
                  <c:v>1.5</c:v>
                </c:pt>
                <c:pt idx="1080">
                  <c:v>1.5</c:v>
                </c:pt>
                <c:pt idx="1081">
                  <c:v>1.5</c:v>
                </c:pt>
                <c:pt idx="1082">
                  <c:v>1.5</c:v>
                </c:pt>
                <c:pt idx="1083">
                  <c:v>1.5</c:v>
                </c:pt>
                <c:pt idx="1084">
                  <c:v>1.5</c:v>
                </c:pt>
                <c:pt idx="1085">
                  <c:v>1.5</c:v>
                </c:pt>
                <c:pt idx="1086">
                  <c:v>1.5</c:v>
                </c:pt>
                <c:pt idx="1087">
                  <c:v>1.5</c:v>
                </c:pt>
                <c:pt idx="1088">
                  <c:v>1.5</c:v>
                </c:pt>
                <c:pt idx="1089">
                  <c:v>1.5</c:v>
                </c:pt>
                <c:pt idx="1090">
                  <c:v>1.5</c:v>
                </c:pt>
                <c:pt idx="1091">
                  <c:v>1.5</c:v>
                </c:pt>
                <c:pt idx="1092">
                  <c:v>1.5</c:v>
                </c:pt>
                <c:pt idx="1093">
                  <c:v>1.5</c:v>
                </c:pt>
                <c:pt idx="1094">
                  <c:v>1.5</c:v>
                </c:pt>
                <c:pt idx="1095">
                  <c:v>1.5</c:v>
                </c:pt>
                <c:pt idx="1096">
                  <c:v>1.5</c:v>
                </c:pt>
                <c:pt idx="1097">
                  <c:v>1.5</c:v>
                </c:pt>
                <c:pt idx="1098">
                  <c:v>1.5</c:v>
                </c:pt>
                <c:pt idx="1099">
                  <c:v>1.5</c:v>
                </c:pt>
                <c:pt idx="1100">
                  <c:v>1.5</c:v>
                </c:pt>
                <c:pt idx="1101">
                  <c:v>1.5</c:v>
                </c:pt>
                <c:pt idx="1102">
                  <c:v>1.5</c:v>
                </c:pt>
                <c:pt idx="1103">
                  <c:v>1.5</c:v>
                </c:pt>
                <c:pt idx="1104">
                  <c:v>1.5</c:v>
                </c:pt>
                <c:pt idx="1105">
                  <c:v>1.5</c:v>
                </c:pt>
                <c:pt idx="1106">
                  <c:v>1.5</c:v>
                </c:pt>
                <c:pt idx="1107">
                  <c:v>1.5</c:v>
                </c:pt>
                <c:pt idx="1108">
                  <c:v>1.5</c:v>
                </c:pt>
                <c:pt idx="1109">
                  <c:v>1.5</c:v>
                </c:pt>
                <c:pt idx="1110">
                  <c:v>1.5</c:v>
                </c:pt>
                <c:pt idx="1111">
                  <c:v>1.5</c:v>
                </c:pt>
                <c:pt idx="1112">
                  <c:v>1.5</c:v>
                </c:pt>
                <c:pt idx="1113">
                  <c:v>1.5</c:v>
                </c:pt>
                <c:pt idx="1114">
                  <c:v>1.5</c:v>
                </c:pt>
                <c:pt idx="1115">
                  <c:v>1.5</c:v>
                </c:pt>
                <c:pt idx="1116">
                  <c:v>1.5</c:v>
                </c:pt>
                <c:pt idx="1117">
                  <c:v>1.5</c:v>
                </c:pt>
                <c:pt idx="1118">
                  <c:v>1.5</c:v>
                </c:pt>
                <c:pt idx="1119">
                  <c:v>1.5</c:v>
                </c:pt>
                <c:pt idx="1120">
                  <c:v>1.5</c:v>
                </c:pt>
                <c:pt idx="1121">
                  <c:v>1.5</c:v>
                </c:pt>
                <c:pt idx="1122">
                  <c:v>1.5</c:v>
                </c:pt>
                <c:pt idx="1123">
                  <c:v>1.5</c:v>
                </c:pt>
                <c:pt idx="1124">
                  <c:v>1.5</c:v>
                </c:pt>
                <c:pt idx="1125">
                  <c:v>1.5</c:v>
                </c:pt>
                <c:pt idx="1126">
                  <c:v>1.5</c:v>
                </c:pt>
                <c:pt idx="1127">
                  <c:v>1.5</c:v>
                </c:pt>
                <c:pt idx="1128">
                  <c:v>1.5</c:v>
                </c:pt>
                <c:pt idx="1129">
                  <c:v>1.5</c:v>
                </c:pt>
                <c:pt idx="1130">
                  <c:v>1.5</c:v>
                </c:pt>
                <c:pt idx="1131">
                  <c:v>1.5</c:v>
                </c:pt>
                <c:pt idx="1132">
                  <c:v>1.5</c:v>
                </c:pt>
                <c:pt idx="1133">
                  <c:v>1.5</c:v>
                </c:pt>
                <c:pt idx="1134">
                  <c:v>1.5</c:v>
                </c:pt>
                <c:pt idx="1135">
                  <c:v>1.5</c:v>
                </c:pt>
                <c:pt idx="1136">
                  <c:v>1.5</c:v>
                </c:pt>
                <c:pt idx="1137">
                  <c:v>1.5</c:v>
                </c:pt>
                <c:pt idx="1138">
                  <c:v>1.5</c:v>
                </c:pt>
                <c:pt idx="1139">
                  <c:v>1.5</c:v>
                </c:pt>
                <c:pt idx="1140">
                  <c:v>1.5</c:v>
                </c:pt>
                <c:pt idx="1141">
                  <c:v>1.5</c:v>
                </c:pt>
                <c:pt idx="1142">
                  <c:v>1.5</c:v>
                </c:pt>
                <c:pt idx="1143">
                  <c:v>1.5</c:v>
                </c:pt>
                <c:pt idx="1144">
                  <c:v>1.5</c:v>
                </c:pt>
                <c:pt idx="1145">
                  <c:v>1.5</c:v>
                </c:pt>
                <c:pt idx="1146">
                  <c:v>1.5</c:v>
                </c:pt>
                <c:pt idx="1147">
                  <c:v>1.5</c:v>
                </c:pt>
                <c:pt idx="1148">
                  <c:v>1.5</c:v>
                </c:pt>
                <c:pt idx="1149">
                  <c:v>1.5</c:v>
                </c:pt>
                <c:pt idx="1150">
                  <c:v>1.5</c:v>
                </c:pt>
                <c:pt idx="1151">
                  <c:v>1.5</c:v>
                </c:pt>
                <c:pt idx="1152">
                  <c:v>1.5</c:v>
                </c:pt>
                <c:pt idx="1153">
                  <c:v>1.5</c:v>
                </c:pt>
                <c:pt idx="1154">
                  <c:v>1.5</c:v>
                </c:pt>
                <c:pt idx="1155">
                  <c:v>1.5</c:v>
                </c:pt>
                <c:pt idx="1156">
                  <c:v>1.5</c:v>
                </c:pt>
                <c:pt idx="1157">
                  <c:v>1.5</c:v>
                </c:pt>
                <c:pt idx="1158">
                  <c:v>1.5</c:v>
                </c:pt>
                <c:pt idx="1159">
                  <c:v>1.5</c:v>
                </c:pt>
                <c:pt idx="1160">
                  <c:v>1.5</c:v>
                </c:pt>
                <c:pt idx="1161">
                  <c:v>1.5</c:v>
                </c:pt>
                <c:pt idx="1162">
                  <c:v>1.5</c:v>
                </c:pt>
                <c:pt idx="1163">
                  <c:v>1.5</c:v>
                </c:pt>
                <c:pt idx="1164">
                  <c:v>1.5</c:v>
                </c:pt>
                <c:pt idx="1165">
                  <c:v>1.5</c:v>
                </c:pt>
                <c:pt idx="1166">
                  <c:v>1.5</c:v>
                </c:pt>
                <c:pt idx="1167">
                  <c:v>1.5</c:v>
                </c:pt>
                <c:pt idx="1168">
                  <c:v>1.5</c:v>
                </c:pt>
                <c:pt idx="1169">
                  <c:v>1.5</c:v>
                </c:pt>
                <c:pt idx="1170">
                  <c:v>1.5</c:v>
                </c:pt>
                <c:pt idx="1171">
                  <c:v>1.5</c:v>
                </c:pt>
                <c:pt idx="1172">
                  <c:v>1.5</c:v>
                </c:pt>
                <c:pt idx="1173">
                  <c:v>1.5</c:v>
                </c:pt>
                <c:pt idx="1174">
                  <c:v>1.5</c:v>
                </c:pt>
                <c:pt idx="1175">
                  <c:v>1.5</c:v>
                </c:pt>
                <c:pt idx="1176">
                  <c:v>1.5</c:v>
                </c:pt>
                <c:pt idx="1177">
                  <c:v>1.5</c:v>
                </c:pt>
                <c:pt idx="1178">
                  <c:v>1.5</c:v>
                </c:pt>
                <c:pt idx="1179">
                  <c:v>1.5</c:v>
                </c:pt>
                <c:pt idx="1180">
                  <c:v>1.5</c:v>
                </c:pt>
                <c:pt idx="1181">
                  <c:v>1.5</c:v>
                </c:pt>
                <c:pt idx="1182">
                  <c:v>1.5</c:v>
                </c:pt>
                <c:pt idx="1183">
                  <c:v>1.5</c:v>
                </c:pt>
                <c:pt idx="1184">
                  <c:v>1.5</c:v>
                </c:pt>
                <c:pt idx="1185">
                  <c:v>1.5</c:v>
                </c:pt>
                <c:pt idx="1186">
                  <c:v>1.5</c:v>
                </c:pt>
                <c:pt idx="1187">
                  <c:v>1.5</c:v>
                </c:pt>
                <c:pt idx="1188">
                  <c:v>1.5</c:v>
                </c:pt>
                <c:pt idx="1189">
                  <c:v>1.5</c:v>
                </c:pt>
                <c:pt idx="1190">
                  <c:v>1.5</c:v>
                </c:pt>
                <c:pt idx="1191">
                  <c:v>1.5</c:v>
                </c:pt>
                <c:pt idx="1192">
                  <c:v>1.5</c:v>
                </c:pt>
                <c:pt idx="1193">
                  <c:v>1.5</c:v>
                </c:pt>
                <c:pt idx="1194">
                  <c:v>1.5</c:v>
                </c:pt>
                <c:pt idx="1195">
                  <c:v>1.5</c:v>
                </c:pt>
                <c:pt idx="1196">
                  <c:v>1.5</c:v>
                </c:pt>
                <c:pt idx="1197">
                  <c:v>1.5</c:v>
                </c:pt>
                <c:pt idx="1198">
                  <c:v>1.5</c:v>
                </c:pt>
                <c:pt idx="1199">
                  <c:v>1.5</c:v>
                </c:pt>
                <c:pt idx="1200">
                  <c:v>1.5</c:v>
                </c:pt>
                <c:pt idx="1201">
                  <c:v>1.5</c:v>
                </c:pt>
                <c:pt idx="1202">
                  <c:v>1.5</c:v>
                </c:pt>
                <c:pt idx="1203">
                  <c:v>1.5</c:v>
                </c:pt>
                <c:pt idx="1204">
                  <c:v>1.5</c:v>
                </c:pt>
                <c:pt idx="1205">
                  <c:v>1.5</c:v>
                </c:pt>
                <c:pt idx="1206">
                  <c:v>1.5</c:v>
                </c:pt>
                <c:pt idx="1207">
                  <c:v>1.5</c:v>
                </c:pt>
                <c:pt idx="1208">
                  <c:v>1.5</c:v>
                </c:pt>
                <c:pt idx="1209">
                  <c:v>1.5</c:v>
                </c:pt>
                <c:pt idx="1210">
                  <c:v>1.5</c:v>
                </c:pt>
                <c:pt idx="1211">
                  <c:v>1.5</c:v>
                </c:pt>
                <c:pt idx="1212">
                  <c:v>1.5</c:v>
                </c:pt>
                <c:pt idx="1213">
                  <c:v>1.5</c:v>
                </c:pt>
                <c:pt idx="1214">
                  <c:v>1.5</c:v>
                </c:pt>
                <c:pt idx="1215">
                  <c:v>1.5</c:v>
                </c:pt>
                <c:pt idx="1216">
                  <c:v>1.5</c:v>
                </c:pt>
                <c:pt idx="1217">
                  <c:v>1.5</c:v>
                </c:pt>
                <c:pt idx="1218">
                  <c:v>1.5</c:v>
                </c:pt>
                <c:pt idx="1219">
                  <c:v>1.5</c:v>
                </c:pt>
                <c:pt idx="1220">
                  <c:v>1.5</c:v>
                </c:pt>
                <c:pt idx="1221">
                  <c:v>1.5</c:v>
                </c:pt>
                <c:pt idx="1222">
                  <c:v>1.5</c:v>
                </c:pt>
                <c:pt idx="1223">
                  <c:v>1.5</c:v>
                </c:pt>
                <c:pt idx="1224">
                  <c:v>1.5</c:v>
                </c:pt>
                <c:pt idx="1225">
                  <c:v>1.5</c:v>
                </c:pt>
                <c:pt idx="1226">
                  <c:v>1.5</c:v>
                </c:pt>
                <c:pt idx="1227">
                  <c:v>1.5</c:v>
                </c:pt>
                <c:pt idx="1228">
                  <c:v>1.5</c:v>
                </c:pt>
                <c:pt idx="1229">
                  <c:v>1.5</c:v>
                </c:pt>
                <c:pt idx="1230">
                  <c:v>1.5</c:v>
                </c:pt>
                <c:pt idx="1231">
                  <c:v>1.5</c:v>
                </c:pt>
                <c:pt idx="1232">
                  <c:v>1.5</c:v>
                </c:pt>
                <c:pt idx="1233">
                  <c:v>1.5</c:v>
                </c:pt>
                <c:pt idx="1234">
                  <c:v>1.5</c:v>
                </c:pt>
                <c:pt idx="1235">
                  <c:v>1.5</c:v>
                </c:pt>
                <c:pt idx="1236">
                  <c:v>1.5</c:v>
                </c:pt>
                <c:pt idx="1237">
                  <c:v>1.5</c:v>
                </c:pt>
                <c:pt idx="1238">
                  <c:v>1.5</c:v>
                </c:pt>
                <c:pt idx="1239">
                  <c:v>1.5</c:v>
                </c:pt>
                <c:pt idx="1240">
                  <c:v>1.5</c:v>
                </c:pt>
                <c:pt idx="1241">
                  <c:v>1.5</c:v>
                </c:pt>
                <c:pt idx="1242">
                  <c:v>1.5</c:v>
                </c:pt>
                <c:pt idx="1243">
                  <c:v>1.5</c:v>
                </c:pt>
                <c:pt idx="1244">
                  <c:v>1.5</c:v>
                </c:pt>
                <c:pt idx="1245">
                  <c:v>1.5</c:v>
                </c:pt>
                <c:pt idx="1246">
                  <c:v>1.5</c:v>
                </c:pt>
                <c:pt idx="1247">
                  <c:v>1.5</c:v>
                </c:pt>
                <c:pt idx="1248">
                  <c:v>1.5</c:v>
                </c:pt>
                <c:pt idx="1249">
                  <c:v>1.5</c:v>
                </c:pt>
                <c:pt idx="1250">
                  <c:v>1.5</c:v>
                </c:pt>
                <c:pt idx="1251">
                  <c:v>1.5</c:v>
                </c:pt>
                <c:pt idx="1252">
                  <c:v>1.5</c:v>
                </c:pt>
                <c:pt idx="1253">
                  <c:v>1.5</c:v>
                </c:pt>
                <c:pt idx="1254">
                  <c:v>1.5</c:v>
                </c:pt>
                <c:pt idx="1255">
                  <c:v>1.5</c:v>
                </c:pt>
                <c:pt idx="1256">
                  <c:v>1.5</c:v>
                </c:pt>
                <c:pt idx="1257">
                  <c:v>1.5</c:v>
                </c:pt>
                <c:pt idx="1258">
                  <c:v>1.5</c:v>
                </c:pt>
                <c:pt idx="1259">
                  <c:v>1.5</c:v>
                </c:pt>
                <c:pt idx="1260">
                  <c:v>1.5</c:v>
                </c:pt>
                <c:pt idx="1261">
                  <c:v>1.5</c:v>
                </c:pt>
                <c:pt idx="1262">
                  <c:v>1.5</c:v>
                </c:pt>
                <c:pt idx="1263">
                  <c:v>1.5</c:v>
                </c:pt>
                <c:pt idx="1264">
                  <c:v>1.5</c:v>
                </c:pt>
                <c:pt idx="1265">
                  <c:v>1.5</c:v>
                </c:pt>
                <c:pt idx="1266">
                  <c:v>1.5</c:v>
                </c:pt>
                <c:pt idx="1267">
                  <c:v>1.5</c:v>
                </c:pt>
                <c:pt idx="1268">
                  <c:v>1.5</c:v>
                </c:pt>
                <c:pt idx="1269">
                  <c:v>1.5</c:v>
                </c:pt>
                <c:pt idx="1270">
                  <c:v>1.5</c:v>
                </c:pt>
                <c:pt idx="1271">
                  <c:v>1.5</c:v>
                </c:pt>
                <c:pt idx="1272">
                  <c:v>1.5</c:v>
                </c:pt>
                <c:pt idx="1273">
                  <c:v>1.5</c:v>
                </c:pt>
                <c:pt idx="1274">
                  <c:v>1.5</c:v>
                </c:pt>
                <c:pt idx="1275">
                  <c:v>1.5</c:v>
                </c:pt>
                <c:pt idx="1276">
                  <c:v>1.5</c:v>
                </c:pt>
                <c:pt idx="1277">
                  <c:v>1.5</c:v>
                </c:pt>
                <c:pt idx="1278">
                  <c:v>1.5</c:v>
                </c:pt>
                <c:pt idx="1279">
                  <c:v>1.5</c:v>
                </c:pt>
                <c:pt idx="1280">
                  <c:v>1.5</c:v>
                </c:pt>
                <c:pt idx="1281">
                  <c:v>1.5</c:v>
                </c:pt>
                <c:pt idx="1282">
                  <c:v>1.5</c:v>
                </c:pt>
                <c:pt idx="1283">
                  <c:v>1.5</c:v>
                </c:pt>
                <c:pt idx="1284">
                  <c:v>1.5</c:v>
                </c:pt>
                <c:pt idx="1285">
                  <c:v>1.5</c:v>
                </c:pt>
                <c:pt idx="1286">
                  <c:v>1.5</c:v>
                </c:pt>
                <c:pt idx="1287">
                  <c:v>1.5</c:v>
                </c:pt>
                <c:pt idx="1288">
                  <c:v>1.5</c:v>
                </c:pt>
                <c:pt idx="1289">
                  <c:v>1.5</c:v>
                </c:pt>
                <c:pt idx="1290">
                  <c:v>1.5</c:v>
                </c:pt>
                <c:pt idx="1291">
                  <c:v>1.5</c:v>
                </c:pt>
                <c:pt idx="1292">
                  <c:v>1.5</c:v>
                </c:pt>
                <c:pt idx="1293">
                  <c:v>1.5</c:v>
                </c:pt>
                <c:pt idx="1294">
                  <c:v>1.5</c:v>
                </c:pt>
                <c:pt idx="1295">
                  <c:v>1.5</c:v>
                </c:pt>
                <c:pt idx="1296">
                  <c:v>1.5</c:v>
                </c:pt>
              </c:numCache>
            </c:numRef>
          </c:yVal>
          <c:smooth val="0"/>
        </c:ser>
        <c:ser>
          <c:idx val="4"/>
          <c:order val="2"/>
          <c:tx>
            <c:strRef>
              <c:f>'D41-6'!$M$1</c:f>
              <c:strCache>
                <c:ptCount val="1"/>
                <c:pt idx="0">
                  <c:v>AH.D416.SPRES</c:v>
                </c:pt>
              </c:strCache>
            </c:strRef>
          </c:tx>
          <c:marker>
            <c:symbol val="none"/>
          </c:marker>
          <c:xVal>
            <c:numRef>
              <c:f>'D41-6'!$H$2:$H$1298</c:f>
              <c:numCache>
                <c:formatCode>m/d/yyyy\ h:mm</c:formatCode>
                <c:ptCount val="1297"/>
                <c:pt idx="0">
                  <c:v>40290.5</c:v>
                </c:pt>
                <c:pt idx="1">
                  <c:v>40290.493055555555</c:v>
                </c:pt>
                <c:pt idx="2">
                  <c:v>40290.486111111109</c:v>
                </c:pt>
                <c:pt idx="3">
                  <c:v>40290.479166666664</c:v>
                </c:pt>
                <c:pt idx="4">
                  <c:v>40290.472222222219</c:v>
                </c:pt>
                <c:pt idx="5">
                  <c:v>40290.465277777781</c:v>
                </c:pt>
                <c:pt idx="6">
                  <c:v>40290.458333333336</c:v>
                </c:pt>
                <c:pt idx="7">
                  <c:v>40290.451388888891</c:v>
                </c:pt>
                <c:pt idx="8">
                  <c:v>40290.444444444445</c:v>
                </c:pt>
                <c:pt idx="9">
                  <c:v>40290.4375</c:v>
                </c:pt>
                <c:pt idx="10">
                  <c:v>40290.430555555555</c:v>
                </c:pt>
                <c:pt idx="11">
                  <c:v>40290.423611111109</c:v>
                </c:pt>
                <c:pt idx="12">
                  <c:v>40290.416666666664</c:v>
                </c:pt>
                <c:pt idx="13">
                  <c:v>40290.409722222219</c:v>
                </c:pt>
                <c:pt idx="14">
                  <c:v>40290.402777777781</c:v>
                </c:pt>
                <c:pt idx="15">
                  <c:v>40290.395833333336</c:v>
                </c:pt>
                <c:pt idx="16">
                  <c:v>40290.388888888891</c:v>
                </c:pt>
                <c:pt idx="17">
                  <c:v>40290.381944444445</c:v>
                </c:pt>
                <c:pt idx="18">
                  <c:v>40290.375</c:v>
                </c:pt>
                <c:pt idx="19">
                  <c:v>40290.368055555555</c:v>
                </c:pt>
                <c:pt idx="20">
                  <c:v>40290.361111111109</c:v>
                </c:pt>
                <c:pt idx="21">
                  <c:v>40290.354166666664</c:v>
                </c:pt>
                <c:pt idx="22">
                  <c:v>40290.347222222219</c:v>
                </c:pt>
                <c:pt idx="23">
                  <c:v>40290.340277777781</c:v>
                </c:pt>
                <c:pt idx="24">
                  <c:v>40290.333333333336</c:v>
                </c:pt>
                <c:pt idx="25">
                  <c:v>40290.326388888891</c:v>
                </c:pt>
                <c:pt idx="26">
                  <c:v>40290.319444444445</c:v>
                </c:pt>
                <c:pt idx="27">
                  <c:v>40290.3125</c:v>
                </c:pt>
                <c:pt idx="28">
                  <c:v>40290.305555555555</c:v>
                </c:pt>
                <c:pt idx="29">
                  <c:v>40290.298611111109</c:v>
                </c:pt>
                <c:pt idx="30">
                  <c:v>40290.291666666664</c:v>
                </c:pt>
                <c:pt idx="31">
                  <c:v>40290.284722222219</c:v>
                </c:pt>
                <c:pt idx="32">
                  <c:v>40290.277777777781</c:v>
                </c:pt>
                <c:pt idx="33">
                  <c:v>40290.270833333336</c:v>
                </c:pt>
                <c:pt idx="34">
                  <c:v>40290.263888888891</c:v>
                </c:pt>
                <c:pt idx="35">
                  <c:v>40290.256944444445</c:v>
                </c:pt>
                <c:pt idx="36">
                  <c:v>40290.25</c:v>
                </c:pt>
                <c:pt idx="37">
                  <c:v>40290.243055555555</c:v>
                </c:pt>
                <c:pt idx="38">
                  <c:v>40290.236111111109</c:v>
                </c:pt>
                <c:pt idx="39">
                  <c:v>40290.229166666664</c:v>
                </c:pt>
                <c:pt idx="40">
                  <c:v>40290.222222222219</c:v>
                </c:pt>
                <c:pt idx="41">
                  <c:v>40290.215277777781</c:v>
                </c:pt>
                <c:pt idx="42">
                  <c:v>40290.208333333336</c:v>
                </c:pt>
                <c:pt idx="43">
                  <c:v>40290.201388888891</c:v>
                </c:pt>
                <c:pt idx="44">
                  <c:v>40290.194444444445</c:v>
                </c:pt>
                <c:pt idx="45">
                  <c:v>40290.1875</c:v>
                </c:pt>
                <c:pt idx="46">
                  <c:v>40290.180555555555</c:v>
                </c:pt>
                <c:pt idx="47">
                  <c:v>40290.173611111109</c:v>
                </c:pt>
                <c:pt idx="48">
                  <c:v>40290.166666666664</c:v>
                </c:pt>
                <c:pt idx="49">
                  <c:v>40290.159722222219</c:v>
                </c:pt>
                <c:pt idx="50">
                  <c:v>40290.152777777781</c:v>
                </c:pt>
                <c:pt idx="51">
                  <c:v>40290.145833333336</c:v>
                </c:pt>
                <c:pt idx="52">
                  <c:v>40290.138888888891</c:v>
                </c:pt>
                <c:pt idx="53">
                  <c:v>40290.131944444445</c:v>
                </c:pt>
                <c:pt idx="54">
                  <c:v>40290.125</c:v>
                </c:pt>
                <c:pt idx="55">
                  <c:v>40290.118055555555</c:v>
                </c:pt>
                <c:pt idx="56">
                  <c:v>40290.111111111109</c:v>
                </c:pt>
                <c:pt idx="57">
                  <c:v>40290.104166666664</c:v>
                </c:pt>
                <c:pt idx="58">
                  <c:v>40290.097222222219</c:v>
                </c:pt>
                <c:pt idx="59">
                  <c:v>40290.090277777781</c:v>
                </c:pt>
                <c:pt idx="60">
                  <c:v>40290.083333333336</c:v>
                </c:pt>
                <c:pt idx="61">
                  <c:v>40290.076388888891</c:v>
                </c:pt>
                <c:pt idx="62">
                  <c:v>40290.069444444445</c:v>
                </c:pt>
                <c:pt idx="63">
                  <c:v>40290.0625</c:v>
                </c:pt>
                <c:pt idx="64">
                  <c:v>40290.055555555555</c:v>
                </c:pt>
                <c:pt idx="65">
                  <c:v>40290.048611111109</c:v>
                </c:pt>
                <c:pt idx="66">
                  <c:v>40290.041666666664</c:v>
                </c:pt>
                <c:pt idx="67">
                  <c:v>40290.034722222219</c:v>
                </c:pt>
                <c:pt idx="68">
                  <c:v>40290.027777777781</c:v>
                </c:pt>
                <c:pt idx="69">
                  <c:v>40290.020833333336</c:v>
                </c:pt>
                <c:pt idx="70">
                  <c:v>40290.013888888891</c:v>
                </c:pt>
                <c:pt idx="71">
                  <c:v>40290.006944444445</c:v>
                </c:pt>
                <c:pt idx="72" formatCode="m/d/yyyy">
                  <c:v>40290</c:v>
                </c:pt>
                <c:pt idx="73">
                  <c:v>40289.993055555555</c:v>
                </c:pt>
                <c:pt idx="74">
                  <c:v>40289.986111111109</c:v>
                </c:pt>
                <c:pt idx="75">
                  <c:v>40289.979166666664</c:v>
                </c:pt>
                <c:pt idx="76">
                  <c:v>40289.972222222219</c:v>
                </c:pt>
                <c:pt idx="77">
                  <c:v>40289.965277777781</c:v>
                </c:pt>
                <c:pt idx="78">
                  <c:v>40289.958333333336</c:v>
                </c:pt>
                <c:pt idx="79">
                  <c:v>40289.951388888891</c:v>
                </c:pt>
                <c:pt idx="80">
                  <c:v>40289.944444444445</c:v>
                </c:pt>
                <c:pt idx="81">
                  <c:v>40289.9375</c:v>
                </c:pt>
                <c:pt idx="82">
                  <c:v>40289.930555555555</c:v>
                </c:pt>
                <c:pt idx="83">
                  <c:v>40289.923611111109</c:v>
                </c:pt>
                <c:pt idx="84">
                  <c:v>40289.916666666664</c:v>
                </c:pt>
                <c:pt idx="85">
                  <c:v>40289.909722222219</c:v>
                </c:pt>
                <c:pt idx="86">
                  <c:v>40289.902777777781</c:v>
                </c:pt>
                <c:pt idx="87">
                  <c:v>40289.895833333336</c:v>
                </c:pt>
                <c:pt idx="88">
                  <c:v>40289.888888888891</c:v>
                </c:pt>
                <c:pt idx="89">
                  <c:v>40289.881944444445</c:v>
                </c:pt>
                <c:pt idx="90">
                  <c:v>40289.875</c:v>
                </c:pt>
                <c:pt idx="91">
                  <c:v>40289.868055555555</c:v>
                </c:pt>
                <c:pt idx="92">
                  <c:v>40289.861111111109</c:v>
                </c:pt>
                <c:pt idx="93">
                  <c:v>40289.854166666664</c:v>
                </c:pt>
                <c:pt idx="94">
                  <c:v>40289.847222222219</c:v>
                </c:pt>
                <c:pt idx="95">
                  <c:v>40289.840277777781</c:v>
                </c:pt>
                <c:pt idx="96">
                  <c:v>40289.833333333336</c:v>
                </c:pt>
                <c:pt idx="97">
                  <c:v>40289.826388888891</c:v>
                </c:pt>
                <c:pt idx="98">
                  <c:v>40289.819444444445</c:v>
                </c:pt>
                <c:pt idx="99">
                  <c:v>40289.8125</c:v>
                </c:pt>
                <c:pt idx="100">
                  <c:v>40289.805555555555</c:v>
                </c:pt>
                <c:pt idx="101">
                  <c:v>40289.798611111109</c:v>
                </c:pt>
                <c:pt idx="102">
                  <c:v>40289.791666666664</c:v>
                </c:pt>
                <c:pt idx="103">
                  <c:v>40289.784722222219</c:v>
                </c:pt>
                <c:pt idx="104">
                  <c:v>40289.777777777781</c:v>
                </c:pt>
                <c:pt idx="105">
                  <c:v>40289.770833333336</c:v>
                </c:pt>
                <c:pt idx="106">
                  <c:v>40289.763888888891</c:v>
                </c:pt>
                <c:pt idx="107">
                  <c:v>40289.756944444445</c:v>
                </c:pt>
                <c:pt idx="108">
                  <c:v>40289.75</c:v>
                </c:pt>
                <c:pt idx="109">
                  <c:v>40289.743055555555</c:v>
                </c:pt>
                <c:pt idx="110">
                  <c:v>40289.736111111109</c:v>
                </c:pt>
                <c:pt idx="111">
                  <c:v>40289.729166666664</c:v>
                </c:pt>
                <c:pt idx="112">
                  <c:v>40289.722222222219</c:v>
                </c:pt>
                <c:pt idx="113">
                  <c:v>40289.715277777781</c:v>
                </c:pt>
                <c:pt idx="114">
                  <c:v>40289.708333333336</c:v>
                </c:pt>
                <c:pt idx="115">
                  <c:v>40289.701388888891</c:v>
                </c:pt>
                <c:pt idx="116">
                  <c:v>40289.694444444445</c:v>
                </c:pt>
                <c:pt idx="117">
                  <c:v>40289.6875</c:v>
                </c:pt>
                <c:pt idx="118">
                  <c:v>40289.680555555555</c:v>
                </c:pt>
                <c:pt idx="119">
                  <c:v>40289.673611111109</c:v>
                </c:pt>
                <c:pt idx="120">
                  <c:v>40289.666666666664</c:v>
                </c:pt>
                <c:pt idx="121">
                  <c:v>40289.659722222219</c:v>
                </c:pt>
                <c:pt idx="122">
                  <c:v>40289.652777777781</c:v>
                </c:pt>
                <c:pt idx="123">
                  <c:v>40289.645833333336</c:v>
                </c:pt>
                <c:pt idx="124">
                  <c:v>40289.638888888891</c:v>
                </c:pt>
                <c:pt idx="125">
                  <c:v>40289.631944444445</c:v>
                </c:pt>
                <c:pt idx="126">
                  <c:v>40289.625</c:v>
                </c:pt>
                <c:pt idx="127">
                  <c:v>40289.618055555555</c:v>
                </c:pt>
                <c:pt idx="128">
                  <c:v>40289.611111111109</c:v>
                </c:pt>
                <c:pt idx="129">
                  <c:v>40289.604166666664</c:v>
                </c:pt>
                <c:pt idx="130">
                  <c:v>40289.597222222219</c:v>
                </c:pt>
                <c:pt idx="131">
                  <c:v>40289.590277777781</c:v>
                </c:pt>
                <c:pt idx="132">
                  <c:v>40289.583333333336</c:v>
                </c:pt>
                <c:pt idx="133">
                  <c:v>40289.576388888891</c:v>
                </c:pt>
                <c:pt idx="134">
                  <c:v>40289.569444444445</c:v>
                </c:pt>
                <c:pt idx="135">
                  <c:v>40289.5625</c:v>
                </c:pt>
                <c:pt idx="136">
                  <c:v>40289.555555555555</c:v>
                </c:pt>
                <c:pt idx="137">
                  <c:v>40289.548611111109</c:v>
                </c:pt>
                <c:pt idx="138">
                  <c:v>40289.541666666664</c:v>
                </c:pt>
                <c:pt idx="139">
                  <c:v>40289.534722222219</c:v>
                </c:pt>
                <c:pt idx="140">
                  <c:v>40289.527777777781</c:v>
                </c:pt>
                <c:pt idx="141">
                  <c:v>40289.520833333336</c:v>
                </c:pt>
                <c:pt idx="142">
                  <c:v>40289.513888888891</c:v>
                </c:pt>
                <c:pt idx="143">
                  <c:v>40289.506944444445</c:v>
                </c:pt>
                <c:pt idx="144">
                  <c:v>40289.5</c:v>
                </c:pt>
                <c:pt idx="145">
                  <c:v>40289.493055555555</c:v>
                </c:pt>
                <c:pt idx="146">
                  <c:v>40289.486111111109</c:v>
                </c:pt>
                <c:pt idx="147">
                  <c:v>40289.479166666664</c:v>
                </c:pt>
                <c:pt idx="148">
                  <c:v>40289.472222222219</c:v>
                </c:pt>
                <c:pt idx="149">
                  <c:v>40289.465277777781</c:v>
                </c:pt>
                <c:pt idx="150">
                  <c:v>40289.458333333336</c:v>
                </c:pt>
                <c:pt idx="151">
                  <c:v>40289.451388888891</c:v>
                </c:pt>
                <c:pt idx="152">
                  <c:v>40289.444444444445</c:v>
                </c:pt>
                <c:pt idx="153">
                  <c:v>40289.4375</c:v>
                </c:pt>
                <c:pt idx="154">
                  <c:v>40289.430555555555</c:v>
                </c:pt>
                <c:pt idx="155">
                  <c:v>40289.423611111109</c:v>
                </c:pt>
                <c:pt idx="156">
                  <c:v>40289.416666666664</c:v>
                </c:pt>
                <c:pt idx="157">
                  <c:v>40289.409722222219</c:v>
                </c:pt>
                <c:pt idx="158">
                  <c:v>40289.402777777781</c:v>
                </c:pt>
                <c:pt idx="159">
                  <c:v>40289.395833333336</c:v>
                </c:pt>
                <c:pt idx="160">
                  <c:v>40289.388888888891</c:v>
                </c:pt>
                <c:pt idx="161">
                  <c:v>40289.381944444445</c:v>
                </c:pt>
                <c:pt idx="162">
                  <c:v>40289.375</c:v>
                </c:pt>
                <c:pt idx="163">
                  <c:v>40289.368055555555</c:v>
                </c:pt>
                <c:pt idx="164">
                  <c:v>40289.361111111109</c:v>
                </c:pt>
                <c:pt idx="165">
                  <c:v>40289.354166666664</c:v>
                </c:pt>
                <c:pt idx="166">
                  <c:v>40289.347222222219</c:v>
                </c:pt>
                <c:pt idx="167">
                  <c:v>40289.340277777781</c:v>
                </c:pt>
                <c:pt idx="168">
                  <c:v>40289.333333333336</c:v>
                </c:pt>
                <c:pt idx="169">
                  <c:v>40289.326388888891</c:v>
                </c:pt>
                <c:pt idx="170">
                  <c:v>40289.319444444445</c:v>
                </c:pt>
                <c:pt idx="171">
                  <c:v>40289.3125</c:v>
                </c:pt>
                <c:pt idx="172">
                  <c:v>40289.305555555555</c:v>
                </c:pt>
                <c:pt idx="173">
                  <c:v>40289.298611111109</c:v>
                </c:pt>
                <c:pt idx="174">
                  <c:v>40289.291666666664</c:v>
                </c:pt>
                <c:pt idx="175">
                  <c:v>40289.284722222219</c:v>
                </c:pt>
                <c:pt idx="176">
                  <c:v>40289.277777777781</c:v>
                </c:pt>
                <c:pt idx="177">
                  <c:v>40289.270833333336</c:v>
                </c:pt>
                <c:pt idx="178">
                  <c:v>40289.263888888891</c:v>
                </c:pt>
                <c:pt idx="179">
                  <c:v>40289.256944444445</c:v>
                </c:pt>
                <c:pt idx="180">
                  <c:v>40289.25</c:v>
                </c:pt>
                <c:pt idx="181">
                  <c:v>40289.243055555555</c:v>
                </c:pt>
                <c:pt idx="182">
                  <c:v>40289.236111111109</c:v>
                </c:pt>
                <c:pt idx="183">
                  <c:v>40289.229166666664</c:v>
                </c:pt>
                <c:pt idx="184">
                  <c:v>40289.222222222219</c:v>
                </c:pt>
                <c:pt idx="185">
                  <c:v>40289.215277777781</c:v>
                </c:pt>
                <c:pt idx="186">
                  <c:v>40289.208333333336</c:v>
                </c:pt>
                <c:pt idx="187">
                  <c:v>40289.201388888891</c:v>
                </c:pt>
                <c:pt idx="188">
                  <c:v>40289.194444444445</c:v>
                </c:pt>
                <c:pt idx="189">
                  <c:v>40289.1875</c:v>
                </c:pt>
                <c:pt idx="190">
                  <c:v>40289.180555555555</c:v>
                </c:pt>
                <c:pt idx="191">
                  <c:v>40289.173611111109</c:v>
                </c:pt>
                <c:pt idx="192">
                  <c:v>40289.166666666664</c:v>
                </c:pt>
                <c:pt idx="193">
                  <c:v>40289.159722222219</c:v>
                </c:pt>
                <c:pt idx="194">
                  <c:v>40289.152777777781</c:v>
                </c:pt>
                <c:pt idx="195">
                  <c:v>40289.145833333336</c:v>
                </c:pt>
                <c:pt idx="196">
                  <c:v>40289.138888888891</c:v>
                </c:pt>
                <c:pt idx="197">
                  <c:v>40289.131944444445</c:v>
                </c:pt>
                <c:pt idx="198">
                  <c:v>40289.125</c:v>
                </c:pt>
                <c:pt idx="199">
                  <c:v>40289.118055555555</c:v>
                </c:pt>
                <c:pt idx="200">
                  <c:v>40289.111111111109</c:v>
                </c:pt>
                <c:pt idx="201">
                  <c:v>40289.104166666664</c:v>
                </c:pt>
                <c:pt idx="202">
                  <c:v>40289.097222222219</c:v>
                </c:pt>
                <c:pt idx="203">
                  <c:v>40289.090277777781</c:v>
                </c:pt>
                <c:pt idx="204">
                  <c:v>40289.083333333336</c:v>
                </c:pt>
                <c:pt idx="205">
                  <c:v>40289.076388888891</c:v>
                </c:pt>
                <c:pt idx="206">
                  <c:v>40289.069444444445</c:v>
                </c:pt>
                <c:pt idx="207">
                  <c:v>40289.0625</c:v>
                </c:pt>
                <c:pt idx="208">
                  <c:v>40289.055555555555</c:v>
                </c:pt>
                <c:pt idx="209">
                  <c:v>40289.048611111109</c:v>
                </c:pt>
                <c:pt idx="210">
                  <c:v>40289.041666666664</c:v>
                </c:pt>
                <c:pt idx="211">
                  <c:v>40289.034722222219</c:v>
                </c:pt>
                <c:pt idx="212">
                  <c:v>40289.027777777781</c:v>
                </c:pt>
                <c:pt idx="213">
                  <c:v>40289.020833333336</c:v>
                </c:pt>
                <c:pt idx="214">
                  <c:v>40289.013888888891</c:v>
                </c:pt>
                <c:pt idx="215">
                  <c:v>40289.006944444445</c:v>
                </c:pt>
                <c:pt idx="216" formatCode="m/d/yyyy">
                  <c:v>40289</c:v>
                </c:pt>
                <c:pt idx="217">
                  <c:v>40288.993055555555</c:v>
                </c:pt>
                <c:pt idx="218">
                  <c:v>40288.986111111109</c:v>
                </c:pt>
                <c:pt idx="219">
                  <c:v>40288.979166666664</c:v>
                </c:pt>
                <c:pt idx="220">
                  <c:v>40288.972222222219</c:v>
                </c:pt>
                <c:pt idx="221">
                  <c:v>40288.965277777781</c:v>
                </c:pt>
                <c:pt idx="222">
                  <c:v>40288.958333333336</c:v>
                </c:pt>
                <c:pt idx="223">
                  <c:v>40288.951388888891</c:v>
                </c:pt>
                <c:pt idx="224">
                  <c:v>40288.944444444445</c:v>
                </c:pt>
                <c:pt idx="225">
                  <c:v>40288.9375</c:v>
                </c:pt>
                <c:pt idx="226">
                  <c:v>40288.930555555555</c:v>
                </c:pt>
                <c:pt idx="227">
                  <c:v>40288.923611111109</c:v>
                </c:pt>
                <c:pt idx="228">
                  <c:v>40288.916666666664</c:v>
                </c:pt>
                <c:pt idx="229">
                  <c:v>40288.909722222219</c:v>
                </c:pt>
                <c:pt idx="230">
                  <c:v>40288.902777777781</c:v>
                </c:pt>
                <c:pt idx="231">
                  <c:v>40288.895833333336</c:v>
                </c:pt>
                <c:pt idx="232">
                  <c:v>40288.888888888891</c:v>
                </c:pt>
                <c:pt idx="233">
                  <c:v>40288.881944444445</c:v>
                </c:pt>
                <c:pt idx="234">
                  <c:v>40288.875</c:v>
                </c:pt>
                <c:pt idx="235">
                  <c:v>40288.868055555555</c:v>
                </c:pt>
                <c:pt idx="236">
                  <c:v>40288.861111111109</c:v>
                </c:pt>
                <c:pt idx="237">
                  <c:v>40288.854166666664</c:v>
                </c:pt>
                <c:pt idx="238">
                  <c:v>40288.847222222219</c:v>
                </c:pt>
                <c:pt idx="239">
                  <c:v>40288.840277777781</c:v>
                </c:pt>
                <c:pt idx="240">
                  <c:v>40288.833333333336</c:v>
                </c:pt>
                <c:pt idx="241">
                  <c:v>40288.826388888891</c:v>
                </c:pt>
                <c:pt idx="242">
                  <c:v>40288.819444444445</c:v>
                </c:pt>
                <c:pt idx="243">
                  <c:v>40288.8125</c:v>
                </c:pt>
                <c:pt idx="244">
                  <c:v>40288.805555555555</c:v>
                </c:pt>
                <c:pt idx="245">
                  <c:v>40288.798611111109</c:v>
                </c:pt>
                <c:pt idx="246">
                  <c:v>40288.791666666664</c:v>
                </c:pt>
                <c:pt idx="247">
                  <c:v>40288.784722222219</c:v>
                </c:pt>
                <c:pt idx="248">
                  <c:v>40288.777777777781</c:v>
                </c:pt>
                <c:pt idx="249">
                  <c:v>40288.770833333336</c:v>
                </c:pt>
                <c:pt idx="250">
                  <c:v>40288.763888888891</c:v>
                </c:pt>
                <c:pt idx="251">
                  <c:v>40288.756944444445</c:v>
                </c:pt>
                <c:pt idx="252">
                  <c:v>40288.75</c:v>
                </c:pt>
                <c:pt idx="253">
                  <c:v>40288.743055555555</c:v>
                </c:pt>
                <c:pt idx="254">
                  <c:v>40288.736111111109</c:v>
                </c:pt>
                <c:pt idx="255">
                  <c:v>40288.729166666664</c:v>
                </c:pt>
                <c:pt idx="256">
                  <c:v>40288.722222222219</c:v>
                </c:pt>
                <c:pt idx="257">
                  <c:v>40288.715277777781</c:v>
                </c:pt>
                <c:pt idx="258">
                  <c:v>40288.708333333336</c:v>
                </c:pt>
                <c:pt idx="259">
                  <c:v>40288.701388888891</c:v>
                </c:pt>
                <c:pt idx="260">
                  <c:v>40288.694444444445</c:v>
                </c:pt>
                <c:pt idx="261">
                  <c:v>40288.6875</c:v>
                </c:pt>
                <c:pt idx="262">
                  <c:v>40288.680555555555</c:v>
                </c:pt>
                <c:pt idx="263">
                  <c:v>40288.673611111109</c:v>
                </c:pt>
                <c:pt idx="264">
                  <c:v>40288.666666666664</c:v>
                </c:pt>
                <c:pt idx="265">
                  <c:v>40288.659722222219</c:v>
                </c:pt>
                <c:pt idx="266">
                  <c:v>40288.652777777781</c:v>
                </c:pt>
                <c:pt idx="267">
                  <c:v>40288.645833333336</c:v>
                </c:pt>
                <c:pt idx="268">
                  <c:v>40288.638888888891</c:v>
                </c:pt>
                <c:pt idx="269">
                  <c:v>40288.631944444445</c:v>
                </c:pt>
                <c:pt idx="270">
                  <c:v>40288.625</c:v>
                </c:pt>
                <c:pt idx="271">
                  <c:v>40288.618055555555</c:v>
                </c:pt>
                <c:pt idx="272">
                  <c:v>40288.611111111109</c:v>
                </c:pt>
                <c:pt idx="273">
                  <c:v>40288.604166666664</c:v>
                </c:pt>
                <c:pt idx="274">
                  <c:v>40288.597222222219</c:v>
                </c:pt>
                <c:pt idx="275">
                  <c:v>40288.590277777781</c:v>
                </c:pt>
                <c:pt idx="276">
                  <c:v>40288.583333333336</c:v>
                </c:pt>
                <c:pt idx="277">
                  <c:v>40288.576388888891</c:v>
                </c:pt>
                <c:pt idx="278">
                  <c:v>40288.569444444445</c:v>
                </c:pt>
                <c:pt idx="279">
                  <c:v>40288.5625</c:v>
                </c:pt>
                <c:pt idx="280">
                  <c:v>40288.555555555555</c:v>
                </c:pt>
                <c:pt idx="281">
                  <c:v>40288.548611111109</c:v>
                </c:pt>
                <c:pt idx="282">
                  <c:v>40288.541666666664</c:v>
                </c:pt>
                <c:pt idx="283">
                  <c:v>40288.534722222219</c:v>
                </c:pt>
                <c:pt idx="284">
                  <c:v>40288.527777777781</c:v>
                </c:pt>
                <c:pt idx="285">
                  <c:v>40288.520833333336</c:v>
                </c:pt>
                <c:pt idx="286">
                  <c:v>40288.513888888891</c:v>
                </c:pt>
                <c:pt idx="287">
                  <c:v>40288.506944444445</c:v>
                </c:pt>
                <c:pt idx="288">
                  <c:v>40288.5</c:v>
                </c:pt>
                <c:pt idx="289">
                  <c:v>40288.493055555555</c:v>
                </c:pt>
                <c:pt idx="290">
                  <c:v>40288.486111111109</c:v>
                </c:pt>
                <c:pt idx="291">
                  <c:v>40288.479166666664</c:v>
                </c:pt>
                <c:pt idx="292">
                  <c:v>40288.472222222219</c:v>
                </c:pt>
                <c:pt idx="293">
                  <c:v>40288.465277777781</c:v>
                </c:pt>
                <c:pt idx="294">
                  <c:v>40288.458333333336</c:v>
                </c:pt>
                <c:pt idx="295">
                  <c:v>40288.451388888891</c:v>
                </c:pt>
                <c:pt idx="296">
                  <c:v>40288.444444444445</c:v>
                </c:pt>
                <c:pt idx="297">
                  <c:v>40288.4375</c:v>
                </c:pt>
                <c:pt idx="298">
                  <c:v>40288.430555555555</c:v>
                </c:pt>
                <c:pt idx="299">
                  <c:v>40288.423611111109</c:v>
                </c:pt>
                <c:pt idx="300">
                  <c:v>40288.416666666664</c:v>
                </c:pt>
                <c:pt idx="301">
                  <c:v>40288.409722222219</c:v>
                </c:pt>
                <c:pt idx="302">
                  <c:v>40288.402777777781</c:v>
                </c:pt>
                <c:pt idx="303">
                  <c:v>40288.395833333336</c:v>
                </c:pt>
                <c:pt idx="304">
                  <c:v>40288.388888888891</c:v>
                </c:pt>
                <c:pt idx="305">
                  <c:v>40288.381944444445</c:v>
                </c:pt>
                <c:pt idx="306">
                  <c:v>40288.375</c:v>
                </c:pt>
                <c:pt idx="307">
                  <c:v>40288.368055555555</c:v>
                </c:pt>
                <c:pt idx="308">
                  <c:v>40288.361111111109</c:v>
                </c:pt>
                <c:pt idx="309">
                  <c:v>40288.354166666664</c:v>
                </c:pt>
                <c:pt idx="310">
                  <c:v>40288.347222222219</c:v>
                </c:pt>
                <c:pt idx="311">
                  <c:v>40288.340277777781</c:v>
                </c:pt>
                <c:pt idx="312">
                  <c:v>40288.333333333336</c:v>
                </c:pt>
                <c:pt idx="313">
                  <c:v>40288.326388888891</c:v>
                </c:pt>
                <c:pt idx="314">
                  <c:v>40288.319444444445</c:v>
                </c:pt>
                <c:pt idx="315">
                  <c:v>40288.3125</c:v>
                </c:pt>
                <c:pt idx="316">
                  <c:v>40288.305555555555</c:v>
                </c:pt>
                <c:pt idx="317">
                  <c:v>40288.298611111109</c:v>
                </c:pt>
                <c:pt idx="318">
                  <c:v>40288.291666666664</c:v>
                </c:pt>
                <c:pt idx="319">
                  <c:v>40288.284722222219</c:v>
                </c:pt>
                <c:pt idx="320">
                  <c:v>40288.277777777781</c:v>
                </c:pt>
                <c:pt idx="321">
                  <c:v>40288.270833333336</c:v>
                </c:pt>
                <c:pt idx="322">
                  <c:v>40288.263888888891</c:v>
                </c:pt>
                <c:pt idx="323">
                  <c:v>40288.256944444445</c:v>
                </c:pt>
                <c:pt idx="324">
                  <c:v>40288.25</c:v>
                </c:pt>
                <c:pt idx="325">
                  <c:v>40288.243055555555</c:v>
                </c:pt>
                <c:pt idx="326">
                  <c:v>40288.236111111109</c:v>
                </c:pt>
                <c:pt idx="327">
                  <c:v>40288.229166666664</c:v>
                </c:pt>
                <c:pt idx="328">
                  <c:v>40288.222222222219</c:v>
                </c:pt>
                <c:pt idx="329">
                  <c:v>40288.215277777781</c:v>
                </c:pt>
                <c:pt idx="330">
                  <c:v>40288.208333333336</c:v>
                </c:pt>
                <c:pt idx="331">
                  <c:v>40288.201388888891</c:v>
                </c:pt>
                <c:pt idx="332">
                  <c:v>40288.194444444445</c:v>
                </c:pt>
                <c:pt idx="333">
                  <c:v>40288.1875</c:v>
                </c:pt>
                <c:pt idx="334">
                  <c:v>40288.180555555555</c:v>
                </c:pt>
                <c:pt idx="335">
                  <c:v>40288.173611111109</c:v>
                </c:pt>
                <c:pt idx="336">
                  <c:v>40288.166666666664</c:v>
                </c:pt>
                <c:pt idx="337">
                  <c:v>40288.159722222219</c:v>
                </c:pt>
                <c:pt idx="338">
                  <c:v>40288.152777777781</c:v>
                </c:pt>
                <c:pt idx="339">
                  <c:v>40288.145833333336</c:v>
                </c:pt>
                <c:pt idx="340">
                  <c:v>40288.138888888891</c:v>
                </c:pt>
                <c:pt idx="341">
                  <c:v>40288.131944444445</c:v>
                </c:pt>
                <c:pt idx="342">
                  <c:v>40288.125</c:v>
                </c:pt>
                <c:pt idx="343">
                  <c:v>40288.118055555555</c:v>
                </c:pt>
                <c:pt idx="344">
                  <c:v>40288.111111111109</c:v>
                </c:pt>
                <c:pt idx="345">
                  <c:v>40288.104166666664</c:v>
                </c:pt>
                <c:pt idx="346">
                  <c:v>40288.097222222219</c:v>
                </c:pt>
                <c:pt idx="347">
                  <c:v>40288.090277777781</c:v>
                </c:pt>
                <c:pt idx="348">
                  <c:v>40288.083333333336</c:v>
                </c:pt>
                <c:pt idx="349">
                  <c:v>40288.076388888891</c:v>
                </c:pt>
                <c:pt idx="350">
                  <c:v>40288.069444444445</c:v>
                </c:pt>
                <c:pt idx="351">
                  <c:v>40288.0625</c:v>
                </c:pt>
                <c:pt idx="352">
                  <c:v>40288.055555555555</c:v>
                </c:pt>
                <c:pt idx="353">
                  <c:v>40288.048611111109</c:v>
                </c:pt>
                <c:pt idx="354">
                  <c:v>40288.041666666664</c:v>
                </c:pt>
                <c:pt idx="355">
                  <c:v>40288.034722222219</c:v>
                </c:pt>
                <c:pt idx="356">
                  <c:v>40288.027777777781</c:v>
                </c:pt>
                <c:pt idx="357">
                  <c:v>40288.020833333336</c:v>
                </c:pt>
                <c:pt idx="358">
                  <c:v>40288.013888888891</c:v>
                </c:pt>
                <c:pt idx="359">
                  <c:v>40288.006944444445</c:v>
                </c:pt>
                <c:pt idx="360" formatCode="m/d/yyyy">
                  <c:v>40288</c:v>
                </c:pt>
                <c:pt idx="361">
                  <c:v>40287.993055555555</c:v>
                </c:pt>
                <c:pt idx="362">
                  <c:v>40287.986111111109</c:v>
                </c:pt>
                <c:pt idx="363">
                  <c:v>40287.979166666664</c:v>
                </c:pt>
                <c:pt idx="364">
                  <c:v>40287.972222222219</c:v>
                </c:pt>
                <c:pt idx="365">
                  <c:v>40287.965277777781</c:v>
                </c:pt>
                <c:pt idx="366">
                  <c:v>40287.958333333336</c:v>
                </c:pt>
                <c:pt idx="367">
                  <c:v>40287.951388888891</c:v>
                </c:pt>
                <c:pt idx="368">
                  <c:v>40287.944444444445</c:v>
                </c:pt>
                <c:pt idx="369">
                  <c:v>40287.9375</c:v>
                </c:pt>
                <c:pt idx="370">
                  <c:v>40287.930555555555</c:v>
                </c:pt>
                <c:pt idx="371">
                  <c:v>40287.923611111109</c:v>
                </c:pt>
                <c:pt idx="372">
                  <c:v>40287.916666666664</c:v>
                </c:pt>
                <c:pt idx="373">
                  <c:v>40287.909722222219</c:v>
                </c:pt>
                <c:pt idx="374">
                  <c:v>40287.902777777781</c:v>
                </c:pt>
                <c:pt idx="375">
                  <c:v>40287.895833333336</c:v>
                </c:pt>
                <c:pt idx="376">
                  <c:v>40287.888888888891</c:v>
                </c:pt>
                <c:pt idx="377">
                  <c:v>40287.881944444445</c:v>
                </c:pt>
                <c:pt idx="378">
                  <c:v>40287.875</c:v>
                </c:pt>
                <c:pt idx="379">
                  <c:v>40287.868055555555</c:v>
                </c:pt>
                <c:pt idx="380">
                  <c:v>40287.861111111109</c:v>
                </c:pt>
                <c:pt idx="381">
                  <c:v>40287.854166666664</c:v>
                </c:pt>
                <c:pt idx="382">
                  <c:v>40287.847222222219</c:v>
                </c:pt>
                <c:pt idx="383">
                  <c:v>40287.840277777781</c:v>
                </c:pt>
                <c:pt idx="384">
                  <c:v>40287.833333333336</c:v>
                </c:pt>
                <c:pt idx="385">
                  <c:v>40287.826388888891</c:v>
                </c:pt>
                <c:pt idx="386">
                  <c:v>40287.819444444445</c:v>
                </c:pt>
                <c:pt idx="387">
                  <c:v>40287.8125</c:v>
                </c:pt>
                <c:pt idx="388">
                  <c:v>40287.805555555555</c:v>
                </c:pt>
                <c:pt idx="389">
                  <c:v>40287.798611111109</c:v>
                </c:pt>
                <c:pt idx="390">
                  <c:v>40287.791666666664</c:v>
                </c:pt>
                <c:pt idx="391">
                  <c:v>40287.784722222219</c:v>
                </c:pt>
                <c:pt idx="392">
                  <c:v>40287.777777777781</c:v>
                </c:pt>
                <c:pt idx="393">
                  <c:v>40287.770833333336</c:v>
                </c:pt>
                <c:pt idx="394">
                  <c:v>40287.763888888891</c:v>
                </c:pt>
                <c:pt idx="395">
                  <c:v>40287.756944444445</c:v>
                </c:pt>
                <c:pt idx="396">
                  <c:v>40287.75</c:v>
                </c:pt>
                <c:pt idx="397">
                  <c:v>40287.743055555555</c:v>
                </c:pt>
                <c:pt idx="398">
                  <c:v>40287.736111111109</c:v>
                </c:pt>
                <c:pt idx="399">
                  <c:v>40287.729166666664</c:v>
                </c:pt>
                <c:pt idx="400">
                  <c:v>40287.722222222219</c:v>
                </c:pt>
                <c:pt idx="401">
                  <c:v>40287.715277777781</c:v>
                </c:pt>
                <c:pt idx="402">
                  <c:v>40287.708333333336</c:v>
                </c:pt>
                <c:pt idx="403">
                  <c:v>40287.701388888891</c:v>
                </c:pt>
                <c:pt idx="404">
                  <c:v>40287.694444444445</c:v>
                </c:pt>
                <c:pt idx="405">
                  <c:v>40287.6875</c:v>
                </c:pt>
                <c:pt idx="406">
                  <c:v>40287.680555555555</c:v>
                </c:pt>
                <c:pt idx="407">
                  <c:v>40287.673611111109</c:v>
                </c:pt>
                <c:pt idx="408">
                  <c:v>40287.666666666664</c:v>
                </c:pt>
                <c:pt idx="409">
                  <c:v>40287.659722222219</c:v>
                </c:pt>
                <c:pt idx="410">
                  <c:v>40287.652777777781</c:v>
                </c:pt>
                <c:pt idx="411">
                  <c:v>40287.645833333336</c:v>
                </c:pt>
                <c:pt idx="412">
                  <c:v>40287.638888888891</c:v>
                </c:pt>
                <c:pt idx="413">
                  <c:v>40287.631944444445</c:v>
                </c:pt>
                <c:pt idx="414">
                  <c:v>40287.625</c:v>
                </c:pt>
                <c:pt idx="415">
                  <c:v>40287.618055555555</c:v>
                </c:pt>
                <c:pt idx="416">
                  <c:v>40287.611111111109</c:v>
                </c:pt>
                <c:pt idx="417">
                  <c:v>40287.604166666664</c:v>
                </c:pt>
                <c:pt idx="418">
                  <c:v>40287.597222222219</c:v>
                </c:pt>
                <c:pt idx="419">
                  <c:v>40287.590277777781</c:v>
                </c:pt>
                <c:pt idx="420">
                  <c:v>40287.583333333336</c:v>
                </c:pt>
                <c:pt idx="421">
                  <c:v>40287.576388888891</c:v>
                </c:pt>
                <c:pt idx="422">
                  <c:v>40287.569444444445</c:v>
                </c:pt>
                <c:pt idx="423">
                  <c:v>40287.5625</c:v>
                </c:pt>
                <c:pt idx="424">
                  <c:v>40287.555555555555</c:v>
                </c:pt>
                <c:pt idx="425">
                  <c:v>40287.548611111109</c:v>
                </c:pt>
                <c:pt idx="426">
                  <c:v>40287.541666666664</c:v>
                </c:pt>
                <c:pt idx="427">
                  <c:v>40287.534722222219</c:v>
                </c:pt>
                <c:pt idx="428">
                  <c:v>40287.527777777781</c:v>
                </c:pt>
                <c:pt idx="429">
                  <c:v>40287.520833333336</c:v>
                </c:pt>
                <c:pt idx="430">
                  <c:v>40287.513888888891</c:v>
                </c:pt>
                <c:pt idx="431">
                  <c:v>40287.506944444445</c:v>
                </c:pt>
                <c:pt idx="432">
                  <c:v>40287.5</c:v>
                </c:pt>
                <c:pt idx="433">
                  <c:v>40287.493055555555</c:v>
                </c:pt>
                <c:pt idx="434">
                  <c:v>40287.486111111109</c:v>
                </c:pt>
                <c:pt idx="435">
                  <c:v>40287.479166666664</c:v>
                </c:pt>
                <c:pt idx="436">
                  <c:v>40287.472222222219</c:v>
                </c:pt>
                <c:pt idx="437">
                  <c:v>40287.465277777781</c:v>
                </c:pt>
                <c:pt idx="438">
                  <c:v>40287.458333333336</c:v>
                </c:pt>
                <c:pt idx="439">
                  <c:v>40287.451388888891</c:v>
                </c:pt>
                <c:pt idx="440">
                  <c:v>40287.444444444445</c:v>
                </c:pt>
                <c:pt idx="441">
                  <c:v>40287.4375</c:v>
                </c:pt>
                <c:pt idx="442">
                  <c:v>40287.430555555555</c:v>
                </c:pt>
                <c:pt idx="443">
                  <c:v>40287.423611111109</c:v>
                </c:pt>
                <c:pt idx="444">
                  <c:v>40287.416666666664</c:v>
                </c:pt>
                <c:pt idx="445">
                  <c:v>40287.409722222219</c:v>
                </c:pt>
                <c:pt idx="446">
                  <c:v>40287.402777777781</c:v>
                </c:pt>
                <c:pt idx="447">
                  <c:v>40287.395833333336</c:v>
                </c:pt>
                <c:pt idx="448">
                  <c:v>40287.388888888891</c:v>
                </c:pt>
                <c:pt idx="449">
                  <c:v>40287.381944444445</c:v>
                </c:pt>
                <c:pt idx="450">
                  <c:v>40287.375</c:v>
                </c:pt>
                <c:pt idx="451">
                  <c:v>40287.368055555555</c:v>
                </c:pt>
                <c:pt idx="452">
                  <c:v>40287.361111111109</c:v>
                </c:pt>
                <c:pt idx="453">
                  <c:v>40287.354166666664</c:v>
                </c:pt>
                <c:pt idx="454">
                  <c:v>40287.347222222219</c:v>
                </c:pt>
                <c:pt idx="455">
                  <c:v>40287.340277777781</c:v>
                </c:pt>
                <c:pt idx="456">
                  <c:v>40287.333333333336</c:v>
                </c:pt>
                <c:pt idx="457">
                  <c:v>40287.326388888891</c:v>
                </c:pt>
                <c:pt idx="458">
                  <c:v>40287.319444444445</c:v>
                </c:pt>
                <c:pt idx="459">
                  <c:v>40287.3125</c:v>
                </c:pt>
                <c:pt idx="460">
                  <c:v>40287.305555555555</c:v>
                </c:pt>
                <c:pt idx="461">
                  <c:v>40287.298611111109</c:v>
                </c:pt>
                <c:pt idx="462">
                  <c:v>40287.291666666664</c:v>
                </c:pt>
                <c:pt idx="463">
                  <c:v>40287.284722222219</c:v>
                </c:pt>
                <c:pt idx="464">
                  <c:v>40287.277777777781</c:v>
                </c:pt>
                <c:pt idx="465">
                  <c:v>40287.270833333336</c:v>
                </c:pt>
                <c:pt idx="466">
                  <c:v>40287.263888888891</c:v>
                </c:pt>
                <c:pt idx="467">
                  <c:v>40287.256944444445</c:v>
                </c:pt>
                <c:pt idx="468">
                  <c:v>40287.25</c:v>
                </c:pt>
                <c:pt idx="469">
                  <c:v>40287.243055555555</c:v>
                </c:pt>
                <c:pt idx="470">
                  <c:v>40287.236111111109</c:v>
                </c:pt>
                <c:pt idx="471">
                  <c:v>40287.229166666664</c:v>
                </c:pt>
                <c:pt idx="472">
                  <c:v>40287.222222222219</c:v>
                </c:pt>
                <c:pt idx="473">
                  <c:v>40287.215277777781</c:v>
                </c:pt>
                <c:pt idx="474">
                  <c:v>40287.208333333336</c:v>
                </c:pt>
                <c:pt idx="475">
                  <c:v>40287.201388888891</c:v>
                </c:pt>
                <c:pt idx="476">
                  <c:v>40287.194444444445</c:v>
                </c:pt>
                <c:pt idx="477">
                  <c:v>40287.1875</c:v>
                </c:pt>
                <c:pt idx="478">
                  <c:v>40287.180555555555</c:v>
                </c:pt>
                <c:pt idx="479">
                  <c:v>40287.173611111109</c:v>
                </c:pt>
                <c:pt idx="480">
                  <c:v>40287.166666666664</c:v>
                </c:pt>
                <c:pt idx="481">
                  <c:v>40287.159722222219</c:v>
                </c:pt>
                <c:pt idx="482">
                  <c:v>40287.152777777781</c:v>
                </c:pt>
                <c:pt idx="483">
                  <c:v>40287.145833333336</c:v>
                </c:pt>
                <c:pt idx="484">
                  <c:v>40287.138888888891</c:v>
                </c:pt>
                <c:pt idx="485">
                  <c:v>40287.131944444445</c:v>
                </c:pt>
                <c:pt idx="486">
                  <c:v>40287.125</c:v>
                </c:pt>
                <c:pt idx="487">
                  <c:v>40287.118055555555</c:v>
                </c:pt>
                <c:pt idx="488">
                  <c:v>40287.111111111109</c:v>
                </c:pt>
                <c:pt idx="489">
                  <c:v>40287.104166666664</c:v>
                </c:pt>
                <c:pt idx="490">
                  <c:v>40287.097222222219</c:v>
                </c:pt>
                <c:pt idx="491">
                  <c:v>40287.090277777781</c:v>
                </c:pt>
                <c:pt idx="492">
                  <c:v>40287.083333333336</c:v>
                </c:pt>
                <c:pt idx="493">
                  <c:v>40287.076388888891</c:v>
                </c:pt>
                <c:pt idx="494">
                  <c:v>40287.069444444445</c:v>
                </c:pt>
                <c:pt idx="495">
                  <c:v>40287.0625</c:v>
                </c:pt>
                <c:pt idx="496">
                  <c:v>40287.055555555555</c:v>
                </c:pt>
                <c:pt idx="497">
                  <c:v>40287.048611111109</c:v>
                </c:pt>
                <c:pt idx="498">
                  <c:v>40287.041666666664</c:v>
                </c:pt>
                <c:pt idx="499">
                  <c:v>40287.034722222219</c:v>
                </c:pt>
                <c:pt idx="500">
                  <c:v>40287.027777777781</c:v>
                </c:pt>
                <c:pt idx="501">
                  <c:v>40287.020833333336</c:v>
                </c:pt>
                <c:pt idx="502">
                  <c:v>40287.013888888891</c:v>
                </c:pt>
                <c:pt idx="503">
                  <c:v>40287.006944444445</c:v>
                </c:pt>
                <c:pt idx="504" formatCode="m/d/yyyy">
                  <c:v>40287</c:v>
                </c:pt>
                <c:pt idx="505">
                  <c:v>40286.993055555555</c:v>
                </c:pt>
                <c:pt idx="506">
                  <c:v>40286.986111111109</c:v>
                </c:pt>
                <c:pt idx="507">
                  <c:v>40286.979166666664</c:v>
                </c:pt>
                <c:pt idx="508">
                  <c:v>40286.972222222219</c:v>
                </c:pt>
                <c:pt idx="509">
                  <c:v>40286.965277777781</c:v>
                </c:pt>
                <c:pt idx="510">
                  <c:v>40286.958333333336</c:v>
                </c:pt>
                <c:pt idx="511">
                  <c:v>40286.951388888891</c:v>
                </c:pt>
                <c:pt idx="512">
                  <c:v>40286.944444444445</c:v>
                </c:pt>
                <c:pt idx="513">
                  <c:v>40286.9375</c:v>
                </c:pt>
                <c:pt idx="514">
                  <c:v>40286.930555555555</c:v>
                </c:pt>
                <c:pt idx="515">
                  <c:v>40286.923611111109</c:v>
                </c:pt>
                <c:pt idx="516">
                  <c:v>40286.916666666664</c:v>
                </c:pt>
                <c:pt idx="517">
                  <c:v>40286.909722222219</c:v>
                </c:pt>
                <c:pt idx="518">
                  <c:v>40286.902777777781</c:v>
                </c:pt>
                <c:pt idx="519">
                  <c:v>40286.895833333336</c:v>
                </c:pt>
                <c:pt idx="520">
                  <c:v>40286.888888888891</c:v>
                </c:pt>
                <c:pt idx="521">
                  <c:v>40286.881944444445</c:v>
                </c:pt>
                <c:pt idx="522">
                  <c:v>40286.875</c:v>
                </c:pt>
                <c:pt idx="523">
                  <c:v>40286.868055555555</c:v>
                </c:pt>
                <c:pt idx="524">
                  <c:v>40286.861111111109</c:v>
                </c:pt>
                <c:pt idx="525">
                  <c:v>40286.854166666664</c:v>
                </c:pt>
                <c:pt idx="526">
                  <c:v>40286.847222222219</c:v>
                </c:pt>
                <c:pt idx="527">
                  <c:v>40286.840277777781</c:v>
                </c:pt>
                <c:pt idx="528">
                  <c:v>40286.833333333336</c:v>
                </c:pt>
                <c:pt idx="529">
                  <c:v>40286.826388888891</c:v>
                </c:pt>
                <c:pt idx="530">
                  <c:v>40286.819444444445</c:v>
                </c:pt>
                <c:pt idx="531">
                  <c:v>40286.8125</c:v>
                </c:pt>
                <c:pt idx="532">
                  <c:v>40286.805555555555</c:v>
                </c:pt>
                <c:pt idx="533">
                  <c:v>40286.798611111109</c:v>
                </c:pt>
                <c:pt idx="534">
                  <c:v>40286.791666666664</c:v>
                </c:pt>
                <c:pt idx="535">
                  <c:v>40286.784722222219</c:v>
                </c:pt>
                <c:pt idx="536">
                  <c:v>40286.777777777781</c:v>
                </c:pt>
                <c:pt idx="537">
                  <c:v>40286.770833333336</c:v>
                </c:pt>
                <c:pt idx="538">
                  <c:v>40286.763888888891</c:v>
                </c:pt>
                <c:pt idx="539">
                  <c:v>40286.756944444445</c:v>
                </c:pt>
                <c:pt idx="540">
                  <c:v>40286.75</c:v>
                </c:pt>
                <c:pt idx="541">
                  <c:v>40286.743055555555</c:v>
                </c:pt>
                <c:pt idx="542">
                  <c:v>40286.736111111109</c:v>
                </c:pt>
                <c:pt idx="543">
                  <c:v>40286.729166666664</c:v>
                </c:pt>
                <c:pt idx="544">
                  <c:v>40286.722222222219</c:v>
                </c:pt>
                <c:pt idx="545">
                  <c:v>40286.715277777781</c:v>
                </c:pt>
                <c:pt idx="546">
                  <c:v>40286.708333333336</c:v>
                </c:pt>
                <c:pt idx="547">
                  <c:v>40286.701388888891</c:v>
                </c:pt>
                <c:pt idx="548">
                  <c:v>40286.694444444445</c:v>
                </c:pt>
                <c:pt idx="549">
                  <c:v>40286.6875</c:v>
                </c:pt>
                <c:pt idx="550">
                  <c:v>40286.680555555555</c:v>
                </c:pt>
                <c:pt idx="551">
                  <c:v>40286.673611111109</c:v>
                </c:pt>
                <c:pt idx="552">
                  <c:v>40286.666666666664</c:v>
                </c:pt>
                <c:pt idx="553">
                  <c:v>40286.659722222219</c:v>
                </c:pt>
                <c:pt idx="554">
                  <c:v>40286.652777777781</c:v>
                </c:pt>
                <c:pt idx="555">
                  <c:v>40286.645833333336</c:v>
                </c:pt>
                <c:pt idx="556">
                  <c:v>40286.638888888891</c:v>
                </c:pt>
                <c:pt idx="557">
                  <c:v>40286.631944444445</c:v>
                </c:pt>
                <c:pt idx="558">
                  <c:v>40286.625</c:v>
                </c:pt>
                <c:pt idx="559">
                  <c:v>40286.618055555555</c:v>
                </c:pt>
                <c:pt idx="560">
                  <c:v>40286.611111111109</c:v>
                </c:pt>
                <c:pt idx="561">
                  <c:v>40286.604166666664</c:v>
                </c:pt>
                <c:pt idx="562">
                  <c:v>40286.597222222219</c:v>
                </c:pt>
                <c:pt idx="563">
                  <c:v>40286.590277777781</c:v>
                </c:pt>
                <c:pt idx="564">
                  <c:v>40286.583333333336</c:v>
                </c:pt>
                <c:pt idx="565">
                  <c:v>40286.576388888891</c:v>
                </c:pt>
                <c:pt idx="566">
                  <c:v>40286.569444444445</c:v>
                </c:pt>
                <c:pt idx="567">
                  <c:v>40286.5625</c:v>
                </c:pt>
                <c:pt idx="568">
                  <c:v>40286.555555555555</c:v>
                </c:pt>
                <c:pt idx="569">
                  <c:v>40286.548611111109</c:v>
                </c:pt>
                <c:pt idx="570">
                  <c:v>40286.541666666664</c:v>
                </c:pt>
                <c:pt idx="571">
                  <c:v>40286.534722222219</c:v>
                </c:pt>
                <c:pt idx="572">
                  <c:v>40286.527777777781</c:v>
                </c:pt>
                <c:pt idx="573">
                  <c:v>40286.520833333336</c:v>
                </c:pt>
                <c:pt idx="574">
                  <c:v>40286.513888888891</c:v>
                </c:pt>
                <c:pt idx="575">
                  <c:v>40286.506944444445</c:v>
                </c:pt>
                <c:pt idx="576">
                  <c:v>40286.5</c:v>
                </c:pt>
                <c:pt idx="577">
                  <c:v>40286.493055555555</c:v>
                </c:pt>
                <c:pt idx="578">
                  <c:v>40286.486111111109</c:v>
                </c:pt>
                <c:pt idx="579">
                  <c:v>40286.479166666664</c:v>
                </c:pt>
                <c:pt idx="580">
                  <c:v>40286.472222222219</c:v>
                </c:pt>
                <c:pt idx="581">
                  <c:v>40286.465277777781</c:v>
                </c:pt>
                <c:pt idx="582">
                  <c:v>40286.458333333336</c:v>
                </c:pt>
                <c:pt idx="583">
                  <c:v>40286.451388888891</c:v>
                </c:pt>
                <c:pt idx="584">
                  <c:v>40286.444444444445</c:v>
                </c:pt>
                <c:pt idx="585">
                  <c:v>40286.4375</c:v>
                </c:pt>
                <c:pt idx="586">
                  <c:v>40286.430555555555</c:v>
                </c:pt>
                <c:pt idx="587">
                  <c:v>40286.423611111109</c:v>
                </c:pt>
                <c:pt idx="588">
                  <c:v>40286.416666666664</c:v>
                </c:pt>
                <c:pt idx="589">
                  <c:v>40286.409722222219</c:v>
                </c:pt>
                <c:pt idx="590">
                  <c:v>40286.402777777781</c:v>
                </c:pt>
                <c:pt idx="591">
                  <c:v>40286.395833333336</c:v>
                </c:pt>
                <c:pt idx="592">
                  <c:v>40286.388888888891</c:v>
                </c:pt>
                <c:pt idx="593">
                  <c:v>40286.381944444445</c:v>
                </c:pt>
                <c:pt idx="594">
                  <c:v>40286.375</c:v>
                </c:pt>
                <c:pt idx="595">
                  <c:v>40286.368055555555</c:v>
                </c:pt>
                <c:pt idx="596">
                  <c:v>40286.361111111109</c:v>
                </c:pt>
                <c:pt idx="597">
                  <c:v>40286.354166666664</c:v>
                </c:pt>
                <c:pt idx="598">
                  <c:v>40286.347222222219</c:v>
                </c:pt>
                <c:pt idx="599">
                  <c:v>40286.340277777781</c:v>
                </c:pt>
                <c:pt idx="600">
                  <c:v>40286.333333333336</c:v>
                </c:pt>
                <c:pt idx="601">
                  <c:v>40286.326388888891</c:v>
                </c:pt>
                <c:pt idx="602">
                  <c:v>40286.319444444445</c:v>
                </c:pt>
                <c:pt idx="603">
                  <c:v>40286.3125</c:v>
                </c:pt>
                <c:pt idx="604">
                  <c:v>40286.305555555555</c:v>
                </c:pt>
                <c:pt idx="605">
                  <c:v>40286.298611111109</c:v>
                </c:pt>
                <c:pt idx="606">
                  <c:v>40286.291666666664</c:v>
                </c:pt>
                <c:pt idx="607">
                  <c:v>40286.284722222219</c:v>
                </c:pt>
                <c:pt idx="608">
                  <c:v>40286.277777777781</c:v>
                </c:pt>
                <c:pt idx="609">
                  <c:v>40286.270833333336</c:v>
                </c:pt>
                <c:pt idx="610">
                  <c:v>40286.263888888891</c:v>
                </c:pt>
                <c:pt idx="611">
                  <c:v>40286.256944444445</c:v>
                </c:pt>
                <c:pt idx="612">
                  <c:v>40286.25</c:v>
                </c:pt>
                <c:pt idx="613">
                  <c:v>40286.243055555555</c:v>
                </c:pt>
                <c:pt idx="614">
                  <c:v>40286.236111111109</c:v>
                </c:pt>
                <c:pt idx="615">
                  <c:v>40286.229166666664</c:v>
                </c:pt>
                <c:pt idx="616">
                  <c:v>40286.222222222219</c:v>
                </c:pt>
                <c:pt idx="617">
                  <c:v>40286.215277777781</c:v>
                </c:pt>
                <c:pt idx="618">
                  <c:v>40286.208333333336</c:v>
                </c:pt>
                <c:pt idx="619">
                  <c:v>40286.201388888891</c:v>
                </c:pt>
                <c:pt idx="620">
                  <c:v>40286.194444444445</c:v>
                </c:pt>
                <c:pt idx="621">
                  <c:v>40286.1875</c:v>
                </c:pt>
                <c:pt idx="622">
                  <c:v>40286.180555555555</c:v>
                </c:pt>
                <c:pt idx="623">
                  <c:v>40286.173611111109</c:v>
                </c:pt>
                <c:pt idx="624">
                  <c:v>40286.166666666664</c:v>
                </c:pt>
                <c:pt idx="625">
                  <c:v>40286.159722222219</c:v>
                </c:pt>
                <c:pt idx="626">
                  <c:v>40286.152777777781</c:v>
                </c:pt>
                <c:pt idx="627">
                  <c:v>40286.145833333336</c:v>
                </c:pt>
                <c:pt idx="628">
                  <c:v>40286.138888888891</c:v>
                </c:pt>
                <c:pt idx="629">
                  <c:v>40286.131944444445</c:v>
                </c:pt>
                <c:pt idx="630">
                  <c:v>40286.125</c:v>
                </c:pt>
                <c:pt idx="631">
                  <c:v>40286.118055555555</c:v>
                </c:pt>
                <c:pt idx="632">
                  <c:v>40286.111111111109</c:v>
                </c:pt>
                <c:pt idx="633">
                  <c:v>40286.104166666664</c:v>
                </c:pt>
                <c:pt idx="634">
                  <c:v>40286.097222222219</c:v>
                </c:pt>
                <c:pt idx="635">
                  <c:v>40286.090277777781</c:v>
                </c:pt>
                <c:pt idx="636">
                  <c:v>40286.083333333336</c:v>
                </c:pt>
                <c:pt idx="637">
                  <c:v>40286.076388888891</c:v>
                </c:pt>
                <c:pt idx="638">
                  <c:v>40286.069444444445</c:v>
                </c:pt>
                <c:pt idx="639">
                  <c:v>40286.0625</c:v>
                </c:pt>
                <c:pt idx="640">
                  <c:v>40286.055555555555</c:v>
                </c:pt>
                <c:pt idx="641">
                  <c:v>40286.048611111109</c:v>
                </c:pt>
                <c:pt idx="642">
                  <c:v>40286.041666666664</c:v>
                </c:pt>
                <c:pt idx="643">
                  <c:v>40286.034722222219</c:v>
                </c:pt>
                <c:pt idx="644">
                  <c:v>40286.027777777781</c:v>
                </c:pt>
                <c:pt idx="645">
                  <c:v>40286.020833333336</c:v>
                </c:pt>
                <c:pt idx="646">
                  <c:v>40286.013888888891</c:v>
                </c:pt>
                <c:pt idx="647">
                  <c:v>40286.006944444445</c:v>
                </c:pt>
                <c:pt idx="648" formatCode="m/d/yyyy">
                  <c:v>40286</c:v>
                </c:pt>
                <c:pt idx="649">
                  <c:v>40285.993055555555</c:v>
                </c:pt>
                <c:pt idx="650">
                  <c:v>40285.986111111109</c:v>
                </c:pt>
                <c:pt idx="651">
                  <c:v>40285.979166666664</c:v>
                </c:pt>
                <c:pt idx="652">
                  <c:v>40285.972222222219</c:v>
                </c:pt>
                <c:pt idx="653">
                  <c:v>40285.965277777781</c:v>
                </c:pt>
                <c:pt idx="654">
                  <c:v>40285.958333333336</c:v>
                </c:pt>
                <c:pt idx="655">
                  <c:v>40285.951388888891</c:v>
                </c:pt>
                <c:pt idx="656">
                  <c:v>40285.944444444445</c:v>
                </c:pt>
                <c:pt idx="657">
                  <c:v>40285.9375</c:v>
                </c:pt>
                <c:pt idx="658">
                  <c:v>40285.930555555555</c:v>
                </c:pt>
                <c:pt idx="659">
                  <c:v>40285.923611111109</c:v>
                </c:pt>
                <c:pt idx="660">
                  <c:v>40285.916666666664</c:v>
                </c:pt>
                <c:pt idx="661">
                  <c:v>40285.909722222219</c:v>
                </c:pt>
                <c:pt idx="662">
                  <c:v>40285.902777777781</c:v>
                </c:pt>
                <c:pt idx="663">
                  <c:v>40285.895833333336</c:v>
                </c:pt>
                <c:pt idx="664">
                  <c:v>40285.888888888891</c:v>
                </c:pt>
                <c:pt idx="665">
                  <c:v>40285.881944444445</c:v>
                </c:pt>
                <c:pt idx="666">
                  <c:v>40285.875</c:v>
                </c:pt>
                <c:pt idx="667">
                  <c:v>40285.868055555555</c:v>
                </c:pt>
                <c:pt idx="668">
                  <c:v>40285.861111111109</c:v>
                </c:pt>
                <c:pt idx="669">
                  <c:v>40285.854166666664</c:v>
                </c:pt>
                <c:pt idx="670">
                  <c:v>40285.847222222219</c:v>
                </c:pt>
                <c:pt idx="671">
                  <c:v>40285.840277777781</c:v>
                </c:pt>
                <c:pt idx="672">
                  <c:v>40285.833333333336</c:v>
                </c:pt>
                <c:pt idx="673">
                  <c:v>40285.826388888891</c:v>
                </c:pt>
                <c:pt idx="674">
                  <c:v>40285.819444444445</c:v>
                </c:pt>
                <c:pt idx="675">
                  <c:v>40285.8125</c:v>
                </c:pt>
                <c:pt idx="676">
                  <c:v>40285.805555555555</c:v>
                </c:pt>
                <c:pt idx="677">
                  <c:v>40285.798611111109</c:v>
                </c:pt>
                <c:pt idx="678">
                  <c:v>40285.791666666664</c:v>
                </c:pt>
                <c:pt idx="679">
                  <c:v>40285.784722222219</c:v>
                </c:pt>
                <c:pt idx="680">
                  <c:v>40285.777777777781</c:v>
                </c:pt>
                <c:pt idx="681">
                  <c:v>40285.770833333336</c:v>
                </c:pt>
                <c:pt idx="682">
                  <c:v>40285.763888888891</c:v>
                </c:pt>
                <c:pt idx="683">
                  <c:v>40285.756944444445</c:v>
                </c:pt>
                <c:pt idx="684">
                  <c:v>40285.75</c:v>
                </c:pt>
                <c:pt idx="685">
                  <c:v>40285.743055555555</c:v>
                </c:pt>
                <c:pt idx="686">
                  <c:v>40285.736111111109</c:v>
                </c:pt>
                <c:pt idx="687">
                  <c:v>40285.729166666664</c:v>
                </c:pt>
                <c:pt idx="688">
                  <c:v>40285.722222222219</c:v>
                </c:pt>
                <c:pt idx="689">
                  <c:v>40285.715277777781</c:v>
                </c:pt>
                <c:pt idx="690">
                  <c:v>40285.708333333336</c:v>
                </c:pt>
                <c:pt idx="691">
                  <c:v>40285.701388888891</c:v>
                </c:pt>
                <c:pt idx="692">
                  <c:v>40285.694444444445</c:v>
                </c:pt>
                <c:pt idx="693">
                  <c:v>40285.6875</c:v>
                </c:pt>
                <c:pt idx="694">
                  <c:v>40285.680555555555</c:v>
                </c:pt>
                <c:pt idx="695">
                  <c:v>40285.673611111109</c:v>
                </c:pt>
                <c:pt idx="696">
                  <c:v>40285.666666666664</c:v>
                </c:pt>
                <c:pt idx="697">
                  <c:v>40285.659722222219</c:v>
                </c:pt>
                <c:pt idx="698">
                  <c:v>40285.652777777781</c:v>
                </c:pt>
                <c:pt idx="699">
                  <c:v>40285.645833333336</c:v>
                </c:pt>
                <c:pt idx="700">
                  <c:v>40285.638888888891</c:v>
                </c:pt>
                <c:pt idx="701">
                  <c:v>40285.631944444445</c:v>
                </c:pt>
                <c:pt idx="702">
                  <c:v>40285.625</c:v>
                </c:pt>
                <c:pt idx="703">
                  <c:v>40285.618055555555</c:v>
                </c:pt>
                <c:pt idx="704">
                  <c:v>40285.611111111109</c:v>
                </c:pt>
                <c:pt idx="705">
                  <c:v>40285.604166666664</c:v>
                </c:pt>
                <c:pt idx="706">
                  <c:v>40285.597222222219</c:v>
                </c:pt>
                <c:pt idx="707">
                  <c:v>40285.590277777781</c:v>
                </c:pt>
                <c:pt idx="708">
                  <c:v>40285.583333333336</c:v>
                </c:pt>
                <c:pt idx="709">
                  <c:v>40285.576388888891</c:v>
                </c:pt>
                <c:pt idx="710">
                  <c:v>40285.569444444445</c:v>
                </c:pt>
                <c:pt idx="711">
                  <c:v>40285.5625</c:v>
                </c:pt>
                <c:pt idx="712">
                  <c:v>40285.555555555555</c:v>
                </c:pt>
                <c:pt idx="713">
                  <c:v>40285.548611111109</c:v>
                </c:pt>
                <c:pt idx="714">
                  <c:v>40285.541666666664</c:v>
                </c:pt>
                <c:pt idx="715">
                  <c:v>40285.534722222219</c:v>
                </c:pt>
                <c:pt idx="716">
                  <c:v>40285.527777777781</c:v>
                </c:pt>
                <c:pt idx="717">
                  <c:v>40285.520833333336</c:v>
                </c:pt>
                <c:pt idx="718">
                  <c:v>40285.513888888891</c:v>
                </c:pt>
                <c:pt idx="719">
                  <c:v>40285.506944444445</c:v>
                </c:pt>
                <c:pt idx="720">
                  <c:v>40285.5</c:v>
                </c:pt>
                <c:pt idx="721">
                  <c:v>40285.493055555555</c:v>
                </c:pt>
                <c:pt idx="722">
                  <c:v>40285.486111111109</c:v>
                </c:pt>
                <c:pt idx="723">
                  <c:v>40285.479166666664</c:v>
                </c:pt>
                <c:pt idx="724">
                  <c:v>40285.472222222219</c:v>
                </c:pt>
                <c:pt idx="725">
                  <c:v>40285.465277777781</c:v>
                </c:pt>
                <c:pt idx="726">
                  <c:v>40285.458333333336</c:v>
                </c:pt>
                <c:pt idx="727">
                  <c:v>40285.451388888891</c:v>
                </c:pt>
                <c:pt idx="728">
                  <c:v>40285.444444444445</c:v>
                </c:pt>
                <c:pt idx="729">
                  <c:v>40285.4375</c:v>
                </c:pt>
                <c:pt idx="730">
                  <c:v>40285.430555555555</c:v>
                </c:pt>
                <c:pt idx="731">
                  <c:v>40285.423611111109</c:v>
                </c:pt>
                <c:pt idx="732">
                  <c:v>40285.416666666664</c:v>
                </c:pt>
                <c:pt idx="733">
                  <c:v>40285.409722222219</c:v>
                </c:pt>
                <c:pt idx="734">
                  <c:v>40285.402777777781</c:v>
                </c:pt>
                <c:pt idx="735">
                  <c:v>40285.395833333336</c:v>
                </c:pt>
                <c:pt idx="736">
                  <c:v>40285.388888888891</c:v>
                </c:pt>
                <c:pt idx="737">
                  <c:v>40285.381944444445</c:v>
                </c:pt>
                <c:pt idx="738">
                  <c:v>40285.375</c:v>
                </c:pt>
                <c:pt idx="739">
                  <c:v>40285.368055555555</c:v>
                </c:pt>
                <c:pt idx="740">
                  <c:v>40285.361111111109</c:v>
                </c:pt>
                <c:pt idx="741">
                  <c:v>40285.354166666664</c:v>
                </c:pt>
                <c:pt idx="742">
                  <c:v>40285.347222222219</c:v>
                </c:pt>
                <c:pt idx="743">
                  <c:v>40285.340277777781</c:v>
                </c:pt>
                <c:pt idx="744">
                  <c:v>40285.333333333336</c:v>
                </c:pt>
                <c:pt idx="745">
                  <c:v>40285.326388888891</c:v>
                </c:pt>
                <c:pt idx="746">
                  <c:v>40285.319444444445</c:v>
                </c:pt>
                <c:pt idx="747">
                  <c:v>40285.3125</c:v>
                </c:pt>
                <c:pt idx="748">
                  <c:v>40285.305555555555</c:v>
                </c:pt>
                <c:pt idx="749">
                  <c:v>40285.298611111109</c:v>
                </c:pt>
                <c:pt idx="750">
                  <c:v>40285.291666666664</c:v>
                </c:pt>
                <c:pt idx="751">
                  <c:v>40285.284722222219</c:v>
                </c:pt>
                <c:pt idx="752">
                  <c:v>40285.277777777781</c:v>
                </c:pt>
                <c:pt idx="753">
                  <c:v>40285.270833333336</c:v>
                </c:pt>
                <c:pt idx="754">
                  <c:v>40285.263888888891</c:v>
                </c:pt>
                <c:pt idx="755">
                  <c:v>40285.256944444445</c:v>
                </c:pt>
                <c:pt idx="756">
                  <c:v>40285.25</c:v>
                </c:pt>
                <c:pt idx="757">
                  <c:v>40285.243055555555</c:v>
                </c:pt>
                <c:pt idx="758">
                  <c:v>40285.236111111109</c:v>
                </c:pt>
                <c:pt idx="759">
                  <c:v>40285.229166666664</c:v>
                </c:pt>
                <c:pt idx="760">
                  <c:v>40285.222222222219</c:v>
                </c:pt>
                <c:pt idx="761">
                  <c:v>40285.215277777781</c:v>
                </c:pt>
                <c:pt idx="762">
                  <c:v>40285.208333333336</c:v>
                </c:pt>
                <c:pt idx="763">
                  <c:v>40285.201388888891</c:v>
                </c:pt>
                <c:pt idx="764">
                  <c:v>40285.194444444445</c:v>
                </c:pt>
                <c:pt idx="765">
                  <c:v>40285.1875</c:v>
                </c:pt>
                <c:pt idx="766">
                  <c:v>40285.180555555555</c:v>
                </c:pt>
                <c:pt idx="767">
                  <c:v>40285.173611111109</c:v>
                </c:pt>
                <c:pt idx="768">
                  <c:v>40285.166666666664</c:v>
                </c:pt>
                <c:pt idx="769">
                  <c:v>40285.159722222219</c:v>
                </c:pt>
                <c:pt idx="770">
                  <c:v>40285.152777777781</c:v>
                </c:pt>
                <c:pt idx="771">
                  <c:v>40285.145833333336</c:v>
                </c:pt>
                <c:pt idx="772">
                  <c:v>40285.138888888891</c:v>
                </c:pt>
                <c:pt idx="773">
                  <c:v>40285.131944444445</c:v>
                </c:pt>
                <c:pt idx="774">
                  <c:v>40285.125</c:v>
                </c:pt>
                <c:pt idx="775">
                  <c:v>40285.118055555555</c:v>
                </c:pt>
                <c:pt idx="776">
                  <c:v>40285.111111111109</c:v>
                </c:pt>
                <c:pt idx="777">
                  <c:v>40285.104166666664</c:v>
                </c:pt>
                <c:pt idx="778">
                  <c:v>40285.097222222219</c:v>
                </c:pt>
                <c:pt idx="779">
                  <c:v>40285.090277777781</c:v>
                </c:pt>
                <c:pt idx="780">
                  <c:v>40285.083333333336</c:v>
                </c:pt>
                <c:pt idx="781">
                  <c:v>40285.076388888891</c:v>
                </c:pt>
                <c:pt idx="782">
                  <c:v>40285.069444444445</c:v>
                </c:pt>
                <c:pt idx="783">
                  <c:v>40285.0625</c:v>
                </c:pt>
                <c:pt idx="784">
                  <c:v>40285.055555555555</c:v>
                </c:pt>
                <c:pt idx="785">
                  <c:v>40285.048611111109</c:v>
                </c:pt>
                <c:pt idx="786">
                  <c:v>40285.041666666664</c:v>
                </c:pt>
                <c:pt idx="787">
                  <c:v>40285.034722222219</c:v>
                </c:pt>
                <c:pt idx="788">
                  <c:v>40285.027777777781</c:v>
                </c:pt>
                <c:pt idx="789">
                  <c:v>40285.020833333336</c:v>
                </c:pt>
                <c:pt idx="790">
                  <c:v>40285.013888888891</c:v>
                </c:pt>
                <c:pt idx="791">
                  <c:v>40285.006944444445</c:v>
                </c:pt>
                <c:pt idx="792" formatCode="m/d/yyyy">
                  <c:v>40285</c:v>
                </c:pt>
                <c:pt idx="793">
                  <c:v>40284.993055555555</c:v>
                </c:pt>
                <c:pt idx="794">
                  <c:v>40284.986111111109</c:v>
                </c:pt>
                <c:pt idx="795">
                  <c:v>40284.979166666664</c:v>
                </c:pt>
                <c:pt idx="796">
                  <c:v>40284.972222222219</c:v>
                </c:pt>
                <c:pt idx="797">
                  <c:v>40284.965277777781</c:v>
                </c:pt>
                <c:pt idx="798">
                  <c:v>40284.958333333336</c:v>
                </c:pt>
                <c:pt idx="799">
                  <c:v>40284.951388888891</c:v>
                </c:pt>
                <c:pt idx="800">
                  <c:v>40284.944444444445</c:v>
                </c:pt>
                <c:pt idx="801">
                  <c:v>40284.9375</c:v>
                </c:pt>
                <c:pt idx="802">
                  <c:v>40284.930555555555</c:v>
                </c:pt>
                <c:pt idx="803">
                  <c:v>40284.923611111109</c:v>
                </c:pt>
                <c:pt idx="804">
                  <c:v>40284.916666666664</c:v>
                </c:pt>
                <c:pt idx="805">
                  <c:v>40284.909722222219</c:v>
                </c:pt>
                <c:pt idx="806">
                  <c:v>40284.902777777781</c:v>
                </c:pt>
                <c:pt idx="807">
                  <c:v>40284.895833333336</c:v>
                </c:pt>
                <c:pt idx="808">
                  <c:v>40284.888888888891</c:v>
                </c:pt>
                <c:pt idx="809">
                  <c:v>40284.881944444445</c:v>
                </c:pt>
                <c:pt idx="810">
                  <c:v>40284.875</c:v>
                </c:pt>
                <c:pt idx="811">
                  <c:v>40284.868055555555</c:v>
                </c:pt>
                <c:pt idx="812">
                  <c:v>40284.861111111109</c:v>
                </c:pt>
                <c:pt idx="813">
                  <c:v>40284.854166666664</c:v>
                </c:pt>
                <c:pt idx="814">
                  <c:v>40284.847222222219</c:v>
                </c:pt>
                <c:pt idx="815">
                  <c:v>40284.840277777781</c:v>
                </c:pt>
                <c:pt idx="816">
                  <c:v>40284.833333333336</c:v>
                </c:pt>
                <c:pt idx="817">
                  <c:v>40284.826388888891</c:v>
                </c:pt>
                <c:pt idx="818">
                  <c:v>40284.819444444445</c:v>
                </c:pt>
                <c:pt idx="819">
                  <c:v>40284.8125</c:v>
                </c:pt>
                <c:pt idx="820">
                  <c:v>40284.805555555555</c:v>
                </c:pt>
                <c:pt idx="821">
                  <c:v>40284.798611111109</c:v>
                </c:pt>
                <c:pt idx="822">
                  <c:v>40284.791666666664</c:v>
                </c:pt>
                <c:pt idx="823">
                  <c:v>40284.784722222219</c:v>
                </c:pt>
                <c:pt idx="824">
                  <c:v>40284.777777777781</c:v>
                </c:pt>
                <c:pt idx="825">
                  <c:v>40284.770833333336</c:v>
                </c:pt>
                <c:pt idx="826">
                  <c:v>40284.763888888891</c:v>
                </c:pt>
                <c:pt idx="827">
                  <c:v>40284.756944444445</c:v>
                </c:pt>
                <c:pt idx="828">
                  <c:v>40284.75</c:v>
                </c:pt>
                <c:pt idx="829">
                  <c:v>40284.743055555555</c:v>
                </c:pt>
                <c:pt idx="830">
                  <c:v>40284.736111111109</c:v>
                </c:pt>
                <c:pt idx="831">
                  <c:v>40284.729166666664</c:v>
                </c:pt>
                <c:pt idx="832">
                  <c:v>40284.722222222219</c:v>
                </c:pt>
                <c:pt idx="833">
                  <c:v>40284.715277777781</c:v>
                </c:pt>
                <c:pt idx="834">
                  <c:v>40284.708333333336</c:v>
                </c:pt>
                <c:pt idx="835">
                  <c:v>40284.701388888891</c:v>
                </c:pt>
                <c:pt idx="836">
                  <c:v>40284.694444444445</c:v>
                </c:pt>
                <c:pt idx="837">
                  <c:v>40284.6875</c:v>
                </c:pt>
                <c:pt idx="838">
                  <c:v>40284.680555555555</c:v>
                </c:pt>
                <c:pt idx="839">
                  <c:v>40284.673611111109</c:v>
                </c:pt>
                <c:pt idx="840">
                  <c:v>40284.666666666664</c:v>
                </c:pt>
                <c:pt idx="841">
                  <c:v>40284.659722222219</c:v>
                </c:pt>
                <c:pt idx="842">
                  <c:v>40284.652777777781</c:v>
                </c:pt>
                <c:pt idx="843">
                  <c:v>40284.645833333336</c:v>
                </c:pt>
                <c:pt idx="844">
                  <c:v>40284.638888888891</c:v>
                </c:pt>
                <c:pt idx="845">
                  <c:v>40284.631944444445</c:v>
                </c:pt>
                <c:pt idx="846">
                  <c:v>40284.625</c:v>
                </c:pt>
                <c:pt idx="847">
                  <c:v>40284.618055555555</c:v>
                </c:pt>
                <c:pt idx="848">
                  <c:v>40284.611111111109</c:v>
                </c:pt>
                <c:pt idx="849">
                  <c:v>40284.604166666664</c:v>
                </c:pt>
                <c:pt idx="850">
                  <c:v>40284.597222222219</c:v>
                </c:pt>
                <c:pt idx="851">
                  <c:v>40284.590277777781</c:v>
                </c:pt>
                <c:pt idx="852">
                  <c:v>40284.583333333336</c:v>
                </c:pt>
                <c:pt idx="853">
                  <c:v>40284.576388888891</c:v>
                </c:pt>
                <c:pt idx="854">
                  <c:v>40284.569444444445</c:v>
                </c:pt>
                <c:pt idx="855">
                  <c:v>40284.5625</c:v>
                </c:pt>
                <c:pt idx="856">
                  <c:v>40284.555555555555</c:v>
                </c:pt>
                <c:pt idx="857">
                  <c:v>40284.548611111109</c:v>
                </c:pt>
                <c:pt idx="858">
                  <c:v>40284.541666666664</c:v>
                </c:pt>
                <c:pt idx="859">
                  <c:v>40284.534722222219</c:v>
                </c:pt>
                <c:pt idx="860">
                  <c:v>40284.527777777781</c:v>
                </c:pt>
                <c:pt idx="861">
                  <c:v>40284.520833333336</c:v>
                </c:pt>
                <c:pt idx="862">
                  <c:v>40284.513888888891</c:v>
                </c:pt>
                <c:pt idx="863">
                  <c:v>40284.506944444445</c:v>
                </c:pt>
                <c:pt idx="864">
                  <c:v>40284.5</c:v>
                </c:pt>
                <c:pt idx="865">
                  <c:v>40284.493055555555</c:v>
                </c:pt>
                <c:pt idx="866">
                  <c:v>40284.486111111109</c:v>
                </c:pt>
                <c:pt idx="867">
                  <c:v>40284.479166666664</c:v>
                </c:pt>
                <c:pt idx="868">
                  <c:v>40284.472222222219</c:v>
                </c:pt>
                <c:pt idx="869">
                  <c:v>40284.465277777781</c:v>
                </c:pt>
                <c:pt idx="870">
                  <c:v>40284.458333333336</c:v>
                </c:pt>
                <c:pt idx="871">
                  <c:v>40284.451388888891</c:v>
                </c:pt>
                <c:pt idx="872">
                  <c:v>40284.444444444445</c:v>
                </c:pt>
                <c:pt idx="873">
                  <c:v>40284.4375</c:v>
                </c:pt>
                <c:pt idx="874">
                  <c:v>40284.430555555555</c:v>
                </c:pt>
                <c:pt idx="875">
                  <c:v>40284.423611111109</c:v>
                </c:pt>
                <c:pt idx="876">
                  <c:v>40284.416666666664</c:v>
                </c:pt>
                <c:pt idx="877">
                  <c:v>40284.409722222219</c:v>
                </c:pt>
                <c:pt idx="878">
                  <c:v>40284.402777777781</c:v>
                </c:pt>
                <c:pt idx="879">
                  <c:v>40284.395833333336</c:v>
                </c:pt>
                <c:pt idx="880">
                  <c:v>40284.388888888891</c:v>
                </c:pt>
                <c:pt idx="881">
                  <c:v>40284.381944444445</c:v>
                </c:pt>
                <c:pt idx="882">
                  <c:v>40284.375</c:v>
                </c:pt>
                <c:pt idx="883">
                  <c:v>40284.368055555555</c:v>
                </c:pt>
                <c:pt idx="884">
                  <c:v>40284.361111111109</c:v>
                </c:pt>
                <c:pt idx="885">
                  <c:v>40284.354166666664</c:v>
                </c:pt>
                <c:pt idx="886">
                  <c:v>40284.347222222219</c:v>
                </c:pt>
                <c:pt idx="887">
                  <c:v>40284.340277777781</c:v>
                </c:pt>
                <c:pt idx="888">
                  <c:v>40284.333333333336</c:v>
                </c:pt>
                <c:pt idx="889">
                  <c:v>40284.326388888891</c:v>
                </c:pt>
                <c:pt idx="890">
                  <c:v>40284.319444444445</c:v>
                </c:pt>
                <c:pt idx="891">
                  <c:v>40284.3125</c:v>
                </c:pt>
                <c:pt idx="892">
                  <c:v>40284.305555555555</c:v>
                </c:pt>
                <c:pt idx="893">
                  <c:v>40284.298611111109</c:v>
                </c:pt>
                <c:pt idx="894">
                  <c:v>40284.291666666664</c:v>
                </c:pt>
                <c:pt idx="895">
                  <c:v>40284.284722222219</c:v>
                </c:pt>
                <c:pt idx="896">
                  <c:v>40284.277777777781</c:v>
                </c:pt>
                <c:pt idx="897">
                  <c:v>40284.270833333336</c:v>
                </c:pt>
                <c:pt idx="898">
                  <c:v>40284.263888888891</c:v>
                </c:pt>
                <c:pt idx="899">
                  <c:v>40284.256944444445</c:v>
                </c:pt>
                <c:pt idx="900">
                  <c:v>40284.25</c:v>
                </c:pt>
                <c:pt idx="901">
                  <c:v>40284.243055555555</c:v>
                </c:pt>
                <c:pt idx="902">
                  <c:v>40284.236111111109</c:v>
                </c:pt>
                <c:pt idx="903">
                  <c:v>40284.229166666664</c:v>
                </c:pt>
                <c:pt idx="904">
                  <c:v>40284.222222222219</c:v>
                </c:pt>
                <c:pt idx="905">
                  <c:v>40284.215277777781</c:v>
                </c:pt>
                <c:pt idx="906">
                  <c:v>40284.208333333336</c:v>
                </c:pt>
                <c:pt idx="907">
                  <c:v>40284.201388888891</c:v>
                </c:pt>
                <c:pt idx="908">
                  <c:v>40284.194444444445</c:v>
                </c:pt>
                <c:pt idx="909">
                  <c:v>40284.1875</c:v>
                </c:pt>
                <c:pt idx="910">
                  <c:v>40284.180555555555</c:v>
                </c:pt>
                <c:pt idx="911">
                  <c:v>40284.173611111109</c:v>
                </c:pt>
                <c:pt idx="912">
                  <c:v>40284.166666666664</c:v>
                </c:pt>
                <c:pt idx="913">
                  <c:v>40284.159722222219</c:v>
                </c:pt>
                <c:pt idx="914">
                  <c:v>40284.152777777781</c:v>
                </c:pt>
                <c:pt idx="915">
                  <c:v>40284.145833333336</c:v>
                </c:pt>
                <c:pt idx="916">
                  <c:v>40284.138888888891</c:v>
                </c:pt>
                <c:pt idx="917">
                  <c:v>40284.131944444445</c:v>
                </c:pt>
                <c:pt idx="918">
                  <c:v>40284.125</c:v>
                </c:pt>
                <c:pt idx="919">
                  <c:v>40284.118055555555</c:v>
                </c:pt>
                <c:pt idx="920">
                  <c:v>40284.111111111109</c:v>
                </c:pt>
                <c:pt idx="921">
                  <c:v>40284.104166666664</c:v>
                </c:pt>
                <c:pt idx="922">
                  <c:v>40284.097222222219</c:v>
                </c:pt>
                <c:pt idx="923">
                  <c:v>40284.090277777781</c:v>
                </c:pt>
                <c:pt idx="924">
                  <c:v>40284.083333333336</c:v>
                </c:pt>
                <c:pt idx="925">
                  <c:v>40284.076388888891</c:v>
                </c:pt>
                <c:pt idx="926">
                  <c:v>40284.069444444445</c:v>
                </c:pt>
                <c:pt idx="927">
                  <c:v>40284.0625</c:v>
                </c:pt>
                <c:pt idx="928">
                  <c:v>40284.055555555555</c:v>
                </c:pt>
                <c:pt idx="929">
                  <c:v>40284.048611111109</c:v>
                </c:pt>
                <c:pt idx="930">
                  <c:v>40284.041666666664</c:v>
                </c:pt>
                <c:pt idx="931">
                  <c:v>40284.034722222219</c:v>
                </c:pt>
                <c:pt idx="932">
                  <c:v>40284.027777777781</c:v>
                </c:pt>
                <c:pt idx="933">
                  <c:v>40284.020833333336</c:v>
                </c:pt>
                <c:pt idx="934">
                  <c:v>40284.013888888891</c:v>
                </c:pt>
                <c:pt idx="935">
                  <c:v>40284.006944444445</c:v>
                </c:pt>
                <c:pt idx="936" formatCode="m/d/yyyy">
                  <c:v>40284</c:v>
                </c:pt>
                <c:pt idx="937">
                  <c:v>40283.993055555555</c:v>
                </c:pt>
                <c:pt idx="938">
                  <c:v>40283.986111111109</c:v>
                </c:pt>
                <c:pt idx="939">
                  <c:v>40283.979166666664</c:v>
                </c:pt>
                <c:pt idx="940">
                  <c:v>40283.972222222219</c:v>
                </c:pt>
                <c:pt idx="941">
                  <c:v>40283.965277777781</c:v>
                </c:pt>
                <c:pt idx="942">
                  <c:v>40283.958333333336</c:v>
                </c:pt>
                <c:pt idx="943">
                  <c:v>40283.951388888891</c:v>
                </c:pt>
                <c:pt idx="944">
                  <c:v>40283.944444444445</c:v>
                </c:pt>
                <c:pt idx="945">
                  <c:v>40283.9375</c:v>
                </c:pt>
                <c:pt idx="946">
                  <c:v>40283.930555555555</c:v>
                </c:pt>
                <c:pt idx="947">
                  <c:v>40283.923611111109</c:v>
                </c:pt>
                <c:pt idx="948">
                  <c:v>40283.916666666664</c:v>
                </c:pt>
                <c:pt idx="949">
                  <c:v>40283.909722222219</c:v>
                </c:pt>
                <c:pt idx="950">
                  <c:v>40283.902777777781</c:v>
                </c:pt>
                <c:pt idx="951">
                  <c:v>40283.895833333336</c:v>
                </c:pt>
                <c:pt idx="952">
                  <c:v>40283.888888888891</c:v>
                </c:pt>
                <c:pt idx="953">
                  <c:v>40283.881944444445</c:v>
                </c:pt>
                <c:pt idx="954">
                  <c:v>40283.875</c:v>
                </c:pt>
                <c:pt idx="955">
                  <c:v>40283.868055555555</c:v>
                </c:pt>
                <c:pt idx="956">
                  <c:v>40283.861111111109</c:v>
                </c:pt>
                <c:pt idx="957">
                  <c:v>40283.854166666664</c:v>
                </c:pt>
                <c:pt idx="958">
                  <c:v>40283.847222222219</c:v>
                </c:pt>
                <c:pt idx="959">
                  <c:v>40283.840277777781</c:v>
                </c:pt>
                <c:pt idx="960">
                  <c:v>40283.833333333336</c:v>
                </c:pt>
                <c:pt idx="961">
                  <c:v>40283.826388888891</c:v>
                </c:pt>
                <c:pt idx="962">
                  <c:v>40283.819444444445</c:v>
                </c:pt>
                <c:pt idx="963">
                  <c:v>40283.8125</c:v>
                </c:pt>
                <c:pt idx="964">
                  <c:v>40283.805555555555</c:v>
                </c:pt>
                <c:pt idx="965">
                  <c:v>40283.798611111109</c:v>
                </c:pt>
                <c:pt idx="966">
                  <c:v>40283.791666666664</c:v>
                </c:pt>
                <c:pt idx="967">
                  <c:v>40283.784722222219</c:v>
                </c:pt>
                <c:pt idx="968">
                  <c:v>40283.777777777781</c:v>
                </c:pt>
                <c:pt idx="969">
                  <c:v>40283.770833333336</c:v>
                </c:pt>
                <c:pt idx="970">
                  <c:v>40283.763888888891</c:v>
                </c:pt>
                <c:pt idx="971">
                  <c:v>40283.756944444445</c:v>
                </c:pt>
                <c:pt idx="972">
                  <c:v>40283.75</c:v>
                </c:pt>
                <c:pt idx="973">
                  <c:v>40283.743055555555</c:v>
                </c:pt>
                <c:pt idx="974">
                  <c:v>40283.736111111109</c:v>
                </c:pt>
                <c:pt idx="975">
                  <c:v>40283.729166666664</c:v>
                </c:pt>
                <c:pt idx="976">
                  <c:v>40283.722222222219</c:v>
                </c:pt>
                <c:pt idx="977">
                  <c:v>40283.715277777781</c:v>
                </c:pt>
                <c:pt idx="978">
                  <c:v>40283.708333333336</c:v>
                </c:pt>
                <c:pt idx="979">
                  <c:v>40283.701388888891</c:v>
                </c:pt>
                <c:pt idx="980">
                  <c:v>40283.694444444445</c:v>
                </c:pt>
                <c:pt idx="981">
                  <c:v>40283.6875</c:v>
                </c:pt>
                <c:pt idx="982">
                  <c:v>40283.680555555555</c:v>
                </c:pt>
                <c:pt idx="983">
                  <c:v>40283.673611111109</c:v>
                </c:pt>
                <c:pt idx="984">
                  <c:v>40283.666666666664</c:v>
                </c:pt>
                <c:pt idx="985">
                  <c:v>40283.659722222219</c:v>
                </c:pt>
                <c:pt idx="986">
                  <c:v>40283.652777777781</c:v>
                </c:pt>
                <c:pt idx="987">
                  <c:v>40283.645833333336</c:v>
                </c:pt>
                <c:pt idx="988">
                  <c:v>40283.638888888891</c:v>
                </c:pt>
                <c:pt idx="989">
                  <c:v>40283.631944444445</c:v>
                </c:pt>
                <c:pt idx="990">
                  <c:v>40283.625</c:v>
                </c:pt>
                <c:pt idx="991">
                  <c:v>40283.618055555555</c:v>
                </c:pt>
                <c:pt idx="992">
                  <c:v>40283.611111111109</c:v>
                </c:pt>
                <c:pt idx="993">
                  <c:v>40283.604166666664</c:v>
                </c:pt>
                <c:pt idx="994">
                  <c:v>40283.597222222219</c:v>
                </c:pt>
                <c:pt idx="995">
                  <c:v>40283.590277777781</c:v>
                </c:pt>
                <c:pt idx="996">
                  <c:v>40283.583333333336</c:v>
                </c:pt>
                <c:pt idx="997">
                  <c:v>40283.576388888891</c:v>
                </c:pt>
                <c:pt idx="998">
                  <c:v>40283.569444444445</c:v>
                </c:pt>
                <c:pt idx="999">
                  <c:v>40283.5625</c:v>
                </c:pt>
                <c:pt idx="1000">
                  <c:v>40283.555555555555</c:v>
                </c:pt>
                <c:pt idx="1001">
                  <c:v>40283.548611111109</c:v>
                </c:pt>
                <c:pt idx="1002">
                  <c:v>40283.541666666664</c:v>
                </c:pt>
                <c:pt idx="1003">
                  <c:v>40283.534722222219</c:v>
                </c:pt>
                <c:pt idx="1004">
                  <c:v>40283.527777777781</c:v>
                </c:pt>
                <c:pt idx="1005">
                  <c:v>40283.520833333336</c:v>
                </c:pt>
                <c:pt idx="1006">
                  <c:v>40283.513888888891</c:v>
                </c:pt>
                <c:pt idx="1007">
                  <c:v>40283.506944444445</c:v>
                </c:pt>
                <c:pt idx="1008">
                  <c:v>40283.5</c:v>
                </c:pt>
                <c:pt idx="1009">
                  <c:v>40283.493055555555</c:v>
                </c:pt>
                <c:pt idx="1010">
                  <c:v>40283.486111111109</c:v>
                </c:pt>
                <c:pt idx="1011">
                  <c:v>40283.479166666664</c:v>
                </c:pt>
                <c:pt idx="1012">
                  <c:v>40283.472222222219</c:v>
                </c:pt>
                <c:pt idx="1013">
                  <c:v>40283.465277777781</c:v>
                </c:pt>
                <c:pt idx="1014">
                  <c:v>40283.458333333336</c:v>
                </c:pt>
                <c:pt idx="1015">
                  <c:v>40283.451388888891</c:v>
                </c:pt>
                <c:pt idx="1016">
                  <c:v>40283.444444444445</c:v>
                </c:pt>
                <c:pt idx="1017">
                  <c:v>40283.4375</c:v>
                </c:pt>
                <c:pt idx="1018">
                  <c:v>40283.430555555555</c:v>
                </c:pt>
                <c:pt idx="1019">
                  <c:v>40283.423611111109</c:v>
                </c:pt>
                <c:pt idx="1020">
                  <c:v>40283.416666666664</c:v>
                </c:pt>
                <c:pt idx="1021">
                  <c:v>40283.409722222219</c:v>
                </c:pt>
                <c:pt idx="1022">
                  <c:v>40283.402777777781</c:v>
                </c:pt>
                <c:pt idx="1023">
                  <c:v>40283.395833333336</c:v>
                </c:pt>
                <c:pt idx="1024">
                  <c:v>40283.388888888891</c:v>
                </c:pt>
                <c:pt idx="1025">
                  <c:v>40283.381944444445</c:v>
                </c:pt>
                <c:pt idx="1026">
                  <c:v>40283.375</c:v>
                </c:pt>
                <c:pt idx="1027">
                  <c:v>40283.368055555555</c:v>
                </c:pt>
                <c:pt idx="1028">
                  <c:v>40283.361111111109</c:v>
                </c:pt>
                <c:pt idx="1029">
                  <c:v>40283.354166666664</c:v>
                </c:pt>
                <c:pt idx="1030">
                  <c:v>40283.347222222219</c:v>
                </c:pt>
                <c:pt idx="1031">
                  <c:v>40283.340277777781</c:v>
                </c:pt>
                <c:pt idx="1032">
                  <c:v>40283.333333333336</c:v>
                </c:pt>
                <c:pt idx="1033">
                  <c:v>40283.326388888891</c:v>
                </c:pt>
                <c:pt idx="1034">
                  <c:v>40283.319444444445</c:v>
                </c:pt>
                <c:pt idx="1035">
                  <c:v>40283.3125</c:v>
                </c:pt>
                <c:pt idx="1036">
                  <c:v>40283.305555555555</c:v>
                </c:pt>
                <c:pt idx="1037">
                  <c:v>40283.298611111109</c:v>
                </c:pt>
                <c:pt idx="1038">
                  <c:v>40283.291666666664</c:v>
                </c:pt>
                <c:pt idx="1039">
                  <c:v>40283.284722222219</c:v>
                </c:pt>
                <c:pt idx="1040">
                  <c:v>40283.277777777781</c:v>
                </c:pt>
                <c:pt idx="1041">
                  <c:v>40283.270833333336</c:v>
                </c:pt>
                <c:pt idx="1042">
                  <c:v>40283.263888888891</c:v>
                </c:pt>
                <c:pt idx="1043">
                  <c:v>40283.256944444445</c:v>
                </c:pt>
                <c:pt idx="1044">
                  <c:v>40283.25</c:v>
                </c:pt>
                <c:pt idx="1045">
                  <c:v>40283.243055555555</c:v>
                </c:pt>
                <c:pt idx="1046">
                  <c:v>40283.236111111109</c:v>
                </c:pt>
                <c:pt idx="1047">
                  <c:v>40283.229166666664</c:v>
                </c:pt>
                <c:pt idx="1048">
                  <c:v>40283.222222222219</c:v>
                </c:pt>
                <c:pt idx="1049">
                  <c:v>40283.215277777781</c:v>
                </c:pt>
                <c:pt idx="1050">
                  <c:v>40283.208333333336</c:v>
                </c:pt>
                <c:pt idx="1051">
                  <c:v>40283.201388888891</c:v>
                </c:pt>
                <c:pt idx="1052">
                  <c:v>40283.194444444445</c:v>
                </c:pt>
                <c:pt idx="1053">
                  <c:v>40283.1875</c:v>
                </c:pt>
                <c:pt idx="1054">
                  <c:v>40283.180555555555</c:v>
                </c:pt>
                <c:pt idx="1055">
                  <c:v>40283.173611111109</c:v>
                </c:pt>
                <c:pt idx="1056">
                  <c:v>40283.166666666664</c:v>
                </c:pt>
                <c:pt idx="1057">
                  <c:v>40283.159722222219</c:v>
                </c:pt>
                <c:pt idx="1058">
                  <c:v>40283.152777777781</c:v>
                </c:pt>
                <c:pt idx="1059">
                  <c:v>40283.145833333336</c:v>
                </c:pt>
                <c:pt idx="1060">
                  <c:v>40283.138888888891</c:v>
                </c:pt>
                <c:pt idx="1061">
                  <c:v>40283.131944444445</c:v>
                </c:pt>
                <c:pt idx="1062">
                  <c:v>40283.125</c:v>
                </c:pt>
                <c:pt idx="1063">
                  <c:v>40283.118055555555</c:v>
                </c:pt>
                <c:pt idx="1064">
                  <c:v>40283.111111111109</c:v>
                </c:pt>
                <c:pt idx="1065">
                  <c:v>40283.104166666664</c:v>
                </c:pt>
                <c:pt idx="1066">
                  <c:v>40283.097222222219</c:v>
                </c:pt>
                <c:pt idx="1067">
                  <c:v>40283.090277777781</c:v>
                </c:pt>
                <c:pt idx="1068">
                  <c:v>40283.083333333336</c:v>
                </c:pt>
                <c:pt idx="1069">
                  <c:v>40283.076388888891</c:v>
                </c:pt>
                <c:pt idx="1070">
                  <c:v>40283.069444444445</c:v>
                </c:pt>
                <c:pt idx="1071">
                  <c:v>40283.0625</c:v>
                </c:pt>
                <c:pt idx="1072">
                  <c:v>40283.055555555555</c:v>
                </c:pt>
                <c:pt idx="1073">
                  <c:v>40283.048611111109</c:v>
                </c:pt>
                <c:pt idx="1074">
                  <c:v>40283.041666666664</c:v>
                </c:pt>
                <c:pt idx="1075">
                  <c:v>40283.034722222219</c:v>
                </c:pt>
                <c:pt idx="1076">
                  <c:v>40283.027777777781</c:v>
                </c:pt>
                <c:pt idx="1077">
                  <c:v>40283.020833333336</c:v>
                </c:pt>
                <c:pt idx="1078">
                  <c:v>40283.013888888891</c:v>
                </c:pt>
                <c:pt idx="1079">
                  <c:v>40283.006944444445</c:v>
                </c:pt>
                <c:pt idx="1080" formatCode="m/d/yyyy">
                  <c:v>40283</c:v>
                </c:pt>
                <c:pt idx="1081">
                  <c:v>40282.993055555555</c:v>
                </c:pt>
                <c:pt idx="1082">
                  <c:v>40282.986111111109</c:v>
                </c:pt>
                <c:pt idx="1083">
                  <c:v>40282.979166666664</c:v>
                </c:pt>
                <c:pt idx="1084">
                  <c:v>40282.972222222219</c:v>
                </c:pt>
                <c:pt idx="1085">
                  <c:v>40282.965277777781</c:v>
                </c:pt>
                <c:pt idx="1086">
                  <c:v>40282.958333333336</c:v>
                </c:pt>
                <c:pt idx="1087">
                  <c:v>40282.951388888891</c:v>
                </c:pt>
                <c:pt idx="1088">
                  <c:v>40282.944444444445</c:v>
                </c:pt>
                <c:pt idx="1089">
                  <c:v>40282.9375</c:v>
                </c:pt>
                <c:pt idx="1090">
                  <c:v>40282.930555555555</c:v>
                </c:pt>
                <c:pt idx="1091">
                  <c:v>40282.923611111109</c:v>
                </c:pt>
                <c:pt idx="1092">
                  <c:v>40282.916666666664</c:v>
                </c:pt>
                <c:pt idx="1093">
                  <c:v>40282.909722222219</c:v>
                </c:pt>
                <c:pt idx="1094">
                  <c:v>40282.902777777781</c:v>
                </c:pt>
                <c:pt idx="1095">
                  <c:v>40282.895833333336</c:v>
                </c:pt>
                <c:pt idx="1096">
                  <c:v>40282.888888888891</c:v>
                </c:pt>
                <c:pt idx="1097">
                  <c:v>40282.881944444445</c:v>
                </c:pt>
                <c:pt idx="1098">
                  <c:v>40282.875</c:v>
                </c:pt>
                <c:pt idx="1099">
                  <c:v>40282.868055555555</c:v>
                </c:pt>
                <c:pt idx="1100">
                  <c:v>40282.861111111109</c:v>
                </c:pt>
                <c:pt idx="1101">
                  <c:v>40282.854166666664</c:v>
                </c:pt>
                <c:pt idx="1102">
                  <c:v>40282.847222222219</c:v>
                </c:pt>
                <c:pt idx="1103">
                  <c:v>40282.840277777781</c:v>
                </c:pt>
                <c:pt idx="1104">
                  <c:v>40282.833333333336</c:v>
                </c:pt>
                <c:pt idx="1105">
                  <c:v>40282.826388888891</c:v>
                </c:pt>
                <c:pt idx="1106">
                  <c:v>40282.819444444445</c:v>
                </c:pt>
                <c:pt idx="1107">
                  <c:v>40282.8125</c:v>
                </c:pt>
                <c:pt idx="1108">
                  <c:v>40282.805555555555</c:v>
                </c:pt>
                <c:pt idx="1109">
                  <c:v>40282.798611111109</c:v>
                </c:pt>
                <c:pt idx="1110">
                  <c:v>40282.791666666664</c:v>
                </c:pt>
                <c:pt idx="1111">
                  <c:v>40282.784722222219</c:v>
                </c:pt>
                <c:pt idx="1112">
                  <c:v>40282.777777777781</c:v>
                </c:pt>
                <c:pt idx="1113">
                  <c:v>40282.770833333336</c:v>
                </c:pt>
                <c:pt idx="1114">
                  <c:v>40282.763888888891</c:v>
                </c:pt>
                <c:pt idx="1115">
                  <c:v>40282.756944444445</c:v>
                </c:pt>
                <c:pt idx="1116">
                  <c:v>40282.75</c:v>
                </c:pt>
                <c:pt idx="1117">
                  <c:v>40282.743055555555</c:v>
                </c:pt>
                <c:pt idx="1118">
                  <c:v>40282.736111111109</c:v>
                </c:pt>
                <c:pt idx="1119">
                  <c:v>40282.729166666664</c:v>
                </c:pt>
                <c:pt idx="1120">
                  <c:v>40282.722222222219</c:v>
                </c:pt>
                <c:pt idx="1121">
                  <c:v>40282.715277777781</c:v>
                </c:pt>
                <c:pt idx="1122">
                  <c:v>40282.708333333336</c:v>
                </c:pt>
                <c:pt idx="1123">
                  <c:v>40282.701388888891</c:v>
                </c:pt>
                <c:pt idx="1124">
                  <c:v>40282.694444444445</c:v>
                </c:pt>
                <c:pt idx="1125">
                  <c:v>40282.6875</c:v>
                </c:pt>
                <c:pt idx="1126">
                  <c:v>40282.680555555555</c:v>
                </c:pt>
                <c:pt idx="1127">
                  <c:v>40282.673611111109</c:v>
                </c:pt>
                <c:pt idx="1128">
                  <c:v>40282.666666666664</c:v>
                </c:pt>
                <c:pt idx="1129">
                  <c:v>40282.659722222219</c:v>
                </c:pt>
                <c:pt idx="1130">
                  <c:v>40282.652777777781</c:v>
                </c:pt>
                <c:pt idx="1131">
                  <c:v>40282.645833333336</c:v>
                </c:pt>
                <c:pt idx="1132">
                  <c:v>40282.638888888891</c:v>
                </c:pt>
                <c:pt idx="1133">
                  <c:v>40282.631944444445</c:v>
                </c:pt>
                <c:pt idx="1134">
                  <c:v>40282.625</c:v>
                </c:pt>
                <c:pt idx="1135">
                  <c:v>40282.618055555555</c:v>
                </c:pt>
                <c:pt idx="1136">
                  <c:v>40282.611111111109</c:v>
                </c:pt>
                <c:pt idx="1137">
                  <c:v>40282.604166666664</c:v>
                </c:pt>
                <c:pt idx="1138">
                  <c:v>40282.597222222219</c:v>
                </c:pt>
                <c:pt idx="1139">
                  <c:v>40282.590277777781</c:v>
                </c:pt>
                <c:pt idx="1140">
                  <c:v>40282.583333333336</c:v>
                </c:pt>
                <c:pt idx="1141">
                  <c:v>40282.576388888891</c:v>
                </c:pt>
                <c:pt idx="1142">
                  <c:v>40282.569444444445</c:v>
                </c:pt>
                <c:pt idx="1143">
                  <c:v>40282.5625</c:v>
                </c:pt>
                <c:pt idx="1144">
                  <c:v>40282.555555555555</c:v>
                </c:pt>
                <c:pt idx="1145">
                  <c:v>40282.548611111109</c:v>
                </c:pt>
                <c:pt idx="1146">
                  <c:v>40282.541666666664</c:v>
                </c:pt>
                <c:pt idx="1147">
                  <c:v>40282.534722222219</c:v>
                </c:pt>
                <c:pt idx="1148">
                  <c:v>40282.527777777781</c:v>
                </c:pt>
                <c:pt idx="1149">
                  <c:v>40282.520833333336</c:v>
                </c:pt>
                <c:pt idx="1150">
                  <c:v>40282.513888888891</c:v>
                </c:pt>
                <c:pt idx="1151">
                  <c:v>40282.506944444445</c:v>
                </c:pt>
                <c:pt idx="1152">
                  <c:v>40282.5</c:v>
                </c:pt>
                <c:pt idx="1153">
                  <c:v>40282.493055555555</c:v>
                </c:pt>
                <c:pt idx="1154">
                  <c:v>40282.486111111109</c:v>
                </c:pt>
                <c:pt idx="1155">
                  <c:v>40282.479166666664</c:v>
                </c:pt>
                <c:pt idx="1156">
                  <c:v>40282.472222222219</c:v>
                </c:pt>
                <c:pt idx="1157">
                  <c:v>40282.465277777781</c:v>
                </c:pt>
                <c:pt idx="1158">
                  <c:v>40282.458333333336</c:v>
                </c:pt>
                <c:pt idx="1159">
                  <c:v>40282.451388888891</c:v>
                </c:pt>
                <c:pt idx="1160">
                  <c:v>40282.444444444445</c:v>
                </c:pt>
                <c:pt idx="1161">
                  <c:v>40282.4375</c:v>
                </c:pt>
                <c:pt idx="1162">
                  <c:v>40282.430555555555</c:v>
                </c:pt>
                <c:pt idx="1163">
                  <c:v>40282.423611111109</c:v>
                </c:pt>
                <c:pt idx="1164">
                  <c:v>40282.416666666664</c:v>
                </c:pt>
                <c:pt idx="1165">
                  <c:v>40282.409722222219</c:v>
                </c:pt>
                <c:pt idx="1166">
                  <c:v>40282.402777777781</c:v>
                </c:pt>
                <c:pt idx="1167">
                  <c:v>40282.395833333336</c:v>
                </c:pt>
                <c:pt idx="1168">
                  <c:v>40282.388888888891</c:v>
                </c:pt>
                <c:pt idx="1169">
                  <c:v>40282.381944444445</c:v>
                </c:pt>
                <c:pt idx="1170">
                  <c:v>40282.375</c:v>
                </c:pt>
                <c:pt idx="1171">
                  <c:v>40282.368055555555</c:v>
                </c:pt>
                <c:pt idx="1172">
                  <c:v>40282.361111111109</c:v>
                </c:pt>
                <c:pt idx="1173">
                  <c:v>40282.354166666664</c:v>
                </c:pt>
                <c:pt idx="1174">
                  <c:v>40282.347222222219</c:v>
                </c:pt>
                <c:pt idx="1175">
                  <c:v>40282.340277777781</c:v>
                </c:pt>
                <c:pt idx="1176">
                  <c:v>40282.333333333336</c:v>
                </c:pt>
                <c:pt idx="1177">
                  <c:v>40282.326388888891</c:v>
                </c:pt>
                <c:pt idx="1178">
                  <c:v>40282.319444444445</c:v>
                </c:pt>
                <c:pt idx="1179">
                  <c:v>40282.3125</c:v>
                </c:pt>
                <c:pt idx="1180">
                  <c:v>40282.305555555555</c:v>
                </c:pt>
                <c:pt idx="1181">
                  <c:v>40282.298611111109</c:v>
                </c:pt>
                <c:pt idx="1182">
                  <c:v>40282.291666666664</c:v>
                </c:pt>
                <c:pt idx="1183">
                  <c:v>40282.284722222219</c:v>
                </c:pt>
                <c:pt idx="1184">
                  <c:v>40282.277777777781</c:v>
                </c:pt>
                <c:pt idx="1185">
                  <c:v>40282.270833333336</c:v>
                </c:pt>
                <c:pt idx="1186">
                  <c:v>40282.263888888891</c:v>
                </c:pt>
                <c:pt idx="1187">
                  <c:v>40282.256944444445</c:v>
                </c:pt>
                <c:pt idx="1188">
                  <c:v>40282.25</c:v>
                </c:pt>
                <c:pt idx="1189">
                  <c:v>40282.243055555555</c:v>
                </c:pt>
                <c:pt idx="1190">
                  <c:v>40282.236111111109</c:v>
                </c:pt>
                <c:pt idx="1191">
                  <c:v>40282.229166666664</c:v>
                </c:pt>
                <c:pt idx="1192">
                  <c:v>40282.222222222219</c:v>
                </c:pt>
                <c:pt idx="1193">
                  <c:v>40282.215277777781</c:v>
                </c:pt>
                <c:pt idx="1194">
                  <c:v>40282.208333333336</c:v>
                </c:pt>
                <c:pt idx="1195">
                  <c:v>40282.201388888891</c:v>
                </c:pt>
                <c:pt idx="1196">
                  <c:v>40282.194444444445</c:v>
                </c:pt>
                <c:pt idx="1197">
                  <c:v>40282.1875</c:v>
                </c:pt>
                <c:pt idx="1198">
                  <c:v>40282.180555555555</c:v>
                </c:pt>
                <c:pt idx="1199">
                  <c:v>40282.173611111109</c:v>
                </c:pt>
                <c:pt idx="1200">
                  <c:v>40282.166666666664</c:v>
                </c:pt>
                <c:pt idx="1201">
                  <c:v>40282.159722222219</c:v>
                </c:pt>
                <c:pt idx="1202">
                  <c:v>40282.152777777781</c:v>
                </c:pt>
                <c:pt idx="1203">
                  <c:v>40282.145833333336</c:v>
                </c:pt>
                <c:pt idx="1204">
                  <c:v>40282.138888888891</c:v>
                </c:pt>
                <c:pt idx="1205">
                  <c:v>40282.131944444445</c:v>
                </c:pt>
                <c:pt idx="1206">
                  <c:v>40282.125</c:v>
                </c:pt>
                <c:pt idx="1207">
                  <c:v>40282.118055555555</c:v>
                </c:pt>
                <c:pt idx="1208">
                  <c:v>40282.111111111109</c:v>
                </c:pt>
                <c:pt idx="1209">
                  <c:v>40282.104166666664</c:v>
                </c:pt>
                <c:pt idx="1210">
                  <c:v>40282.097222222219</c:v>
                </c:pt>
                <c:pt idx="1211">
                  <c:v>40282.090277777781</c:v>
                </c:pt>
                <c:pt idx="1212">
                  <c:v>40282.083333333336</c:v>
                </c:pt>
                <c:pt idx="1213">
                  <c:v>40282.076388888891</c:v>
                </c:pt>
                <c:pt idx="1214">
                  <c:v>40282.069444444445</c:v>
                </c:pt>
                <c:pt idx="1215">
                  <c:v>40282.0625</c:v>
                </c:pt>
                <c:pt idx="1216">
                  <c:v>40282.055555555555</c:v>
                </c:pt>
                <c:pt idx="1217">
                  <c:v>40282.048611111109</c:v>
                </c:pt>
                <c:pt idx="1218">
                  <c:v>40282.041666666664</c:v>
                </c:pt>
                <c:pt idx="1219">
                  <c:v>40282.034722222219</c:v>
                </c:pt>
                <c:pt idx="1220">
                  <c:v>40282.027777777781</c:v>
                </c:pt>
                <c:pt idx="1221">
                  <c:v>40282.020833333336</c:v>
                </c:pt>
                <c:pt idx="1222">
                  <c:v>40282.013888888891</c:v>
                </c:pt>
                <c:pt idx="1223">
                  <c:v>40282.006944444445</c:v>
                </c:pt>
                <c:pt idx="1224" formatCode="m/d/yyyy">
                  <c:v>40282</c:v>
                </c:pt>
                <c:pt idx="1225">
                  <c:v>40281.993055555555</c:v>
                </c:pt>
                <c:pt idx="1226">
                  <c:v>40281.986111111109</c:v>
                </c:pt>
                <c:pt idx="1227">
                  <c:v>40281.979166666664</c:v>
                </c:pt>
                <c:pt idx="1228">
                  <c:v>40281.972222222219</c:v>
                </c:pt>
                <c:pt idx="1229">
                  <c:v>40281.965277777781</c:v>
                </c:pt>
                <c:pt idx="1230">
                  <c:v>40281.958333333336</c:v>
                </c:pt>
                <c:pt idx="1231">
                  <c:v>40281.951388888891</c:v>
                </c:pt>
                <c:pt idx="1232">
                  <c:v>40281.944444444445</c:v>
                </c:pt>
                <c:pt idx="1233">
                  <c:v>40281.9375</c:v>
                </c:pt>
                <c:pt idx="1234">
                  <c:v>40281.930555555555</c:v>
                </c:pt>
                <c:pt idx="1235">
                  <c:v>40281.923611111109</c:v>
                </c:pt>
                <c:pt idx="1236">
                  <c:v>40281.916666666664</c:v>
                </c:pt>
                <c:pt idx="1237">
                  <c:v>40281.909722222219</c:v>
                </c:pt>
                <c:pt idx="1238">
                  <c:v>40281.902777777781</c:v>
                </c:pt>
                <c:pt idx="1239">
                  <c:v>40281.895833333336</c:v>
                </c:pt>
                <c:pt idx="1240">
                  <c:v>40281.888888888891</c:v>
                </c:pt>
                <c:pt idx="1241">
                  <c:v>40281.881944444445</c:v>
                </c:pt>
                <c:pt idx="1242">
                  <c:v>40281.875</c:v>
                </c:pt>
                <c:pt idx="1243">
                  <c:v>40281.868055555555</c:v>
                </c:pt>
                <c:pt idx="1244">
                  <c:v>40281.861111111109</c:v>
                </c:pt>
                <c:pt idx="1245">
                  <c:v>40281.854166666664</c:v>
                </c:pt>
                <c:pt idx="1246">
                  <c:v>40281.847222222219</c:v>
                </c:pt>
                <c:pt idx="1247">
                  <c:v>40281.840277777781</c:v>
                </c:pt>
                <c:pt idx="1248">
                  <c:v>40281.833333333336</c:v>
                </c:pt>
                <c:pt idx="1249">
                  <c:v>40281.826388888891</c:v>
                </c:pt>
                <c:pt idx="1250">
                  <c:v>40281.819444444445</c:v>
                </c:pt>
                <c:pt idx="1251">
                  <c:v>40281.8125</c:v>
                </c:pt>
                <c:pt idx="1252">
                  <c:v>40281.805555555555</c:v>
                </c:pt>
                <c:pt idx="1253">
                  <c:v>40281.798611111109</c:v>
                </c:pt>
                <c:pt idx="1254">
                  <c:v>40281.791666666664</c:v>
                </c:pt>
                <c:pt idx="1255">
                  <c:v>40281.784722222219</c:v>
                </c:pt>
                <c:pt idx="1256">
                  <c:v>40281.777777777781</c:v>
                </c:pt>
                <c:pt idx="1257">
                  <c:v>40281.770833333336</c:v>
                </c:pt>
                <c:pt idx="1258">
                  <c:v>40281.763888888891</c:v>
                </c:pt>
                <c:pt idx="1259">
                  <c:v>40281.756944444445</c:v>
                </c:pt>
                <c:pt idx="1260">
                  <c:v>40281.75</c:v>
                </c:pt>
                <c:pt idx="1261">
                  <c:v>40281.743055555555</c:v>
                </c:pt>
                <c:pt idx="1262">
                  <c:v>40281.736111111109</c:v>
                </c:pt>
                <c:pt idx="1263">
                  <c:v>40281.729166666664</c:v>
                </c:pt>
                <c:pt idx="1264">
                  <c:v>40281.722222222219</c:v>
                </c:pt>
                <c:pt idx="1265">
                  <c:v>40281.715277777781</c:v>
                </c:pt>
                <c:pt idx="1266">
                  <c:v>40281.708333333336</c:v>
                </c:pt>
                <c:pt idx="1267">
                  <c:v>40281.701388888891</c:v>
                </c:pt>
                <c:pt idx="1268">
                  <c:v>40281.694444444445</c:v>
                </c:pt>
                <c:pt idx="1269">
                  <c:v>40281.6875</c:v>
                </c:pt>
                <c:pt idx="1270">
                  <c:v>40281.680555555555</c:v>
                </c:pt>
                <c:pt idx="1271">
                  <c:v>40281.673611111109</c:v>
                </c:pt>
                <c:pt idx="1272">
                  <c:v>40281.666666666664</c:v>
                </c:pt>
                <c:pt idx="1273">
                  <c:v>40281.659722222219</c:v>
                </c:pt>
                <c:pt idx="1274">
                  <c:v>40281.652777777781</c:v>
                </c:pt>
                <c:pt idx="1275">
                  <c:v>40281.645833333336</c:v>
                </c:pt>
                <c:pt idx="1276">
                  <c:v>40281.638888888891</c:v>
                </c:pt>
                <c:pt idx="1277">
                  <c:v>40281.631944444445</c:v>
                </c:pt>
                <c:pt idx="1278">
                  <c:v>40281.625</c:v>
                </c:pt>
                <c:pt idx="1279">
                  <c:v>40281.618055555555</c:v>
                </c:pt>
                <c:pt idx="1280">
                  <c:v>40281.611111111109</c:v>
                </c:pt>
                <c:pt idx="1281">
                  <c:v>40281.604166666664</c:v>
                </c:pt>
                <c:pt idx="1282">
                  <c:v>40281.597222222219</c:v>
                </c:pt>
                <c:pt idx="1283">
                  <c:v>40281.590277777781</c:v>
                </c:pt>
                <c:pt idx="1284">
                  <c:v>40281.583333333336</c:v>
                </c:pt>
                <c:pt idx="1285">
                  <c:v>40281.576388888891</c:v>
                </c:pt>
                <c:pt idx="1286">
                  <c:v>40281.569444444445</c:v>
                </c:pt>
                <c:pt idx="1287">
                  <c:v>40281.5625</c:v>
                </c:pt>
                <c:pt idx="1288">
                  <c:v>40281.555555555555</c:v>
                </c:pt>
                <c:pt idx="1289">
                  <c:v>40281.548611111109</c:v>
                </c:pt>
                <c:pt idx="1290">
                  <c:v>40281.541666666664</c:v>
                </c:pt>
                <c:pt idx="1291">
                  <c:v>40281.534722222219</c:v>
                </c:pt>
                <c:pt idx="1292">
                  <c:v>40281.527777777781</c:v>
                </c:pt>
                <c:pt idx="1293">
                  <c:v>40281.520833333336</c:v>
                </c:pt>
                <c:pt idx="1294">
                  <c:v>40281.513888888891</c:v>
                </c:pt>
                <c:pt idx="1295">
                  <c:v>40281.506944444445</c:v>
                </c:pt>
                <c:pt idx="1296">
                  <c:v>40281.5</c:v>
                </c:pt>
              </c:numCache>
            </c:numRef>
          </c:xVal>
          <c:yVal>
            <c:numRef>
              <c:f>'D41-6'!$M$2:$M$1298</c:f>
              <c:numCache>
                <c:formatCode>General</c:formatCode>
                <c:ptCount val="1297"/>
                <c:pt idx="0">
                  <c:v>1.3560000000000001</c:v>
                </c:pt>
                <c:pt idx="1">
                  <c:v>1.371</c:v>
                </c:pt>
                <c:pt idx="2">
                  <c:v>1.3779999999999999</c:v>
                </c:pt>
                <c:pt idx="3">
                  <c:v>1.381</c:v>
                </c:pt>
                <c:pt idx="4">
                  <c:v>1.423</c:v>
                </c:pt>
                <c:pt idx="5">
                  <c:v>1.389</c:v>
                </c:pt>
                <c:pt idx="6">
                  <c:v>1.367</c:v>
                </c:pt>
                <c:pt idx="7">
                  <c:v>1.379</c:v>
                </c:pt>
                <c:pt idx="8">
                  <c:v>1.387</c:v>
                </c:pt>
                <c:pt idx="9">
                  <c:v>1.3879999999999999</c:v>
                </c:pt>
                <c:pt idx="10">
                  <c:v>1.3879999999999999</c:v>
                </c:pt>
                <c:pt idx="11">
                  <c:v>1.3740000000000001</c:v>
                </c:pt>
                <c:pt idx="12">
                  <c:v>1.349</c:v>
                </c:pt>
                <c:pt idx="13">
                  <c:v>1.3220000000000001</c:v>
                </c:pt>
                <c:pt idx="14">
                  <c:v>1.3240000000000001</c:v>
                </c:pt>
                <c:pt idx="15">
                  <c:v>1.3320000000000001</c:v>
                </c:pt>
                <c:pt idx="16">
                  <c:v>1.357</c:v>
                </c:pt>
                <c:pt idx="17">
                  <c:v>1.4790000000000001</c:v>
                </c:pt>
                <c:pt idx="18">
                  <c:v>1.5</c:v>
                </c:pt>
                <c:pt idx="19">
                  <c:v>1.504</c:v>
                </c:pt>
                <c:pt idx="20">
                  <c:v>1.5069999999999999</c:v>
                </c:pt>
                <c:pt idx="21">
                  <c:v>1.496</c:v>
                </c:pt>
                <c:pt idx="22">
                  <c:v>1.498</c:v>
                </c:pt>
                <c:pt idx="23">
                  <c:v>1.4970000000000001</c:v>
                </c:pt>
                <c:pt idx="24">
                  <c:v>1.5009999999999999</c:v>
                </c:pt>
                <c:pt idx="25">
                  <c:v>1.496</c:v>
                </c:pt>
                <c:pt idx="26">
                  <c:v>1.5009999999999999</c:v>
                </c:pt>
                <c:pt idx="27">
                  <c:v>1.5049999999999999</c:v>
                </c:pt>
                <c:pt idx="28">
                  <c:v>1.5</c:v>
                </c:pt>
                <c:pt idx="29">
                  <c:v>1.4990000000000001</c:v>
                </c:pt>
                <c:pt idx="30">
                  <c:v>1.4970000000000001</c:v>
                </c:pt>
                <c:pt idx="31">
                  <c:v>1.5</c:v>
                </c:pt>
                <c:pt idx="32">
                  <c:v>1.5009999999999999</c:v>
                </c:pt>
                <c:pt idx="33">
                  <c:v>1.502</c:v>
                </c:pt>
                <c:pt idx="34">
                  <c:v>1.5009999999999999</c:v>
                </c:pt>
                <c:pt idx="35">
                  <c:v>1.502</c:v>
                </c:pt>
                <c:pt idx="36">
                  <c:v>1.498</c:v>
                </c:pt>
                <c:pt idx="37">
                  <c:v>1.5009999999999999</c:v>
                </c:pt>
                <c:pt idx="38">
                  <c:v>1.498</c:v>
                </c:pt>
                <c:pt idx="39">
                  <c:v>1.4990000000000001</c:v>
                </c:pt>
                <c:pt idx="40">
                  <c:v>1.5029999999999999</c:v>
                </c:pt>
                <c:pt idx="41">
                  <c:v>1.502</c:v>
                </c:pt>
                <c:pt idx="42">
                  <c:v>1.498</c:v>
                </c:pt>
                <c:pt idx="43">
                  <c:v>1.5009999999999999</c:v>
                </c:pt>
                <c:pt idx="44">
                  <c:v>1.5009999999999999</c:v>
                </c:pt>
                <c:pt idx="45">
                  <c:v>1.5</c:v>
                </c:pt>
                <c:pt idx="46">
                  <c:v>1.498</c:v>
                </c:pt>
                <c:pt idx="47">
                  <c:v>1.502</c:v>
                </c:pt>
                <c:pt idx="48">
                  <c:v>1.502</c:v>
                </c:pt>
                <c:pt idx="49">
                  <c:v>1.5169999999999999</c:v>
                </c:pt>
                <c:pt idx="50">
                  <c:v>1.4590000000000001</c:v>
                </c:pt>
                <c:pt idx="51">
                  <c:v>1.413</c:v>
                </c:pt>
                <c:pt idx="52">
                  <c:v>1.4179999999999999</c:v>
                </c:pt>
                <c:pt idx="53">
                  <c:v>1.4159999999999999</c:v>
                </c:pt>
                <c:pt idx="54">
                  <c:v>1.4259999999999999</c:v>
                </c:pt>
                <c:pt idx="55">
                  <c:v>1.423</c:v>
                </c:pt>
                <c:pt idx="56">
                  <c:v>1.4279999999999999</c:v>
                </c:pt>
                <c:pt idx="57">
                  <c:v>1.423</c:v>
                </c:pt>
                <c:pt idx="58">
                  <c:v>1.427</c:v>
                </c:pt>
                <c:pt idx="59">
                  <c:v>1.409</c:v>
                </c:pt>
                <c:pt idx="60">
                  <c:v>1.4710000000000001</c:v>
                </c:pt>
                <c:pt idx="61">
                  <c:v>1.5</c:v>
                </c:pt>
                <c:pt idx="62">
                  <c:v>1.502</c:v>
                </c:pt>
                <c:pt idx="63">
                  <c:v>1.4990000000000001</c:v>
                </c:pt>
                <c:pt idx="64">
                  <c:v>1.5</c:v>
                </c:pt>
                <c:pt idx="65">
                  <c:v>1.5</c:v>
                </c:pt>
                <c:pt idx="66">
                  <c:v>1.502</c:v>
                </c:pt>
                <c:pt idx="67">
                  <c:v>1.4970000000000001</c:v>
                </c:pt>
                <c:pt idx="68">
                  <c:v>1.4990000000000001</c:v>
                </c:pt>
                <c:pt idx="69">
                  <c:v>1.4970000000000001</c:v>
                </c:pt>
                <c:pt idx="70">
                  <c:v>1.506</c:v>
                </c:pt>
                <c:pt idx="71">
                  <c:v>1.502</c:v>
                </c:pt>
                <c:pt idx="72">
                  <c:v>1.5</c:v>
                </c:pt>
                <c:pt idx="73">
                  <c:v>1.5029999999999999</c:v>
                </c:pt>
                <c:pt idx="74">
                  <c:v>1.4970000000000001</c:v>
                </c:pt>
                <c:pt idx="75">
                  <c:v>1.494</c:v>
                </c:pt>
                <c:pt idx="76">
                  <c:v>1.4970000000000001</c:v>
                </c:pt>
                <c:pt idx="77">
                  <c:v>1.4950000000000001</c:v>
                </c:pt>
                <c:pt idx="78">
                  <c:v>1.5009999999999999</c:v>
                </c:pt>
                <c:pt idx="79">
                  <c:v>1.502</c:v>
                </c:pt>
                <c:pt idx="80">
                  <c:v>1.4990000000000001</c:v>
                </c:pt>
                <c:pt idx="81">
                  <c:v>1.4990000000000001</c:v>
                </c:pt>
                <c:pt idx="82">
                  <c:v>1.4990000000000001</c:v>
                </c:pt>
                <c:pt idx="83">
                  <c:v>1.498</c:v>
                </c:pt>
                <c:pt idx="84">
                  <c:v>1.5009999999999999</c:v>
                </c:pt>
                <c:pt idx="85">
                  <c:v>1.496</c:v>
                </c:pt>
                <c:pt idx="86">
                  <c:v>1.504</c:v>
                </c:pt>
                <c:pt idx="87">
                  <c:v>1.5009999999999999</c:v>
                </c:pt>
                <c:pt idx="88">
                  <c:v>1.498</c:v>
                </c:pt>
                <c:pt idx="89">
                  <c:v>1.4990000000000001</c:v>
                </c:pt>
                <c:pt idx="90">
                  <c:v>1.496</c:v>
                </c:pt>
                <c:pt idx="91">
                  <c:v>1.4930000000000001</c:v>
                </c:pt>
                <c:pt idx="92">
                  <c:v>1.502</c:v>
                </c:pt>
                <c:pt idx="93">
                  <c:v>1.5</c:v>
                </c:pt>
                <c:pt idx="94">
                  <c:v>1.5009999999999999</c:v>
                </c:pt>
                <c:pt idx="95">
                  <c:v>1.4990000000000001</c:v>
                </c:pt>
                <c:pt idx="96">
                  <c:v>1.498</c:v>
                </c:pt>
                <c:pt idx="97">
                  <c:v>1.5009999999999999</c:v>
                </c:pt>
                <c:pt idx="98">
                  <c:v>1.4970000000000001</c:v>
                </c:pt>
                <c:pt idx="99">
                  <c:v>1.5</c:v>
                </c:pt>
                <c:pt idx="100">
                  <c:v>1.4970000000000001</c:v>
                </c:pt>
                <c:pt idx="101">
                  <c:v>1.5009999999999999</c:v>
                </c:pt>
                <c:pt idx="102">
                  <c:v>1.498</c:v>
                </c:pt>
                <c:pt idx="103">
                  <c:v>1.4970000000000001</c:v>
                </c:pt>
                <c:pt idx="104">
                  <c:v>1.5029999999999999</c:v>
                </c:pt>
                <c:pt idx="105">
                  <c:v>1.4990000000000001</c:v>
                </c:pt>
                <c:pt idx="106">
                  <c:v>1.5029999999999999</c:v>
                </c:pt>
                <c:pt idx="107">
                  <c:v>1.502</c:v>
                </c:pt>
                <c:pt idx="108">
                  <c:v>1.504</c:v>
                </c:pt>
                <c:pt idx="109">
                  <c:v>1.5</c:v>
                </c:pt>
                <c:pt idx="110">
                  <c:v>1.498</c:v>
                </c:pt>
                <c:pt idx="111">
                  <c:v>1.5</c:v>
                </c:pt>
                <c:pt idx="112">
                  <c:v>1.4990000000000001</c:v>
                </c:pt>
                <c:pt idx="113">
                  <c:v>1.4990000000000001</c:v>
                </c:pt>
                <c:pt idx="114">
                  <c:v>1.4990000000000001</c:v>
                </c:pt>
                <c:pt idx="115">
                  <c:v>1.4970000000000001</c:v>
                </c:pt>
                <c:pt idx="116">
                  <c:v>1.5029999999999999</c:v>
                </c:pt>
                <c:pt idx="117">
                  <c:v>1.498</c:v>
                </c:pt>
                <c:pt idx="118">
                  <c:v>1.5009999999999999</c:v>
                </c:pt>
                <c:pt idx="119">
                  <c:v>1.5</c:v>
                </c:pt>
                <c:pt idx="120">
                  <c:v>1.504</c:v>
                </c:pt>
                <c:pt idx="121">
                  <c:v>1.5009999999999999</c:v>
                </c:pt>
                <c:pt idx="122">
                  <c:v>1.498</c:v>
                </c:pt>
                <c:pt idx="123">
                  <c:v>1.5</c:v>
                </c:pt>
                <c:pt idx="124">
                  <c:v>1.4910000000000001</c:v>
                </c:pt>
                <c:pt idx="125">
                  <c:v>1.4990000000000001</c:v>
                </c:pt>
                <c:pt idx="126">
                  <c:v>1.498</c:v>
                </c:pt>
                <c:pt idx="127">
                  <c:v>1.5</c:v>
                </c:pt>
                <c:pt idx="128">
                  <c:v>1.5029999999999999</c:v>
                </c:pt>
                <c:pt idx="129">
                  <c:v>1.5029999999999999</c:v>
                </c:pt>
                <c:pt idx="130">
                  <c:v>1.496</c:v>
                </c:pt>
                <c:pt idx="131">
                  <c:v>1.502</c:v>
                </c:pt>
                <c:pt idx="132">
                  <c:v>1.5069999999999999</c:v>
                </c:pt>
                <c:pt idx="133">
                  <c:v>1.508</c:v>
                </c:pt>
                <c:pt idx="134">
                  <c:v>1.5029999999999999</c:v>
                </c:pt>
                <c:pt idx="135">
                  <c:v>1.5</c:v>
                </c:pt>
                <c:pt idx="136">
                  <c:v>1.4990000000000001</c:v>
                </c:pt>
                <c:pt idx="137">
                  <c:v>1.5029999999999999</c:v>
                </c:pt>
                <c:pt idx="138">
                  <c:v>1.5009999999999999</c:v>
                </c:pt>
                <c:pt idx="139">
                  <c:v>1.5009999999999999</c:v>
                </c:pt>
                <c:pt idx="140">
                  <c:v>1.4990000000000001</c:v>
                </c:pt>
                <c:pt idx="141">
                  <c:v>1.5</c:v>
                </c:pt>
                <c:pt idx="142">
                  <c:v>1.504</c:v>
                </c:pt>
                <c:pt idx="143">
                  <c:v>1.4950000000000001</c:v>
                </c:pt>
                <c:pt idx="144">
                  <c:v>1.5009999999999999</c:v>
                </c:pt>
                <c:pt idx="145">
                  <c:v>1.506</c:v>
                </c:pt>
                <c:pt idx="146">
                  <c:v>1.496</c:v>
                </c:pt>
                <c:pt idx="147">
                  <c:v>1.5</c:v>
                </c:pt>
                <c:pt idx="148">
                  <c:v>1.4950000000000001</c:v>
                </c:pt>
                <c:pt idx="149">
                  <c:v>1.5009999999999999</c:v>
                </c:pt>
                <c:pt idx="150">
                  <c:v>1.4990000000000001</c:v>
                </c:pt>
                <c:pt idx="151">
                  <c:v>1.502</c:v>
                </c:pt>
                <c:pt idx="152">
                  <c:v>1.496</c:v>
                </c:pt>
                <c:pt idx="153">
                  <c:v>1.502</c:v>
                </c:pt>
                <c:pt idx="154">
                  <c:v>1.5</c:v>
                </c:pt>
                <c:pt idx="155">
                  <c:v>1.5</c:v>
                </c:pt>
                <c:pt idx="156">
                  <c:v>1.4990000000000001</c:v>
                </c:pt>
                <c:pt idx="157">
                  <c:v>1.5049999999999999</c:v>
                </c:pt>
                <c:pt idx="158">
                  <c:v>1.5</c:v>
                </c:pt>
                <c:pt idx="159">
                  <c:v>1.5049999999999999</c:v>
                </c:pt>
                <c:pt idx="160">
                  <c:v>1.4970000000000001</c:v>
                </c:pt>
                <c:pt idx="161">
                  <c:v>1.5</c:v>
                </c:pt>
                <c:pt idx="162">
                  <c:v>1.496</c:v>
                </c:pt>
                <c:pt idx="163">
                  <c:v>1.498</c:v>
                </c:pt>
                <c:pt idx="164">
                  <c:v>1.5009999999999999</c:v>
                </c:pt>
                <c:pt idx="165">
                  <c:v>1.4970000000000001</c:v>
                </c:pt>
                <c:pt idx="166">
                  <c:v>1.496</c:v>
                </c:pt>
                <c:pt idx="167">
                  <c:v>1.4990000000000001</c:v>
                </c:pt>
                <c:pt idx="168">
                  <c:v>1.5009999999999999</c:v>
                </c:pt>
                <c:pt idx="169">
                  <c:v>1.5029999999999999</c:v>
                </c:pt>
                <c:pt idx="170">
                  <c:v>1.5009999999999999</c:v>
                </c:pt>
                <c:pt idx="171">
                  <c:v>1.502</c:v>
                </c:pt>
                <c:pt idx="172">
                  <c:v>1.498</c:v>
                </c:pt>
                <c:pt idx="173">
                  <c:v>1.496</c:v>
                </c:pt>
                <c:pt idx="174">
                  <c:v>1.5049999999999999</c:v>
                </c:pt>
                <c:pt idx="175">
                  <c:v>1.496</c:v>
                </c:pt>
                <c:pt idx="176">
                  <c:v>1.5029999999999999</c:v>
                </c:pt>
                <c:pt idx="177">
                  <c:v>1.4970000000000001</c:v>
                </c:pt>
                <c:pt idx="178">
                  <c:v>1.5029999999999999</c:v>
                </c:pt>
                <c:pt idx="179">
                  <c:v>1.502</c:v>
                </c:pt>
                <c:pt idx="180">
                  <c:v>1.5009999999999999</c:v>
                </c:pt>
                <c:pt idx="181">
                  <c:v>1.5009999999999999</c:v>
                </c:pt>
                <c:pt idx="182">
                  <c:v>1.502</c:v>
                </c:pt>
                <c:pt idx="183">
                  <c:v>1.502</c:v>
                </c:pt>
                <c:pt idx="184">
                  <c:v>1.498</c:v>
                </c:pt>
                <c:pt idx="185">
                  <c:v>1.5009999999999999</c:v>
                </c:pt>
                <c:pt idx="186">
                  <c:v>1.502</c:v>
                </c:pt>
                <c:pt idx="187">
                  <c:v>1.4950000000000001</c:v>
                </c:pt>
                <c:pt idx="188">
                  <c:v>1.4990000000000001</c:v>
                </c:pt>
                <c:pt idx="189">
                  <c:v>1.502</c:v>
                </c:pt>
                <c:pt idx="190">
                  <c:v>1.4970000000000001</c:v>
                </c:pt>
                <c:pt idx="191">
                  <c:v>1.5</c:v>
                </c:pt>
                <c:pt idx="192">
                  <c:v>1.5</c:v>
                </c:pt>
                <c:pt idx="193">
                  <c:v>1.5</c:v>
                </c:pt>
                <c:pt idx="194">
                  <c:v>1.502</c:v>
                </c:pt>
                <c:pt idx="195">
                  <c:v>1.4970000000000001</c:v>
                </c:pt>
                <c:pt idx="196">
                  <c:v>1.5</c:v>
                </c:pt>
                <c:pt idx="197">
                  <c:v>1.4990000000000001</c:v>
                </c:pt>
                <c:pt idx="198">
                  <c:v>1.5</c:v>
                </c:pt>
                <c:pt idx="199">
                  <c:v>1.504</c:v>
                </c:pt>
                <c:pt idx="200">
                  <c:v>1.496</c:v>
                </c:pt>
                <c:pt idx="201">
                  <c:v>1.504</c:v>
                </c:pt>
                <c:pt idx="202">
                  <c:v>1.502</c:v>
                </c:pt>
                <c:pt idx="203">
                  <c:v>1.504</c:v>
                </c:pt>
                <c:pt idx="204">
                  <c:v>1.502</c:v>
                </c:pt>
                <c:pt idx="205">
                  <c:v>1.5</c:v>
                </c:pt>
                <c:pt idx="206">
                  <c:v>1.498</c:v>
                </c:pt>
                <c:pt idx="207">
                  <c:v>1.5009999999999999</c:v>
                </c:pt>
                <c:pt idx="208">
                  <c:v>1.502</c:v>
                </c:pt>
                <c:pt idx="209">
                  <c:v>1.5229999999999999</c:v>
                </c:pt>
                <c:pt idx="210">
                  <c:v>1.4370000000000001</c:v>
                </c:pt>
                <c:pt idx="211">
                  <c:v>1.4390000000000001</c:v>
                </c:pt>
                <c:pt idx="212">
                  <c:v>1.4390000000000001</c:v>
                </c:pt>
                <c:pt idx="213">
                  <c:v>1.4390000000000001</c:v>
                </c:pt>
                <c:pt idx="214">
                  <c:v>1.4370000000000001</c:v>
                </c:pt>
                <c:pt idx="215">
                  <c:v>1.4359999999999999</c:v>
                </c:pt>
                <c:pt idx="216">
                  <c:v>1.4359999999999999</c:v>
                </c:pt>
                <c:pt idx="217">
                  <c:v>1.4359999999999999</c:v>
                </c:pt>
                <c:pt idx="218">
                  <c:v>1.4410000000000001</c:v>
                </c:pt>
                <c:pt idx="219">
                  <c:v>1.4470000000000001</c:v>
                </c:pt>
                <c:pt idx="220">
                  <c:v>1.446</c:v>
                </c:pt>
                <c:pt idx="221">
                  <c:v>1.4470000000000001</c:v>
                </c:pt>
                <c:pt idx="222">
                  <c:v>1.4490000000000001</c:v>
                </c:pt>
                <c:pt idx="223">
                  <c:v>1.446</c:v>
                </c:pt>
                <c:pt idx="224">
                  <c:v>1.4510000000000001</c:v>
                </c:pt>
                <c:pt idx="225">
                  <c:v>1.444</c:v>
                </c:pt>
                <c:pt idx="226">
                  <c:v>1.4419999999999999</c:v>
                </c:pt>
                <c:pt idx="227">
                  <c:v>1.45</c:v>
                </c:pt>
                <c:pt idx="228">
                  <c:v>1.4470000000000001</c:v>
                </c:pt>
                <c:pt idx="229">
                  <c:v>1.4419999999999999</c:v>
                </c:pt>
                <c:pt idx="230">
                  <c:v>1.4470000000000001</c:v>
                </c:pt>
                <c:pt idx="231">
                  <c:v>1.45</c:v>
                </c:pt>
                <c:pt idx="232">
                  <c:v>1.4370000000000001</c:v>
                </c:pt>
                <c:pt idx="233">
                  <c:v>1.4339999999999999</c:v>
                </c:pt>
                <c:pt idx="234">
                  <c:v>1.4530000000000001</c:v>
                </c:pt>
                <c:pt idx="235">
                  <c:v>1.4530000000000001</c:v>
                </c:pt>
                <c:pt idx="236">
                  <c:v>1.456</c:v>
                </c:pt>
                <c:pt idx="237">
                  <c:v>1.4550000000000001</c:v>
                </c:pt>
                <c:pt idx="238">
                  <c:v>1.456</c:v>
                </c:pt>
                <c:pt idx="239">
                  <c:v>1.4530000000000001</c:v>
                </c:pt>
                <c:pt idx="240">
                  <c:v>1.452</c:v>
                </c:pt>
                <c:pt idx="241">
                  <c:v>1.46</c:v>
                </c:pt>
                <c:pt idx="242">
                  <c:v>1.452</c:v>
                </c:pt>
                <c:pt idx="243">
                  <c:v>1.4530000000000001</c:v>
                </c:pt>
                <c:pt idx="244">
                  <c:v>1.46</c:v>
                </c:pt>
                <c:pt idx="245">
                  <c:v>1.46</c:v>
                </c:pt>
                <c:pt idx="246">
                  <c:v>1.4590000000000001</c:v>
                </c:pt>
                <c:pt idx="247">
                  <c:v>1.4430000000000001</c:v>
                </c:pt>
                <c:pt idx="248">
                  <c:v>1.456</c:v>
                </c:pt>
                <c:pt idx="249">
                  <c:v>1.454</c:v>
                </c:pt>
                <c:pt idx="250">
                  <c:v>1.4470000000000001</c:v>
                </c:pt>
                <c:pt idx="251">
                  <c:v>1.448</c:v>
                </c:pt>
                <c:pt idx="252">
                  <c:v>1.4430000000000001</c:v>
                </c:pt>
                <c:pt idx="253">
                  <c:v>1.4430000000000001</c:v>
                </c:pt>
                <c:pt idx="254">
                  <c:v>1.4330000000000001</c:v>
                </c:pt>
                <c:pt idx="255">
                  <c:v>1.4319999999999999</c:v>
                </c:pt>
                <c:pt idx="256">
                  <c:v>1.417</c:v>
                </c:pt>
                <c:pt idx="257">
                  <c:v>1.415</c:v>
                </c:pt>
                <c:pt idx="258">
                  <c:v>1.425</c:v>
                </c:pt>
                <c:pt idx="259">
                  <c:v>1.423</c:v>
                </c:pt>
                <c:pt idx="260">
                  <c:v>1.4159999999999999</c:v>
                </c:pt>
                <c:pt idx="261">
                  <c:v>1.4279999999999999</c:v>
                </c:pt>
                <c:pt idx="262">
                  <c:v>1.4179999999999999</c:v>
                </c:pt>
                <c:pt idx="263">
                  <c:v>1.42</c:v>
                </c:pt>
                <c:pt idx="264">
                  <c:v>1.431</c:v>
                </c:pt>
                <c:pt idx="265">
                  <c:v>1.431</c:v>
                </c:pt>
                <c:pt idx="266">
                  <c:v>1.407</c:v>
                </c:pt>
                <c:pt idx="267">
                  <c:v>1.409</c:v>
                </c:pt>
                <c:pt idx="268">
                  <c:v>1.405</c:v>
                </c:pt>
                <c:pt idx="269">
                  <c:v>1.419</c:v>
                </c:pt>
                <c:pt idx="270">
                  <c:v>1.448</c:v>
                </c:pt>
                <c:pt idx="271">
                  <c:v>1.4379999999999999</c:v>
                </c:pt>
                <c:pt idx="272">
                  <c:v>1.4359999999999999</c:v>
                </c:pt>
                <c:pt idx="273">
                  <c:v>1.4350000000000001</c:v>
                </c:pt>
                <c:pt idx="274">
                  <c:v>1.4239999999999999</c:v>
                </c:pt>
                <c:pt idx="275">
                  <c:v>1.401</c:v>
                </c:pt>
                <c:pt idx="276">
                  <c:v>1.403</c:v>
                </c:pt>
                <c:pt idx="277">
                  <c:v>1.3839999999999999</c:v>
                </c:pt>
                <c:pt idx="278">
                  <c:v>1.3939999999999999</c:v>
                </c:pt>
                <c:pt idx="279">
                  <c:v>1.4039999999999999</c:v>
                </c:pt>
                <c:pt idx="280">
                  <c:v>1.4079999999999999</c:v>
                </c:pt>
                <c:pt idx="281">
                  <c:v>1.415</c:v>
                </c:pt>
                <c:pt idx="282">
                  <c:v>1.407</c:v>
                </c:pt>
                <c:pt idx="283">
                  <c:v>1.399</c:v>
                </c:pt>
                <c:pt idx="284">
                  <c:v>1.403</c:v>
                </c:pt>
                <c:pt idx="285">
                  <c:v>1.3280000000000001</c:v>
                </c:pt>
                <c:pt idx="286">
                  <c:v>1.2090000000000001</c:v>
                </c:pt>
                <c:pt idx="287">
                  <c:v>1.2949999999999999</c:v>
                </c:pt>
                <c:pt idx="288">
                  <c:v>1.393</c:v>
                </c:pt>
                <c:pt idx="289">
                  <c:v>1.3959999999999999</c:v>
                </c:pt>
                <c:pt idx="290">
                  <c:v>1.3979999999999999</c:v>
                </c:pt>
                <c:pt idx="291">
                  <c:v>1.395</c:v>
                </c:pt>
                <c:pt idx="292">
                  <c:v>1.395</c:v>
                </c:pt>
                <c:pt idx="293">
                  <c:v>1.411</c:v>
                </c:pt>
                <c:pt idx="294">
                  <c:v>1.4370000000000001</c:v>
                </c:pt>
                <c:pt idx="295">
                  <c:v>1.474</c:v>
                </c:pt>
                <c:pt idx="296">
                  <c:v>1.472</c:v>
                </c:pt>
                <c:pt idx="297">
                  <c:v>1.478</c:v>
                </c:pt>
                <c:pt idx="298">
                  <c:v>1.4690000000000001</c:v>
                </c:pt>
                <c:pt idx="299">
                  <c:v>1.429</c:v>
                </c:pt>
                <c:pt idx="300">
                  <c:v>1.41</c:v>
                </c:pt>
                <c:pt idx="301">
                  <c:v>1.3959999999999999</c:v>
                </c:pt>
                <c:pt idx="302">
                  <c:v>1.41</c:v>
                </c:pt>
                <c:pt idx="303">
                  <c:v>1.409</c:v>
                </c:pt>
                <c:pt idx="304">
                  <c:v>1.4039999999999999</c:v>
                </c:pt>
                <c:pt idx="305">
                  <c:v>1.4179999999999999</c:v>
                </c:pt>
                <c:pt idx="306">
                  <c:v>1.4139999999999999</c:v>
                </c:pt>
                <c:pt idx="307">
                  <c:v>1.4239999999999999</c:v>
                </c:pt>
                <c:pt idx="308">
                  <c:v>1.409</c:v>
                </c:pt>
                <c:pt idx="309">
                  <c:v>1.405</c:v>
                </c:pt>
                <c:pt idx="310">
                  <c:v>1.4870000000000001</c:v>
                </c:pt>
                <c:pt idx="311">
                  <c:v>1.502</c:v>
                </c:pt>
                <c:pt idx="312">
                  <c:v>1.496</c:v>
                </c:pt>
                <c:pt idx="313">
                  <c:v>1.504</c:v>
                </c:pt>
                <c:pt idx="314">
                  <c:v>1.496</c:v>
                </c:pt>
                <c:pt idx="315">
                  <c:v>1.4970000000000001</c:v>
                </c:pt>
                <c:pt idx="316">
                  <c:v>1.496</c:v>
                </c:pt>
                <c:pt idx="317">
                  <c:v>1.49</c:v>
                </c:pt>
                <c:pt idx="318">
                  <c:v>1.5029999999999999</c:v>
                </c:pt>
                <c:pt idx="319">
                  <c:v>1.5009999999999999</c:v>
                </c:pt>
                <c:pt idx="320">
                  <c:v>1.5049999999999999</c:v>
                </c:pt>
                <c:pt idx="321">
                  <c:v>1.5</c:v>
                </c:pt>
                <c:pt idx="322">
                  <c:v>1.502</c:v>
                </c:pt>
                <c:pt idx="323">
                  <c:v>1.5009999999999999</c:v>
                </c:pt>
                <c:pt idx="324">
                  <c:v>1.4990000000000001</c:v>
                </c:pt>
                <c:pt idx="325">
                  <c:v>1.4970000000000001</c:v>
                </c:pt>
                <c:pt idx="326">
                  <c:v>1.5029999999999999</c:v>
                </c:pt>
                <c:pt idx="327">
                  <c:v>1.5</c:v>
                </c:pt>
                <c:pt idx="328">
                  <c:v>1.4970000000000001</c:v>
                </c:pt>
                <c:pt idx="329">
                  <c:v>1.5029999999999999</c:v>
                </c:pt>
                <c:pt idx="330">
                  <c:v>1.4990000000000001</c:v>
                </c:pt>
                <c:pt idx="331">
                  <c:v>1.502</c:v>
                </c:pt>
                <c:pt idx="332">
                  <c:v>1.4990000000000001</c:v>
                </c:pt>
                <c:pt idx="333">
                  <c:v>1.496</c:v>
                </c:pt>
                <c:pt idx="334">
                  <c:v>1.5009999999999999</c:v>
                </c:pt>
                <c:pt idx="335">
                  <c:v>1.498</c:v>
                </c:pt>
                <c:pt idx="336">
                  <c:v>1.5</c:v>
                </c:pt>
                <c:pt idx="337">
                  <c:v>1.5009999999999999</c:v>
                </c:pt>
                <c:pt idx="338">
                  <c:v>1.5</c:v>
                </c:pt>
                <c:pt idx="339">
                  <c:v>1.5</c:v>
                </c:pt>
                <c:pt idx="340">
                  <c:v>1.498</c:v>
                </c:pt>
                <c:pt idx="341">
                  <c:v>1.4990000000000001</c:v>
                </c:pt>
                <c:pt idx="342">
                  <c:v>1.5</c:v>
                </c:pt>
                <c:pt idx="343">
                  <c:v>1.5009999999999999</c:v>
                </c:pt>
                <c:pt idx="344">
                  <c:v>1.4910000000000001</c:v>
                </c:pt>
                <c:pt idx="345">
                  <c:v>1.4990000000000001</c:v>
                </c:pt>
                <c:pt idx="346">
                  <c:v>1.506</c:v>
                </c:pt>
                <c:pt idx="347">
                  <c:v>1.4990000000000001</c:v>
                </c:pt>
                <c:pt idx="348">
                  <c:v>1.496</c:v>
                </c:pt>
                <c:pt idx="349">
                  <c:v>1.5009999999999999</c:v>
                </c:pt>
                <c:pt idx="350">
                  <c:v>1.4970000000000001</c:v>
                </c:pt>
                <c:pt idx="351">
                  <c:v>1.5</c:v>
                </c:pt>
                <c:pt idx="352">
                  <c:v>1.51</c:v>
                </c:pt>
                <c:pt idx="353">
                  <c:v>1.502</c:v>
                </c:pt>
                <c:pt idx="354">
                  <c:v>1.5</c:v>
                </c:pt>
                <c:pt idx="355">
                  <c:v>1.5049999999999999</c:v>
                </c:pt>
                <c:pt idx="356">
                  <c:v>1.506</c:v>
                </c:pt>
                <c:pt idx="357">
                  <c:v>1.4910000000000001</c:v>
                </c:pt>
                <c:pt idx="358">
                  <c:v>1.4890000000000001</c:v>
                </c:pt>
                <c:pt idx="359">
                  <c:v>1.492</c:v>
                </c:pt>
                <c:pt idx="360">
                  <c:v>1.5009999999999999</c:v>
                </c:pt>
                <c:pt idx="361">
                  <c:v>1.5029999999999999</c:v>
                </c:pt>
                <c:pt idx="362">
                  <c:v>1.5</c:v>
                </c:pt>
                <c:pt idx="363">
                  <c:v>1.4850000000000001</c:v>
                </c:pt>
                <c:pt idx="364">
                  <c:v>1.504</c:v>
                </c:pt>
                <c:pt idx="365">
                  <c:v>1.508</c:v>
                </c:pt>
                <c:pt idx="366">
                  <c:v>1.5009999999999999</c:v>
                </c:pt>
                <c:pt idx="367">
                  <c:v>1.5009999999999999</c:v>
                </c:pt>
                <c:pt idx="368">
                  <c:v>1.4970000000000001</c:v>
                </c:pt>
                <c:pt idx="369">
                  <c:v>1.4970000000000001</c:v>
                </c:pt>
                <c:pt idx="370">
                  <c:v>1.5049999999999999</c:v>
                </c:pt>
                <c:pt idx="371">
                  <c:v>1.4970000000000001</c:v>
                </c:pt>
                <c:pt idx="372">
                  <c:v>1.4990000000000001</c:v>
                </c:pt>
                <c:pt idx="373">
                  <c:v>1.502</c:v>
                </c:pt>
                <c:pt idx="374">
                  <c:v>1.5029999999999999</c:v>
                </c:pt>
                <c:pt idx="375">
                  <c:v>1.498</c:v>
                </c:pt>
                <c:pt idx="376">
                  <c:v>1.4970000000000001</c:v>
                </c:pt>
                <c:pt idx="377">
                  <c:v>1.5</c:v>
                </c:pt>
                <c:pt idx="378">
                  <c:v>1.5</c:v>
                </c:pt>
                <c:pt idx="379">
                  <c:v>1.5009999999999999</c:v>
                </c:pt>
                <c:pt idx="380">
                  <c:v>1.4930000000000001</c:v>
                </c:pt>
                <c:pt idx="381">
                  <c:v>1.496</c:v>
                </c:pt>
                <c:pt idx="382">
                  <c:v>1.502</c:v>
                </c:pt>
                <c:pt idx="383">
                  <c:v>1.5049999999999999</c:v>
                </c:pt>
                <c:pt idx="384">
                  <c:v>1.5009999999999999</c:v>
                </c:pt>
                <c:pt idx="385">
                  <c:v>1.4990000000000001</c:v>
                </c:pt>
                <c:pt idx="386">
                  <c:v>1.502</c:v>
                </c:pt>
                <c:pt idx="387">
                  <c:v>1.4970000000000001</c:v>
                </c:pt>
                <c:pt idx="388">
                  <c:v>1.5</c:v>
                </c:pt>
                <c:pt idx="389">
                  <c:v>1.5009999999999999</c:v>
                </c:pt>
                <c:pt idx="390">
                  <c:v>1.4950000000000001</c:v>
                </c:pt>
                <c:pt idx="391">
                  <c:v>1.5029999999999999</c:v>
                </c:pt>
                <c:pt idx="392">
                  <c:v>1.5009999999999999</c:v>
                </c:pt>
                <c:pt idx="393">
                  <c:v>1.5009999999999999</c:v>
                </c:pt>
                <c:pt idx="394">
                  <c:v>1.5029999999999999</c:v>
                </c:pt>
                <c:pt idx="395">
                  <c:v>1.502</c:v>
                </c:pt>
                <c:pt idx="396">
                  <c:v>1.5049999999999999</c:v>
                </c:pt>
                <c:pt idx="397">
                  <c:v>1.492</c:v>
                </c:pt>
                <c:pt idx="398">
                  <c:v>1.498</c:v>
                </c:pt>
                <c:pt idx="399">
                  <c:v>1.506</c:v>
                </c:pt>
                <c:pt idx="400">
                  <c:v>1.4990000000000001</c:v>
                </c:pt>
                <c:pt idx="401">
                  <c:v>1.5009999999999999</c:v>
                </c:pt>
                <c:pt idx="402">
                  <c:v>1.5009999999999999</c:v>
                </c:pt>
                <c:pt idx="403">
                  <c:v>1.504</c:v>
                </c:pt>
                <c:pt idx="404">
                  <c:v>1.5029999999999999</c:v>
                </c:pt>
                <c:pt idx="405">
                  <c:v>1.5049999999999999</c:v>
                </c:pt>
                <c:pt idx="406">
                  <c:v>1.4770000000000001</c:v>
                </c:pt>
                <c:pt idx="407">
                  <c:v>1.4279999999999999</c:v>
                </c:pt>
                <c:pt idx="408">
                  <c:v>1.4139999999999999</c:v>
                </c:pt>
                <c:pt idx="409">
                  <c:v>1.431</c:v>
                </c:pt>
                <c:pt idx="410">
                  <c:v>1.478</c:v>
                </c:pt>
                <c:pt idx="411">
                  <c:v>1.5</c:v>
                </c:pt>
                <c:pt idx="412">
                  <c:v>1.5</c:v>
                </c:pt>
                <c:pt idx="413">
                  <c:v>1.4970000000000001</c:v>
                </c:pt>
                <c:pt idx="414">
                  <c:v>1.498</c:v>
                </c:pt>
                <c:pt idx="415">
                  <c:v>1.496</c:v>
                </c:pt>
                <c:pt idx="416">
                  <c:v>1.5009999999999999</c:v>
                </c:pt>
                <c:pt idx="417">
                  <c:v>1.498</c:v>
                </c:pt>
                <c:pt idx="418">
                  <c:v>1.5</c:v>
                </c:pt>
                <c:pt idx="419">
                  <c:v>1.506</c:v>
                </c:pt>
                <c:pt idx="420">
                  <c:v>1.498</c:v>
                </c:pt>
                <c:pt idx="421">
                  <c:v>1.496</c:v>
                </c:pt>
                <c:pt idx="422">
                  <c:v>1.5029999999999999</c:v>
                </c:pt>
                <c:pt idx="423">
                  <c:v>1.502</c:v>
                </c:pt>
                <c:pt idx="424">
                  <c:v>1.502</c:v>
                </c:pt>
                <c:pt idx="425">
                  <c:v>1.498</c:v>
                </c:pt>
                <c:pt idx="426">
                  <c:v>1.502</c:v>
                </c:pt>
                <c:pt idx="427">
                  <c:v>1.4930000000000001</c:v>
                </c:pt>
                <c:pt idx="428">
                  <c:v>1.498</c:v>
                </c:pt>
                <c:pt idx="429">
                  <c:v>1.5189999999999999</c:v>
                </c:pt>
                <c:pt idx="430">
                  <c:v>1.506</c:v>
                </c:pt>
                <c:pt idx="431">
                  <c:v>1.498</c:v>
                </c:pt>
                <c:pt idx="432">
                  <c:v>1.496</c:v>
                </c:pt>
                <c:pt idx="433">
                  <c:v>1.494</c:v>
                </c:pt>
                <c:pt idx="434">
                  <c:v>1.5089999999999999</c:v>
                </c:pt>
                <c:pt idx="435">
                  <c:v>1.51</c:v>
                </c:pt>
                <c:pt idx="436">
                  <c:v>1.4710000000000001</c:v>
                </c:pt>
                <c:pt idx="437">
                  <c:v>1.33</c:v>
                </c:pt>
                <c:pt idx="438">
                  <c:v>1.1839999999999999</c:v>
                </c:pt>
                <c:pt idx="439">
                  <c:v>1.153</c:v>
                </c:pt>
                <c:pt idx="440">
                  <c:v>1.155</c:v>
                </c:pt>
                <c:pt idx="441">
                  <c:v>1.2829999999999999</c:v>
                </c:pt>
                <c:pt idx="442">
                  <c:v>1.4930000000000001</c:v>
                </c:pt>
                <c:pt idx="443">
                  <c:v>1.39</c:v>
                </c:pt>
                <c:pt idx="444">
                  <c:v>1.345</c:v>
                </c:pt>
                <c:pt idx="445">
                  <c:v>1.4159999999999999</c:v>
                </c:pt>
                <c:pt idx="446">
                  <c:v>1.4910000000000001</c:v>
                </c:pt>
                <c:pt idx="447">
                  <c:v>1.502</c:v>
                </c:pt>
                <c:pt idx="448">
                  <c:v>1.5149999999999999</c:v>
                </c:pt>
                <c:pt idx="449">
                  <c:v>1.409</c:v>
                </c:pt>
                <c:pt idx="450">
                  <c:v>1.385</c:v>
                </c:pt>
                <c:pt idx="451">
                  <c:v>1.377</c:v>
                </c:pt>
                <c:pt idx="452">
                  <c:v>1.3759999999999999</c:v>
                </c:pt>
                <c:pt idx="453">
                  <c:v>1.4650000000000001</c:v>
                </c:pt>
                <c:pt idx="454">
                  <c:v>1.498</c:v>
                </c:pt>
                <c:pt idx="455">
                  <c:v>1.4970000000000001</c:v>
                </c:pt>
                <c:pt idx="456">
                  <c:v>1.5109999999999999</c:v>
                </c:pt>
                <c:pt idx="457">
                  <c:v>1.51</c:v>
                </c:pt>
                <c:pt idx="458">
                  <c:v>1.4590000000000001</c:v>
                </c:pt>
                <c:pt idx="459">
                  <c:v>1.4810000000000001</c:v>
                </c:pt>
                <c:pt idx="460">
                  <c:v>1.496</c:v>
                </c:pt>
                <c:pt idx="461">
                  <c:v>1.498</c:v>
                </c:pt>
                <c:pt idx="462">
                  <c:v>1.4990000000000001</c:v>
                </c:pt>
                <c:pt idx="463">
                  <c:v>1.498</c:v>
                </c:pt>
                <c:pt idx="464">
                  <c:v>1.502</c:v>
                </c:pt>
                <c:pt idx="465">
                  <c:v>1.506</c:v>
                </c:pt>
                <c:pt idx="466">
                  <c:v>1.5</c:v>
                </c:pt>
                <c:pt idx="467">
                  <c:v>1.504</c:v>
                </c:pt>
                <c:pt idx="468">
                  <c:v>1.5</c:v>
                </c:pt>
                <c:pt idx="469">
                  <c:v>1.4950000000000001</c:v>
                </c:pt>
                <c:pt idx="470">
                  <c:v>1.5049999999999999</c:v>
                </c:pt>
                <c:pt idx="471">
                  <c:v>1.5049999999999999</c:v>
                </c:pt>
                <c:pt idx="472">
                  <c:v>1.49</c:v>
                </c:pt>
                <c:pt idx="473">
                  <c:v>1.4850000000000001</c:v>
                </c:pt>
                <c:pt idx="474">
                  <c:v>1.4930000000000001</c:v>
                </c:pt>
                <c:pt idx="475">
                  <c:v>1.492</c:v>
                </c:pt>
                <c:pt idx="476">
                  <c:v>1.498</c:v>
                </c:pt>
                <c:pt idx="477">
                  <c:v>1.4890000000000001</c:v>
                </c:pt>
                <c:pt idx="478">
                  <c:v>1.484</c:v>
                </c:pt>
                <c:pt idx="479">
                  <c:v>1.472</c:v>
                </c:pt>
                <c:pt idx="480">
                  <c:v>1.411</c:v>
                </c:pt>
                <c:pt idx="481">
                  <c:v>1.403</c:v>
                </c:pt>
                <c:pt idx="482">
                  <c:v>1.4079999999999999</c:v>
                </c:pt>
                <c:pt idx="483">
                  <c:v>1.411</c:v>
                </c:pt>
                <c:pt idx="484">
                  <c:v>1.4019999999999999</c:v>
                </c:pt>
                <c:pt idx="485">
                  <c:v>1.395</c:v>
                </c:pt>
                <c:pt idx="486">
                  <c:v>1.3979999999999999</c:v>
                </c:pt>
                <c:pt idx="487">
                  <c:v>1.4039999999999999</c:v>
                </c:pt>
                <c:pt idx="488">
                  <c:v>1.4059999999999999</c:v>
                </c:pt>
                <c:pt idx="489">
                  <c:v>1.3979999999999999</c:v>
                </c:pt>
                <c:pt idx="490">
                  <c:v>1.4019999999999999</c:v>
                </c:pt>
                <c:pt idx="491">
                  <c:v>1.3979999999999999</c:v>
                </c:pt>
                <c:pt idx="492">
                  <c:v>1.401</c:v>
                </c:pt>
                <c:pt idx="493">
                  <c:v>1.397</c:v>
                </c:pt>
                <c:pt idx="494">
                  <c:v>1.399</c:v>
                </c:pt>
                <c:pt idx="495">
                  <c:v>1.397</c:v>
                </c:pt>
                <c:pt idx="496">
                  <c:v>1.41</c:v>
                </c:pt>
                <c:pt idx="497">
                  <c:v>1.413</c:v>
                </c:pt>
                <c:pt idx="498">
                  <c:v>1.45</c:v>
                </c:pt>
                <c:pt idx="499">
                  <c:v>1.502</c:v>
                </c:pt>
                <c:pt idx="500">
                  <c:v>1.502</c:v>
                </c:pt>
                <c:pt idx="501">
                  <c:v>1.4990000000000001</c:v>
                </c:pt>
                <c:pt idx="502">
                  <c:v>1.4970000000000001</c:v>
                </c:pt>
                <c:pt idx="503">
                  <c:v>1.4970000000000001</c:v>
                </c:pt>
                <c:pt idx="504">
                  <c:v>1.4990000000000001</c:v>
                </c:pt>
                <c:pt idx="505">
                  <c:v>1.498</c:v>
                </c:pt>
                <c:pt idx="506">
                  <c:v>1.5009999999999999</c:v>
                </c:pt>
                <c:pt idx="507">
                  <c:v>1.5009999999999999</c:v>
                </c:pt>
                <c:pt idx="508">
                  <c:v>1.5009999999999999</c:v>
                </c:pt>
                <c:pt idx="509">
                  <c:v>1.4990000000000001</c:v>
                </c:pt>
                <c:pt idx="510">
                  <c:v>1.5</c:v>
                </c:pt>
                <c:pt idx="511">
                  <c:v>1.5</c:v>
                </c:pt>
                <c:pt idx="512">
                  <c:v>1.498</c:v>
                </c:pt>
                <c:pt idx="513">
                  <c:v>1.5029999999999999</c:v>
                </c:pt>
                <c:pt idx="514">
                  <c:v>1.5</c:v>
                </c:pt>
                <c:pt idx="515">
                  <c:v>1.5009999999999999</c:v>
                </c:pt>
                <c:pt idx="516">
                  <c:v>1.502</c:v>
                </c:pt>
                <c:pt idx="517">
                  <c:v>1.5</c:v>
                </c:pt>
                <c:pt idx="518">
                  <c:v>1.498</c:v>
                </c:pt>
                <c:pt idx="519">
                  <c:v>1.5009999999999999</c:v>
                </c:pt>
                <c:pt idx="520">
                  <c:v>1.498</c:v>
                </c:pt>
                <c:pt idx="521">
                  <c:v>1.5009999999999999</c:v>
                </c:pt>
                <c:pt idx="522">
                  <c:v>1.5</c:v>
                </c:pt>
                <c:pt idx="523">
                  <c:v>1.502</c:v>
                </c:pt>
                <c:pt idx="524">
                  <c:v>1.4990000000000001</c:v>
                </c:pt>
                <c:pt idx="525">
                  <c:v>1.502</c:v>
                </c:pt>
                <c:pt idx="526">
                  <c:v>1.4970000000000001</c:v>
                </c:pt>
                <c:pt idx="527">
                  <c:v>1.502</c:v>
                </c:pt>
                <c:pt idx="528">
                  <c:v>1.4990000000000001</c:v>
                </c:pt>
                <c:pt idx="529">
                  <c:v>1.5009999999999999</c:v>
                </c:pt>
                <c:pt idx="530">
                  <c:v>1.5</c:v>
                </c:pt>
                <c:pt idx="531">
                  <c:v>1.5049999999999999</c:v>
                </c:pt>
                <c:pt idx="532">
                  <c:v>1.5009999999999999</c:v>
                </c:pt>
                <c:pt idx="533">
                  <c:v>1.502</c:v>
                </c:pt>
                <c:pt idx="534">
                  <c:v>1.4990000000000001</c:v>
                </c:pt>
                <c:pt idx="535">
                  <c:v>1.5</c:v>
                </c:pt>
                <c:pt idx="536">
                  <c:v>1.498</c:v>
                </c:pt>
                <c:pt idx="537">
                  <c:v>1.4970000000000001</c:v>
                </c:pt>
                <c:pt idx="538">
                  <c:v>1.504</c:v>
                </c:pt>
                <c:pt idx="539">
                  <c:v>1.4970000000000001</c:v>
                </c:pt>
                <c:pt idx="540">
                  <c:v>1.504</c:v>
                </c:pt>
                <c:pt idx="541">
                  <c:v>1.5</c:v>
                </c:pt>
                <c:pt idx="542">
                  <c:v>1.5009999999999999</c:v>
                </c:pt>
                <c:pt idx="543">
                  <c:v>1.5009999999999999</c:v>
                </c:pt>
                <c:pt idx="544">
                  <c:v>1.5069999999999999</c:v>
                </c:pt>
                <c:pt idx="545">
                  <c:v>1.4990000000000001</c:v>
                </c:pt>
                <c:pt idx="546">
                  <c:v>1.5029999999999999</c:v>
                </c:pt>
                <c:pt idx="547">
                  <c:v>1.4970000000000001</c:v>
                </c:pt>
                <c:pt idx="548">
                  <c:v>1.498</c:v>
                </c:pt>
                <c:pt idx="549">
                  <c:v>1.5</c:v>
                </c:pt>
                <c:pt idx="550">
                  <c:v>1.502</c:v>
                </c:pt>
                <c:pt idx="551">
                  <c:v>1.502</c:v>
                </c:pt>
                <c:pt idx="552">
                  <c:v>1.5009999999999999</c:v>
                </c:pt>
                <c:pt idx="553">
                  <c:v>1.4890000000000001</c:v>
                </c:pt>
                <c:pt idx="554">
                  <c:v>1.5009999999999999</c:v>
                </c:pt>
                <c:pt idx="555">
                  <c:v>1.502</c:v>
                </c:pt>
                <c:pt idx="556">
                  <c:v>1.5009999999999999</c:v>
                </c:pt>
                <c:pt idx="557">
                  <c:v>1.5029999999999999</c:v>
                </c:pt>
                <c:pt idx="558">
                  <c:v>1.4990000000000001</c:v>
                </c:pt>
                <c:pt idx="559">
                  <c:v>1.5</c:v>
                </c:pt>
                <c:pt idx="560">
                  <c:v>1.4990000000000001</c:v>
                </c:pt>
                <c:pt idx="561">
                  <c:v>1.5009999999999999</c:v>
                </c:pt>
                <c:pt idx="562">
                  <c:v>1.4970000000000001</c:v>
                </c:pt>
                <c:pt idx="563">
                  <c:v>1.4970000000000001</c:v>
                </c:pt>
                <c:pt idx="564">
                  <c:v>1.4990000000000001</c:v>
                </c:pt>
                <c:pt idx="565">
                  <c:v>1.5009999999999999</c:v>
                </c:pt>
                <c:pt idx="566">
                  <c:v>1.4990000000000001</c:v>
                </c:pt>
                <c:pt idx="567">
                  <c:v>1.5069999999999999</c:v>
                </c:pt>
                <c:pt idx="568">
                  <c:v>1.5009999999999999</c:v>
                </c:pt>
                <c:pt idx="569">
                  <c:v>1.498</c:v>
                </c:pt>
                <c:pt idx="570">
                  <c:v>1.504</c:v>
                </c:pt>
                <c:pt idx="571">
                  <c:v>1.4970000000000001</c:v>
                </c:pt>
                <c:pt idx="572">
                  <c:v>1.498</c:v>
                </c:pt>
                <c:pt idx="573">
                  <c:v>1.4970000000000001</c:v>
                </c:pt>
                <c:pt idx="574">
                  <c:v>1.5029999999999999</c:v>
                </c:pt>
                <c:pt idx="575">
                  <c:v>1.498</c:v>
                </c:pt>
                <c:pt idx="576">
                  <c:v>1.498</c:v>
                </c:pt>
                <c:pt idx="577">
                  <c:v>1.4990000000000001</c:v>
                </c:pt>
                <c:pt idx="578">
                  <c:v>1.5</c:v>
                </c:pt>
                <c:pt idx="579">
                  <c:v>1.504</c:v>
                </c:pt>
                <c:pt idx="580">
                  <c:v>1.5009999999999999</c:v>
                </c:pt>
                <c:pt idx="581">
                  <c:v>1.4990000000000001</c:v>
                </c:pt>
                <c:pt idx="582">
                  <c:v>1.5009999999999999</c:v>
                </c:pt>
                <c:pt idx="583">
                  <c:v>1.502</c:v>
                </c:pt>
                <c:pt idx="584">
                  <c:v>1.4990000000000001</c:v>
                </c:pt>
                <c:pt idx="585">
                  <c:v>1.5009999999999999</c:v>
                </c:pt>
                <c:pt idx="586">
                  <c:v>1.5029999999999999</c:v>
                </c:pt>
                <c:pt idx="587">
                  <c:v>1.5029999999999999</c:v>
                </c:pt>
                <c:pt idx="588">
                  <c:v>1.5</c:v>
                </c:pt>
                <c:pt idx="589">
                  <c:v>1.502</c:v>
                </c:pt>
                <c:pt idx="590">
                  <c:v>1.4990000000000001</c:v>
                </c:pt>
                <c:pt idx="591">
                  <c:v>1.5029999999999999</c:v>
                </c:pt>
                <c:pt idx="592">
                  <c:v>1.5009999999999999</c:v>
                </c:pt>
                <c:pt idx="593">
                  <c:v>1.4990000000000001</c:v>
                </c:pt>
                <c:pt idx="594">
                  <c:v>1.4990000000000001</c:v>
                </c:pt>
                <c:pt idx="595">
                  <c:v>1.496</c:v>
                </c:pt>
                <c:pt idx="596">
                  <c:v>1.5</c:v>
                </c:pt>
                <c:pt idx="597">
                  <c:v>1.5009999999999999</c:v>
                </c:pt>
                <c:pt idx="598">
                  <c:v>1.498</c:v>
                </c:pt>
                <c:pt idx="599">
                  <c:v>1.4970000000000001</c:v>
                </c:pt>
                <c:pt idx="600">
                  <c:v>1.5</c:v>
                </c:pt>
                <c:pt idx="601">
                  <c:v>1.502</c:v>
                </c:pt>
                <c:pt idx="602">
                  <c:v>1.5009999999999999</c:v>
                </c:pt>
                <c:pt idx="603">
                  <c:v>1.5009999999999999</c:v>
                </c:pt>
                <c:pt idx="604">
                  <c:v>1.502</c:v>
                </c:pt>
                <c:pt idx="605">
                  <c:v>1.5009999999999999</c:v>
                </c:pt>
                <c:pt idx="606">
                  <c:v>1.5029999999999999</c:v>
                </c:pt>
                <c:pt idx="607">
                  <c:v>1.502</c:v>
                </c:pt>
                <c:pt idx="608">
                  <c:v>1.4990000000000001</c:v>
                </c:pt>
                <c:pt idx="609">
                  <c:v>1.5029999999999999</c:v>
                </c:pt>
                <c:pt idx="610">
                  <c:v>1.4990000000000001</c:v>
                </c:pt>
                <c:pt idx="611">
                  <c:v>1.5009999999999999</c:v>
                </c:pt>
                <c:pt idx="612">
                  <c:v>1.502</c:v>
                </c:pt>
                <c:pt idx="613">
                  <c:v>1.496</c:v>
                </c:pt>
                <c:pt idx="614">
                  <c:v>1.5009999999999999</c:v>
                </c:pt>
                <c:pt idx="615">
                  <c:v>1.5049999999999999</c:v>
                </c:pt>
                <c:pt idx="616">
                  <c:v>1.5009999999999999</c:v>
                </c:pt>
                <c:pt idx="617">
                  <c:v>1.498</c:v>
                </c:pt>
                <c:pt idx="618">
                  <c:v>1.5009999999999999</c:v>
                </c:pt>
                <c:pt idx="619">
                  <c:v>1.502</c:v>
                </c:pt>
                <c:pt idx="620">
                  <c:v>1.498</c:v>
                </c:pt>
                <c:pt idx="621">
                  <c:v>1.504</c:v>
                </c:pt>
                <c:pt idx="622">
                  <c:v>1.506</c:v>
                </c:pt>
                <c:pt idx="623">
                  <c:v>1.502</c:v>
                </c:pt>
                <c:pt idx="624">
                  <c:v>1.5029999999999999</c:v>
                </c:pt>
                <c:pt idx="625">
                  <c:v>1.4950000000000001</c:v>
                </c:pt>
                <c:pt idx="626">
                  <c:v>1.5</c:v>
                </c:pt>
                <c:pt idx="627">
                  <c:v>1.496</c:v>
                </c:pt>
                <c:pt idx="628">
                  <c:v>1.502</c:v>
                </c:pt>
                <c:pt idx="629">
                  <c:v>1.4990000000000001</c:v>
                </c:pt>
                <c:pt idx="630">
                  <c:v>1.4990000000000001</c:v>
                </c:pt>
                <c:pt idx="631">
                  <c:v>1.5009999999999999</c:v>
                </c:pt>
                <c:pt idx="632">
                  <c:v>1.5</c:v>
                </c:pt>
                <c:pt idx="633">
                  <c:v>1.5</c:v>
                </c:pt>
                <c:pt idx="634">
                  <c:v>1.5009999999999999</c:v>
                </c:pt>
                <c:pt idx="635">
                  <c:v>1.4990000000000001</c:v>
                </c:pt>
                <c:pt idx="636">
                  <c:v>1.5009999999999999</c:v>
                </c:pt>
                <c:pt idx="637">
                  <c:v>1.496</c:v>
                </c:pt>
                <c:pt idx="638">
                  <c:v>1.502</c:v>
                </c:pt>
                <c:pt idx="639">
                  <c:v>1.5009999999999999</c:v>
                </c:pt>
                <c:pt idx="640">
                  <c:v>1.5009999999999999</c:v>
                </c:pt>
                <c:pt idx="641">
                  <c:v>1.5</c:v>
                </c:pt>
                <c:pt idx="642">
                  <c:v>1.5</c:v>
                </c:pt>
                <c:pt idx="643">
                  <c:v>1.502</c:v>
                </c:pt>
                <c:pt idx="644">
                  <c:v>1.4890000000000001</c:v>
                </c:pt>
                <c:pt idx="645">
                  <c:v>1.506</c:v>
                </c:pt>
                <c:pt idx="646">
                  <c:v>1.5</c:v>
                </c:pt>
                <c:pt idx="647">
                  <c:v>1.5009999999999999</c:v>
                </c:pt>
                <c:pt idx="648">
                  <c:v>1.4970000000000001</c:v>
                </c:pt>
                <c:pt idx="649">
                  <c:v>1.5009999999999999</c:v>
                </c:pt>
                <c:pt idx="650">
                  <c:v>1.4990000000000001</c:v>
                </c:pt>
                <c:pt idx="651">
                  <c:v>1.502</c:v>
                </c:pt>
                <c:pt idx="652">
                  <c:v>1.4970000000000001</c:v>
                </c:pt>
                <c:pt idx="653">
                  <c:v>1.5</c:v>
                </c:pt>
                <c:pt idx="654">
                  <c:v>1.5009999999999999</c:v>
                </c:pt>
                <c:pt idx="655">
                  <c:v>1.498</c:v>
                </c:pt>
                <c:pt idx="656">
                  <c:v>1.4930000000000001</c:v>
                </c:pt>
                <c:pt idx="657">
                  <c:v>1.4990000000000001</c:v>
                </c:pt>
                <c:pt idx="658">
                  <c:v>1.498</c:v>
                </c:pt>
                <c:pt idx="659">
                  <c:v>1.4970000000000001</c:v>
                </c:pt>
                <c:pt idx="660">
                  <c:v>1.502</c:v>
                </c:pt>
                <c:pt idx="661">
                  <c:v>1.4990000000000001</c:v>
                </c:pt>
                <c:pt idx="662">
                  <c:v>1.5</c:v>
                </c:pt>
                <c:pt idx="663">
                  <c:v>1.5009999999999999</c:v>
                </c:pt>
                <c:pt idx="664">
                  <c:v>1.5009999999999999</c:v>
                </c:pt>
                <c:pt idx="665">
                  <c:v>1.5049999999999999</c:v>
                </c:pt>
                <c:pt idx="666">
                  <c:v>1.5029999999999999</c:v>
                </c:pt>
                <c:pt idx="667">
                  <c:v>1.4950000000000001</c:v>
                </c:pt>
                <c:pt idx="668">
                  <c:v>1.504</c:v>
                </c:pt>
                <c:pt idx="669">
                  <c:v>1.4970000000000001</c:v>
                </c:pt>
                <c:pt idx="670">
                  <c:v>1.5</c:v>
                </c:pt>
                <c:pt idx="671">
                  <c:v>1.496</c:v>
                </c:pt>
                <c:pt idx="672">
                  <c:v>1.5009999999999999</c:v>
                </c:pt>
                <c:pt idx="673">
                  <c:v>1.4990000000000001</c:v>
                </c:pt>
                <c:pt idx="674">
                  <c:v>1.5009999999999999</c:v>
                </c:pt>
                <c:pt idx="675">
                  <c:v>1.5009999999999999</c:v>
                </c:pt>
                <c:pt idx="676">
                  <c:v>1.4990000000000001</c:v>
                </c:pt>
                <c:pt idx="677">
                  <c:v>1.5009999999999999</c:v>
                </c:pt>
                <c:pt idx="678">
                  <c:v>1.5029999999999999</c:v>
                </c:pt>
                <c:pt idx="679">
                  <c:v>1.498</c:v>
                </c:pt>
                <c:pt idx="680">
                  <c:v>1.5009999999999999</c:v>
                </c:pt>
                <c:pt idx="681">
                  <c:v>1.498</c:v>
                </c:pt>
                <c:pt idx="682">
                  <c:v>1.5009999999999999</c:v>
                </c:pt>
                <c:pt idx="683">
                  <c:v>1.5</c:v>
                </c:pt>
                <c:pt idx="684">
                  <c:v>1.502</c:v>
                </c:pt>
                <c:pt idx="685">
                  <c:v>1.4990000000000001</c:v>
                </c:pt>
                <c:pt idx="686">
                  <c:v>1.5009999999999999</c:v>
                </c:pt>
                <c:pt idx="687">
                  <c:v>1.4990000000000001</c:v>
                </c:pt>
                <c:pt idx="688">
                  <c:v>1.498</c:v>
                </c:pt>
                <c:pt idx="689">
                  <c:v>1.5</c:v>
                </c:pt>
                <c:pt idx="690">
                  <c:v>1.502</c:v>
                </c:pt>
                <c:pt idx="691">
                  <c:v>1.4970000000000001</c:v>
                </c:pt>
                <c:pt idx="692">
                  <c:v>1.4990000000000001</c:v>
                </c:pt>
                <c:pt idx="693">
                  <c:v>1.502</c:v>
                </c:pt>
                <c:pt idx="694">
                  <c:v>1.4990000000000001</c:v>
                </c:pt>
                <c:pt idx="695">
                  <c:v>1.5</c:v>
                </c:pt>
                <c:pt idx="696">
                  <c:v>1.5009999999999999</c:v>
                </c:pt>
                <c:pt idx="697">
                  <c:v>1.5029999999999999</c:v>
                </c:pt>
                <c:pt idx="698">
                  <c:v>1.5</c:v>
                </c:pt>
                <c:pt idx="699">
                  <c:v>1.5</c:v>
                </c:pt>
                <c:pt idx="700">
                  <c:v>1.5009999999999999</c:v>
                </c:pt>
                <c:pt idx="701">
                  <c:v>1.4990000000000001</c:v>
                </c:pt>
                <c:pt idx="702">
                  <c:v>1.5029999999999999</c:v>
                </c:pt>
                <c:pt idx="703">
                  <c:v>1.5009999999999999</c:v>
                </c:pt>
                <c:pt idx="704">
                  <c:v>1.4970000000000001</c:v>
                </c:pt>
                <c:pt idx="705">
                  <c:v>1.502</c:v>
                </c:pt>
                <c:pt idx="706">
                  <c:v>1.5029999999999999</c:v>
                </c:pt>
                <c:pt idx="707">
                  <c:v>1.4970000000000001</c:v>
                </c:pt>
                <c:pt idx="708">
                  <c:v>1.496</c:v>
                </c:pt>
                <c:pt idx="709">
                  <c:v>1.502</c:v>
                </c:pt>
                <c:pt idx="710">
                  <c:v>1.498</c:v>
                </c:pt>
                <c:pt idx="711">
                  <c:v>1.502</c:v>
                </c:pt>
                <c:pt idx="712">
                  <c:v>1.5009999999999999</c:v>
                </c:pt>
                <c:pt idx="713">
                  <c:v>1.502</c:v>
                </c:pt>
                <c:pt idx="714">
                  <c:v>1.4990000000000001</c:v>
                </c:pt>
                <c:pt idx="715">
                  <c:v>1.5009999999999999</c:v>
                </c:pt>
                <c:pt idx="716">
                  <c:v>1.4950000000000001</c:v>
                </c:pt>
                <c:pt idx="717">
                  <c:v>1.502</c:v>
                </c:pt>
                <c:pt idx="718">
                  <c:v>1.5</c:v>
                </c:pt>
                <c:pt idx="719">
                  <c:v>1.4990000000000001</c:v>
                </c:pt>
                <c:pt idx="720">
                  <c:v>1.506</c:v>
                </c:pt>
                <c:pt idx="721">
                  <c:v>1.502</c:v>
                </c:pt>
                <c:pt idx="722">
                  <c:v>1.5</c:v>
                </c:pt>
                <c:pt idx="723">
                  <c:v>1.5029999999999999</c:v>
                </c:pt>
                <c:pt idx="724">
                  <c:v>1.5009999999999999</c:v>
                </c:pt>
                <c:pt idx="725">
                  <c:v>1.506</c:v>
                </c:pt>
                <c:pt idx="726">
                  <c:v>1.4990000000000001</c:v>
                </c:pt>
                <c:pt idx="727">
                  <c:v>1.502</c:v>
                </c:pt>
                <c:pt idx="728">
                  <c:v>1.502</c:v>
                </c:pt>
                <c:pt idx="729">
                  <c:v>1.4970000000000001</c:v>
                </c:pt>
                <c:pt idx="730">
                  <c:v>1.4950000000000001</c:v>
                </c:pt>
                <c:pt idx="731">
                  <c:v>1.5029999999999999</c:v>
                </c:pt>
                <c:pt idx="732">
                  <c:v>1.5049999999999999</c:v>
                </c:pt>
                <c:pt idx="733">
                  <c:v>1.5009999999999999</c:v>
                </c:pt>
                <c:pt idx="734">
                  <c:v>1.5009999999999999</c:v>
                </c:pt>
                <c:pt idx="735">
                  <c:v>1.502</c:v>
                </c:pt>
                <c:pt idx="736">
                  <c:v>1.49</c:v>
                </c:pt>
                <c:pt idx="737">
                  <c:v>1.5069999999999999</c:v>
                </c:pt>
                <c:pt idx="738">
                  <c:v>1.496</c:v>
                </c:pt>
                <c:pt idx="739">
                  <c:v>1.502</c:v>
                </c:pt>
                <c:pt idx="740">
                  <c:v>1.4970000000000001</c:v>
                </c:pt>
                <c:pt idx="741">
                  <c:v>1.496</c:v>
                </c:pt>
                <c:pt idx="742">
                  <c:v>1.5</c:v>
                </c:pt>
                <c:pt idx="743">
                  <c:v>1.4970000000000001</c:v>
                </c:pt>
                <c:pt idx="744">
                  <c:v>1.4990000000000001</c:v>
                </c:pt>
                <c:pt idx="745">
                  <c:v>1.4930000000000001</c:v>
                </c:pt>
                <c:pt idx="746">
                  <c:v>1.5029999999999999</c:v>
                </c:pt>
                <c:pt idx="747">
                  <c:v>1.4970000000000001</c:v>
                </c:pt>
                <c:pt idx="748">
                  <c:v>1.4990000000000001</c:v>
                </c:pt>
                <c:pt idx="749">
                  <c:v>1.5009999999999999</c:v>
                </c:pt>
                <c:pt idx="750">
                  <c:v>1.4970000000000001</c:v>
                </c:pt>
                <c:pt idx="751">
                  <c:v>1.502</c:v>
                </c:pt>
                <c:pt idx="752">
                  <c:v>1.5</c:v>
                </c:pt>
                <c:pt idx="753">
                  <c:v>1.5009999999999999</c:v>
                </c:pt>
                <c:pt idx="754">
                  <c:v>1.4990000000000001</c:v>
                </c:pt>
                <c:pt idx="755">
                  <c:v>1.5009999999999999</c:v>
                </c:pt>
                <c:pt idx="756">
                  <c:v>1.502</c:v>
                </c:pt>
                <c:pt idx="757">
                  <c:v>1.4990000000000001</c:v>
                </c:pt>
                <c:pt idx="758">
                  <c:v>1.502</c:v>
                </c:pt>
                <c:pt idx="759">
                  <c:v>1.496</c:v>
                </c:pt>
                <c:pt idx="760">
                  <c:v>1.496</c:v>
                </c:pt>
                <c:pt idx="761">
                  <c:v>1.5009999999999999</c:v>
                </c:pt>
                <c:pt idx="762">
                  <c:v>1.498</c:v>
                </c:pt>
                <c:pt idx="763">
                  <c:v>1.4990000000000001</c:v>
                </c:pt>
                <c:pt idx="764">
                  <c:v>1.502</c:v>
                </c:pt>
                <c:pt idx="765">
                  <c:v>1.5009999999999999</c:v>
                </c:pt>
                <c:pt idx="766">
                  <c:v>1.4990000000000001</c:v>
                </c:pt>
                <c:pt idx="767">
                  <c:v>1.498</c:v>
                </c:pt>
                <c:pt idx="768">
                  <c:v>1.502</c:v>
                </c:pt>
                <c:pt idx="769">
                  <c:v>1.498</c:v>
                </c:pt>
                <c:pt idx="770">
                  <c:v>1.5009999999999999</c:v>
                </c:pt>
                <c:pt idx="771">
                  <c:v>1.5</c:v>
                </c:pt>
                <c:pt idx="772">
                  <c:v>1.5009999999999999</c:v>
                </c:pt>
                <c:pt idx="773">
                  <c:v>1.502</c:v>
                </c:pt>
                <c:pt idx="774">
                  <c:v>1.5</c:v>
                </c:pt>
                <c:pt idx="775">
                  <c:v>1.498</c:v>
                </c:pt>
                <c:pt idx="776">
                  <c:v>1.502</c:v>
                </c:pt>
                <c:pt idx="777">
                  <c:v>1.5</c:v>
                </c:pt>
                <c:pt idx="778">
                  <c:v>1.5</c:v>
                </c:pt>
                <c:pt idx="779">
                  <c:v>1.5009999999999999</c:v>
                </c:pt>
                <c:pt idx="780">
                  <c:v>1.4990000000000001</c:v>
                </c:pt>
                <c:pt idx="781">
                  <c:v>1.504</c:v>
                </c:pt>
                <c:pt idx="782">
                  <c:v>1.502</c:v>
                </c:pt>
                <c:pt idx="783">
                  <c:v>1.5009999999999999</c:v>
                </c:pt>
                <c:pt idx="784">
                  <c:v>1.5</c:v>
                </c:pt>
                <c:pt idx="785">
                  <c:v>1.502</c:v>
                </c:pt>
                <c:pt idx="786">
                  <c:v>1.502</c:v>
                </c:pt>
                <c:pt idx="787">
                  <c:v>1.498</c:v>
                </c:pt>
                <c:pt idx="788">
                  <c:v>1.502</c:v>
                </c:pt>
                <c:pt idx="789">
                  <c:v>1.4990000000000001</c:v>
                </c:pt>
                <c:pt idx="790">
                  <c:v>1.4990000000000001</c:v>
                </c:pt>
                <c:pt idx="791">
                  <c:v>1.4970000000000001</c:v>
                </c:pt>
                <c:pt idx="792">
                  <c:v>1.498</c:v>
                </c:pt>
                <c:pt idx="793">
                  <c:v>1.504</c:v>
                </c:pt>
                <c:pt idx="794">
                  <c:v>1.498</c:v>
                </c:pt>
                <c:pt idx="795">
                  <c:v>1.498</c:v>
                </c:pt>
                <c:pt idx="796">
                  <c:v>1.5029999999999999</c:v>
                </c:pt>
                <c:pt idx="797">
                  <c:v>1.5</c:v>
                </c:pt>
                <c:pt idx="798">
                  <c:v>1.498</c:v>
                </c:pt>
                <c:pt idx="799">
                  <c:v>1.5009999999999999</c:v>
                </c:pt>
                <c:pt idx="800">
                  <c:v>1.5009999999999999</c:v>
                </c:pt>
                <c:pt idx="801">
                  <c:v>1.5069999999999999</c:v>
                </c:pt>
                <c:pt idx="802">
                  <c:v>1.498</c:v>
                </c:pt>
                <c:pt idx="803">
                  <c:v>1.502</c:v>
                </c:pt>
                <c:pt idx="804">
                  <c:v>1.4970000000000001</c:v>
                </c:pt>
                <c:pt idx="805">
                  <c:v>1.5</c:v>
                </c:pt>
                <c:pt idx="806">
                  <c:v>1.498</c:v>
                </c:pt>
                <c:pt idx="807">
                  <c:v>1.5</c:v>
                </c:pt>
                <c:pt idx="808">
                  <c:v>1.5009999999999999</c:v>
                </c:pt>
                <c:pt idx="809">
                  <c:v>1.502</c:v>
                </c:pt>
                <c:pt idx="810">
                  <c:v>1.502</c:v>
                </c:pt>
                <c:pt idx="811">
                  <c:v>1.502</c:v>
                </c:pt>
                <c:pt idx="812">
                  <c:v>1.5009999999999999</c:v>
                </c:pt>
                <c:pt idx="813">
                  <c:v>1.4970000000000001</c:v>
                </c:pt>
                <c:pt idx="814">
                  <c:v>1.5049999999999999</c:v>
                </c:pt>
                <c:pt idx="815">
                  <c:v>1.5069999999999999</c:v>
                </c:pt>
                <c:pt idx="816">
                  <c:v>1.4930000000000001</c:v>
                </c:pt>
                <c:pt idx="817">
                  <c:v>1.5009999999999999</c:v>
                </c:pt>
                <c:pt idx="818">
                  <c:v>1.502</c:v>
                </c:pt>
                <c:pt idx="819">
                  <c:v>1.498</c:v>
                </c:pt>
                <c:pt idx="820">
                  <c:v>1.5049999999999999</c:v>
                </c:pt>
                <c:pt idx="821">
                  <c:v>1.5009999999999999</c:v>
                </c:pt>
                <c:pt idx="822">
                  <c:v>1.5</c:v>
                </c:pt>
                <c:pt idx="823">
                  <c:v>1.5009999999999999</c:v>
                </c:pt>
                <c:pt idx="824">
                  <c:v>1.4730000000000001</c:v>
                </c:pt>
                <c:pt idx="825">
                  <c:v>1.415</c:v>
                </c:pt>
                <c:pt idx="826">
                  <c:v>1.415</c:v>
                </c:pt>
                <c:pt idx="827">
                  <c:v>1.4019999999999999</c:v>
                </c:pt>
                <c:pt idx="828">
                  <c:v>1.4019999999999999</c:v>
                </c:pt>
                <c:pt idx="829">
                  <c:v>1.4</c:v>
                </c:pt>
                <c:pt idx="830">
                  <c:v>1.3939999999999999</c:v>
                </c:pt>
                <c:pt idx="831">
                  <c:v>1.399</c:v>
                </c:pt>
                <c:pt idx="832">
                  <c:v>1.403</c:v>
                </c:pt>
                <c:pt idx="833">
                  <c:v>1.403</c:v>
                </c:pt>
                <c:pt idx="834">
                  <c:v>1.393</c:v>
                </c:pt>
                <c:pt idx="835">
                  <c:v>1.391</c:v>
                </c:pt>
                <c:pt idx="836">
                  <c:v>1.389</c:v>
                </c:pt>
                <c:pt idx="837">
                  <c:v>1.399</c:v>
                </c:pt>
                <c:pt idx="838">
                  <c:v>1.3979999999999999</c:v>
                </c:pt>
                <c:pt idx="839">
                  <c:v>1.395</c:v>
                </c:pt>
                <c:pt idx="840">
                  <c:v>1.3819999999999999</c:v>
                </c:pt>
                <c:pt idx="841">
                  <c:v>1.387</c:v>
                </c:pt>
                <c:pt idx="842">
                  <c:v>1.393</c:v>
                </c:pt>
                <c:pt idx="843">
                  <c:v>1.4379999999999999</c:v>
                </c:pt>
                <c:pt idx="844">
                  <c:v>1.4850000000000001</c:v>
                </c:pt>
                <c:pt idx="845">
                  <c:v>1.5049999999999999</c:v>
                </c:pt>
                <c:pt idx="846">
                  <c:v>1.5029999999999999</c:v>
                </c:pt>
                <c:pt idx="847">
                  <c:v>1.4910000000000001</c:v>
                </c:pt>
                <c:pt idx="848">
                  <c:v>1.4930000000000001</c:v>
                </c:pt>
                <c:pt idx="849">
                  <c:v>1.4870000000000001</c:v>
                </c:pt>
                <c:pt idx="850">
                  <c:v>1.486</c:v>
                </c:pt>
                <c:pt idx="851">
                  <c:v>1.5049999999999999</c:v>
                </c:pt>
                <c:pt idx="852">
                  <c:v>1.512</c:v>
                </c:pt>
                <c:pt idx="853">
                  <c:v>1.4810000000000001</c:v>
                </c:pt>
                <c:pt idx="854">
                  <c:v>1.417</c:v>
                </c:pt>
                <c:pt idx="855">
                  <c:v>1.3759999999999999</c:v>
                </c:pt>
                <c:pt idx="856">
                  <c:v>1.38</c:v>
                </c:pt>
                <c:pt idx="857">
                  <c:v>1.4139999999999999</c:v>
                </c:pt>
                <c:pt idx="858">
                  <c:v>1.391</c:v>
                </c:pt>
                <c:pt idx="859">
                  <c:v>1.39</c:v>
                </c:pt>
                <c:pt idx="860">
                  <c:v>1.385</c:v>
                </c:pt>
                <c:pt idx="861">
                  <c:v>1.397</c:v>
                </c:pt>
                <c:pt idx="862">
                  <c:v>1.397</c:v>
                </c:pt>
                <c:pt idx="863">
                  <c:v>1.405</c:v>
                </c:pt>
                <c:pt idx="864">
                  <c:v>1.3939999999999999</c:v>
                </c:pt>
                <c:pt idx="865">
                  <c:v>1.4059999999999999</c:v>
                </c:pt>
                <c:pt idx="866">
                  <c:v>1.3939999999999999</c:v>
                </c:pt>
                <c:pt idx="867">
                  <c:v>1.3959999999999999</c:v>
                </c:pt>
                <c:pt idx="868">
                  <c:v>1.383</c:v>
                </c:pt>
                <c:pt idx="869">
                  <c:v>1.3859999999999999</c:v>
                </c:pt>
                <c:pt idx="870">
                  <c:v>1.369</c:v>
                </c:pt>
                <c:pt idx="871">
                  <c:v>1.3740000000000001</c:v>
                </c:pt>
                <c:pt idx="872">
                  <c:v>1.38</c:v>
                </c:pt>
                <c:pt idx="873">
                  <c:v>1.371</c:v>
                </c:pt>
                <c:pt idx="874">
                  <c:v>1.369</c:v>
                </c:pt>
                <c:pt idx="875">
                  <c:v>1.4470000000000001</c:v>
                </c:pt>
                <c:pt idx="876">
                  <c:v>1.502</c:v>
                </c:pt>
                <c:pt idx="877">
                  <c:v>1.504</c:v>
                </c:pt>
                <c:pt idx="878">
                  <c:v>1.4990000000000001</c:v>
                </c:pt>
                <c:pt idx="879">
                  <c:v>1.4990000000000001</c:v>
                </c:pt>
                <c:pt idx="880">
                  <c:v>1.4990000000000001</c:v>
                </c:pt>
                <c:pt idx="881">
                  <c:v>1.4990000000000001</c:v>
                </c:pt>
                <c:pt idx="882">
                  <c:v>1.502</c:v>
                </c:pt>
                <c:pt idx="883">
                  <c:v>1.492</c:v>
                </c:pt>
                <c:pt idx="884">
                  <c:v>1.5</c:v>
                </c:pt>
                <c:pt idx="885">
                  <c:v>1.502</c:v>
                </c:pt>
                <c:pt idx="886">
                  <c:v>1.496</c:v>
                </c:pt>
                <c:pt idx="887">
                  <c:v>1.4970000000000001</c:v>
                </c:pt>
                <c:pt idx="888">
                  <c:v>1.4990000000000001</c:v>
                </c:pt>
                <c:pt idx="889">
                  <c:v>1.508</c:v>
                </c:pt>
                <c:pt idx="890">
                  <c:v>1.5029999999999999</c:v>
                </c:pt>
                <c:pt idx="891">
                  <c:v>1.498</c:v>
                </c:pt>
                <c:pt idx="892">
                  <c:v>1.502</c:v>
                </c:pt>
                <c:pt idx="893">
                  <c:v>1.5049999999999999</c:v>
                </c:pt>
                <c:pt idx="894">
                  <c:v>1.494</c:v>
                </c:pt>
                <c:pt idx="895">
                  <c:v>1.5049999999999999</c:v>
                </c:pt>
                <c:pt idx="896">
                  <c:v>1.5069999999999999</c:v>
                </c:pt>
                <c:pt idx="897">
                  <c:v>1.4990000000000001</c:v>
                </c:pt>
                <c:pt idx="898">
                  <c:v>1.5029999999999999</c:v>
                </c:pt>
                <c:pt idx="899">
                  <c:v>1.502</c:v>
                </c:pt>
                <c:pt idx="900">
                  <c:v>1.5009999999999999</c:v>
                </c:pt>
                <c:pt idx="901">
                  <c:v>1.4990000000000001</c:v>
                </c:pt>
                <c:pt idx="902">
                  <c:v>1.5</c:v>
                </c:pt>
                <c:pt idx="903">
                  <c:v>1.5029999999999999</c:v>
                </c:pt>
                <c:pt idx="904">
                  <c:v>1.502</c:v>
                </c:pt>
                <c:pt idx="905">
                  <c:v>1.5029999999999999</c:v>
                </c:pt>
                <c:pt idx="906">
                  <c:v>1.5</c:v>
                </c:pt>
                <c:pt idx="907">
                  <c:v>1.5009999999999999</c:v>
                </c:pt>
                <c:pt idx="908">
                  <c:v>1.5</c:v>
                </c:pt>
                <c:pt idx="909">
                  <c:v>1.5009999999999999</c:v>
                </c:pt>
                <c:pt idx="910">
                  <c:v>1.5009999999999999</c:v>
                </c:pt>
                <c:pt idx="911">
                  <c:v>1.5</c:v>
                </c:pt>
                <c:pt idx="912">
                  <c:v>1.4990000000000001</c:v>
                </c:pt>
                <c:pt idx="913">
                  <c:v>1.502</c:v>
                </c:pt>
                <c:pt idx="914">
                  <c:v>1.502</c:v>
                </c:pt>
                <c:pt idx="915">
                  <c:v>1.4990000000000001</c:v>
                </c:pt>
                <c:pt idx="916">
                  <c:v>1.5</c:v>
                </c:pt>
                <c:pt idx="917">
                  <c:v>1.498</c:v>
                </c:pt>
                <c:pt idx="918">
                  <c:v>1.4970000000000001</c:v>
                </c:pt>
                <c:pt idx="919">
                  <c:v>1.4990000000000001</c:v>
                </c:pt>
                <c:pt idx="920">
                  <c:v>1.502</c:v>
                </c:pt>
                <c:pt idx="921">
                  <c:v>1.5009999999999999</c:v>
                </c:pt>
                <c:pt idx="922">
                  <c:v>1.4990000000000001</c:v>
                </c:pt>
                <c:pt idx="923">
                  <c:v>1.4970000000000001</c:v>
                </c:pt>
                <c:pt idx="924">
                  <c:v>1.502</c:v>
                </c:pt>
                <c:pt idx="925">
                  <c:v>1.4950000000000001</c:v>
                </c:pt>
                <c:pt idx="926">
                  <c:v>1.5009999999999999</c:v>
                </c:pt>
                <c:pt idx="927">
                  <c:v>1.4990000000000001</c:v>
                </c:pt>
                <c:pt idx="928">
                  <c:v>1.4970000000000001</c:v>
                </c:pt>
                <c:pt idx="929">
                  <c:v>1.514</c:v>
                </c:pt>
                <c:pt idx="930">
                  <c:v>1.504</c:v>
                </c:pt>
                <c:pt idx="931">
                  <c:v>1.488</c:v>
                </c:pt>
                <c:pt idx="932">
                  <c:v>1.5009999999999999</c:v>
                </c:pt>
                <c:pt idx="933">
                  <c:v>1.5089999999999999</c:v>
                </c:pt>
                <c:pt idx="934">
                  <c:v>1.4870000000000001</c:v>
                </c:pt>
                <c:pt idx="935">
                  <c:v>1.4990000000000001</c:v>
                </c:pt>
                <c:pt idx="936">
                  <c:v>1.498</c:v>
                </c:pt>
                <c:pt idx="937">
                  <c:v>1.502</c:v>
                </c:pt>
                <c:pt idx="938">
                  <c:v>1.5009999999999999</c:v>
                </c:pt>
                <c:pt idx="939">
                  <c:v>1.4950000000000001</c:v>
                </c:pt>
                <c:pt idx="940">
                  <c:v>1.5</c:v>
                </c:pt>
                <c:pt idx="941">
                  <c:v>1.5029999999999999</c:v>
                </c:pt>
                <c:pt idx="942">
                  <c:v>1.496</c:v>
                </c:pt>
                <c:pt idx="943">
                  <c:v>1.5</c:v>
                </c:pt>
                <c:pt idx="944">
                  <c:v>1.5</c:v>
                </c:pt>
                <c:pt idx="945">
                  <c:v>1.5009999999999999</c:v>
                </c:pt>
                <c:pt idx="946">
                  <c:v>1.504</c:v>
                </c:pt>
                <c:pt idx="947">
                  <c:v>1.498</c:v>
                </c:pt>
                <c:pt idx="948">
                  <c:v>1.504</c:v>
                </c:pt>
                <c:pt idx="949">
                  <c:v>1.5009999999999999</c:v>
                </c:pt>
                <c:pt idx="950">
                  <c:v>1.5029999999999999</c:v>
                </c:pt>
                <c:pt idx="951">
                  <c:v>1.4970000000000001</c:v>
                </c:pt>
                <c:pt idx="952">
                  <c:v>1.5009999999999999</c:v>
                </c:pt>
                <c:pt idx="953">
                  <c:v>1.4970000000000001</c:v>
                </c:pt>
                <c:pt idx="954">
                  <c:v>1.4970000000000001</c:v>
                </c:pt>
                <c:pt idx="955">
                  <c:v>1.5</c:v>
                </c:pt>
                <c:pt idx="956">
                  <c:v>1.5049999999999999</c:v>
                </c:pt>
                <c:pt idx="957">
                  <c:v>1.496</c:v>
                </c:pt>
                <c:pt idx="958">
                  <c:v>1.502</c:v>
                </c:pt>
                <c:pt idx="959">
                  <c:v>1.498</c:v>
                </c:pt>
                <c:pt idx="960">
                  <c:v>1.4990000000000001</c:v>
                </c:pt>
                <c:pt idx="961">
                  <c:v>1.4990000000000001</c:v>
                </c:pt>
                <c:pt idx="962">
                  <c:v>1.502</c:v>
                </c:pt>
                <c:pt idx="963">
                  <c:v>1.5049999999999999</c:v>
                </c:pt>
                <c:pt idx="964">
                  <c:v>1.5</c:v>
                </c:pt>
                <c:pt idx="965">
                  <c:v>1.5</c:v>
                </c:pt>
                <c:pt idx="966">
                  <c:v>1.4990000000000001</c:v>
                </c:pt>
                <c:pt idx="967">
                  <c:v>1.5029999999999999</c:v>
                </c:pt>
                <c:pt idx="968">
                  <c:v>1.4950000000000001</c:v>
                </c:pt>
                <c:pt idx="969">
                  <c:v>1.5029999999999999</c:v>
                </c:pt>
                <c:pt idx="970">
                  <c:v>1.498</c:v>
                </c:pt>
                <c:pt idx="971">
                  <c:v>1.5</c:v>
                </c:pt>
                <c:pt idx="972">
                  <c:v>1.502</c:v>
                </c:pt>
                <c:pt idx="973">
                  <c:v>1.4990000000000001</c:v>
                </c:pt>
                <c:pt idx="974">
                  <c:v>1.5009999999999999</c:v>
                </c:pt>
                <c:pt idx="975">
                  <c:v>1.5</c:v>
                </c:pt>
                <c:pt idx="976">
                  <c:v>1.4950000000000001</c:v>
                </c:pt>
                <c:pt idx="977">
                  <c:v>1.5029999999999999</c:v>
                </c:pt>
                <c:pt idx="978">
                  <c:v>1.496</c:v>
                </c:pt>
                <c:pt idx="979">
                  <c:v>1.5</c:v>
                </c:pt>
                <c:pt idx="980">
                  <c:v>1.502</c:v>
                </c:pt>
                <c:pt idx="981">
                  <c:v>1.5</c:v>
                </c:pt>
                <c:pt idx="982">
                  <c:v>1.5009999999999999</c:v>
                </c:pt>
                <c:pt idx="983">
                  <c:v>1.5</c:v>
                </c:pt>
                <c:pt idx="984">
                  <c:v>1.498</c:v>
                </c:pt>
                <c:pt idx="985">
                  <c:v>1.5109999999999999</c:v>
                </c:pt>
                <c:pt idx="986">
                  <c:v>1.502</c:v>
                </c:pt>
                <c:pt idx="987">
                  <c:v>1.5109999999999999</c:v>
                </c:pt>
                <c:pt idx="988">
                  <c:v>1.5049999999999999</c:v>
                </c:pt>
                <c:pt idx="989">
                  <c:v>1.4990000000000001</c:v>
                </c:pt>
                <c:pt idx="990">
                  <c:v>1.4390000000000001</c:v>
                </c:pt>
                <c:pt idx="991">
                  <c:v>1.43</c:v>
                </c:pt>
                <c:pt idx="992">
                  <c:v>1.4410000000000001</c:v>
                </c:pt>
                <c:pt idx="993">
                  <c:v>1.4339999999999999</c:v>
                </c:pt>
                <c:pt idx="994">
                  <c:v>1.48</c:v>
                </c:pt>
                <c:pt idx="995">
                  <c:v>1.5</c:v>
                </c:pt>
                <c:pt idx="996">
                  <c:v>1.5049999999999999</c:v>
                </c:pt>
                <c:pt idx="997">
                  <c:v>1.492</c:v>
                </c:pt>
                <c:pt idx="998">
                  <c:v>1.4450000000000001</c:v>
                </c:pt>
                <c:pt idx="999">
                  <c:v>1.4410000000000001</c:v>
                </c:pt>
                <c:pt idx="1000">
                  <c:v>1.452</c:v>
                </c:pt>
                <c:pt idx="1001">
                  <c:v>1.458</c:v>
                </c:pt>
                <c:pt idx="1002">
                  <c:v>1.444</c:v>
                </c:pt>
                <c:pt idx="1003">
                  <c:v>1.4139999999999999</c:v>
                </c:pt>
                <c:pt idx="1004">
                  <c:v>1.401</c:v>
                </c:pt>
                <c:pt idx="1005">
                  <c:v>1.397</c:v>
                </c:pt>
                <c:pt idx="1006">
                  <c:v>1.405</c:v>
                </c:pt>
                <c:pt idx="1007">
                  <c:v>1.448</c:v>
                </c:pt>
                <c:pt idx="1008">
                  <c:v>1.4930000000000001</c:v>
                </c:pt>
                <c:pt idx="1009">
                  <c:v>1.4970000000000001</c:v>
                </c:pt>
                <c:pt idx="1010">
                  <c:v>1.4970000000000001</c:v>
                </c:pt>
                <c:pt idx="1011">
                  <c:v>1.498</c:v>
                </c:pt>
                <c:pt idx="1012">
                  <c:v>1.5</c:v>
                </c:pt>
                <c:pt idx="1013">
                  <c:v>1.498</c:v>
                </c:pt>
                <c:pt idx="1014">
                  <c:v>1.504</c:v>
                </c:pt>
                <c:pt idx="1015">
                  <c:v>1.498</c:v>
                </c:pt>
                <c:pt idx="1016">
                  <c:v>1.5</c:v>
                </c:pt>
                <c:pt idx="1017">
                  <c:v>1.498</c:v>
                </c:pt>
                <c:pt idx="1018">
                  <c:v>1.4990000000000001</c:v>
                </c:pt>
                <c:pt idx="1019">
                  <c:v>1.504</c:v>
                </c:pt>
                <c:pt idx="1020">
                  <c:v>1.4950000000000001</c:v>
                </c:pt>
                <c:pt idx="1021">
                  <c:v>1.498</c:v>
                </c:pt>
                <c:pt idx="1022">
                  <c:v>1.5049999999999999</c:v>
                </c:pt>
                <c:pt idx="1023">
                  <c:v>1.498</c:v>
                </c:pt>
                <c:pt idx="1024">
                  <c:v>1.4910000000000001</c:v>
                </c:pt>
                <c:pt idx="1025">
                  <c:v>1.4990000000000001</c:v>
                </c:pt>
                <c:pt idx="1026">
                  <c:v>1.5</c:v>
                </c:pt>
                <c:pt idx="1027">
                  <c:v>1.502</c:v>
                </c:pt>
                <c:pt idx="1028">
                  <c:v>1.5</c:v>
                </c:pt>
                <c:pt idx="1029">
                  <c:v>1.496</c:v>
                </c:pt>
                <c:pt idx="1030">
                  <c:v>1.508</c:v>
                </c:pt>
                <c:pt idx="1031">
                  <c:v>1.502</c:v>
                </c:pt>
                <c:pt idx="1032">
                  <c:v>1.5009999999999999</c:v>
                </c:pt>
                <c:pt idx="1033">
                  <c:v>1.502</c:v>
                </c:pt>
                <c:pt idx="1034">
                  <c:v>1.502</c:v>
                </c:pt>
                <c:pt idx="1035">
                  <c:v>1.5029999999999999</c:v>
                </c:pt>
                <c:pt idx="1036">
                  <c:v>1.504</c:v>
                </c:pt>
                <c:pt idx="1037">
                  <c:v>1.4970000000000001</c:v>
                </c:pt>
                <c:pt idx="1038">
                  <c:v>1.4990000000000001</c:v>
                </c:pt>
                <c:pt idx="1039">
                  <c:v>1.504</c:v>
                </c:pt>
                <c:pt idx="1040">
                  <c:v>1.496</c:v>
                </c:pt>
                <c:pt idx="1041">
                  <c:v>1.506</c:v>
                </c:pt>
                <c:pt idx="1042">
                  <c:v>1.5</c:v>
                </c:pt>
                <c:pt idx="1043">
                  <c:v>1.498</c:v>
                </c:pt>
                <c:pt idx="1044">
                  <c:v>1.4970000000000001</c:v>
                </c:pt>
                <c:pt idx="1045">
                  <c:v>1.4990000000000001</c:v>
                </c:pt>
                <c:pt idx="1046">
                  <c:v>1.498</c:v>
                </c:pt>
                <c:pt idx="1047">
                  <c:v>1.502</c:v>
                </c:pt>
                <c:pt idx="1048">
                  <c:v>1.498</c:v>
                </c:pt>
                <c:pt idx="1049">
                  <c:v>1.5009999999999999</c:v>
                </c:pt>
                <c:pt idx="1050">
                  <c:v>1.4990000000000001</c:v>
                </c:pt>
                <c:pt idx="1051">
                  <c:v>1.4990000000000001</c:v>
                </c:pt>
                <c:pt idx="1052">
                  <c:v>1.5</c:v>
                </c:pt>
                <c:pt idx="1053">
                  <c:v>1.4990000000000001</c:v>
                </c:pt>
                <c:pt idx="1054">
                  <c:v>1.5009999999999999</c:v>
                </c:pt>
                <c:pt idx="1055">
                  <c:v>1.4990000000000001</c:v>
                </c:pt>
                <c:pt idx="1056">
                  <c:v>1.4990000000000001</c:v>
                </c:pt>
                <c:pt idx="1057">
                  <c:v>1.5029999999999999</c:v>
                </c:pt>
                <c:pt idx="1058">
                  <c:v>1.498</c:v>
                </c:pt>
                <c:pt idx="1059">
                  <c:v>1.502</c:v>
                </c:pt>
                <c:pt idx="1060">
                  <c:v>1.4990000000000001</c:v>
                </c:pt>
                <c:pt idx="1061">
                  <c:v>1.498</c:v>
                </c:pt>
                <c:pt idx="1062">
                  <c:v>1.498</c:v>
                </c:pt>
                <c:pt idx="1063">
                  <c:v>1.4990000000000001</c:v>
                </c:pt>
                <c:pt idx="1064">
                  <c:v>1.502</c:v>
                </c:pt>
                <c:pt idx="1065">
                  <c:v>1.502</c:v>
                </c:pt>
                <c:pt idx="1066">
                  <c:v>1.498</c:v>
                </c:pt>
                <c:pt idx="1067">
                  <c:v>1.504</c:v>
                </c:pt>
                <c:pt idx="1068">
                  <c:v>1.5</c:v>
                </c:pt>
                <c:pt idx="1069">
                  <c:v>1.4990000000000001</c:v>
                </c:pt>
                <c:pt idx="1070">
                  <c:v>1.5</c:v>
                </c:pt>
                <c:pt idx="1071">
                  <c:v>1.5069999999999999</c:v>
                </c:pt>
                <c:pt idx="1072">
                  <c:v>1.4990000000000001</c:v>
                </c:pt>
                <c:pt idx="1073">
                  <c:v>1.5</c:v>
                </c:pt>
                <c:pt idx="1074">
                  <c:v>1.4990000000000001</c:v>
                </c:pt>
                <c:pt idx="1075">
                  <c:v>1.4970000000000001</c:v>
                </c:pt>
                <c:pt idx="1076">
                  <c:v>1.498</c:v>
                </c:pt>
                <c:pt idx="1077">
                  <c:v>1.5009999999999999</c:v>
                </c:pt>
                <c:pt idx="1078">
                  <c:v>1.4970000000000001</c:v>
                </c:pt>
                <c:pt idx="1079">
                  <c:v>1.4970000000000001</c:v>
                </c:pt>
                <c:pt idx="1080">
                  <c:v>1.5009999999999999</c:v>
                </c:pt>
                <c:pt idx="1081">
                  <c:v>1.502</c:v>
                </c:pt>
                <c:pt idx="1082">
                  <c:v>1.5009999999999999</c:v>
                </c:pt>
                <c:pt idx="1083">
                  <c:v>1.498</c:v>
                </c:pt>
                <c:pt idx="1084">
                  <c:v>1.502</c:v>
                </c:pt>
                <c:pt idx="1085">
                  <c:v>1.506</c:v>
                </c:pt>
                <c:pt idx="1086">
                  <c:v>1.498</c:v>
                </c:pt>
                <c:pt idx="1087">
                  <c:v>1.5</c:v>
                </c:pt>
                <c:pt idx="1088">
                  <c:v>1.4990000000000001</c:v>
                </c:pt>
                <c:pt idx="1089">
                  <c:v>1.4990000000000001</c:v>
                </c:pt>
                <c:pt idx="1090">
                  <c:v>1.4970000000000001</c:v>
                </c:pt>
                <c:pt idx="1091">
                  <c:v>1.5009999999999999</c:v>
                </c:pt>
                <c:pt idx="1092">
                  <c:v>1.4990000000000001</c:v>
                </c:pt>
                <c:pt idx="1093">
                  <c:v>1.4990000000000001</c:v>
                </c:pt>
                <c:pt idx="1094">
                  <c:v>1.5</c:v>
                </c:pt>
                <c:pt idx="1095">
                  <c:v>1.502</c:v>
                </c:pt>
                <c:pt idx="1096">
                  <c:v>1.498</c:v>
                </c:pt>
                <c:pt idx="1097">
                  <c:v>1.502</c:v>
                </c:pt>
                <c:pt idx="1098">
                  <c:v>1.5049999999999999</c:v>
                </c:pt>
                <c:pt idx="1099">
                  <c:v>1.5029999999999999</c:v>
                </c:pt>
                <c:pt idx="1100">
                  <c:v>1.498</c:v>
                </c:pt>
                <c:pt idx="1101">
                  <c:v>1.498</c:v>
                </c:pt>
                <c:pt idx="1102">
                  <c:v>1.496</c:v>
                </c:pt>
                <c:pt idx="1103">
                  <c:v>1.5</c:v>
                </c:pt>
                <c:pt idx="1104">
                  <c:v>1.502</c:v>
                </c:pt>
                <c:pt idx="1105">
                  <c:v>1.496</c:v>
                </c:pt>
                <c:pt idx="1106">
                  <c:v>1.496</c:v>
                </c:pt>
                <c:pt idx="1107">
                  <c:v>1.5029999999999999</c:v>
                </c:pt>
                <c:pt idx="1108">
                  <c:v>1.5009999999999999</c:v>
                </c:pt>
                <c:pt idx="1109">
                  <c:v>1.4970000000000001</c:v>
                </c:pt>
                <c:pt idx="1110">
                  <c:v>1.504</c:v>
                </c:pt>
                <c:pt idx="1111">
                  <c:v>1.4990000000000001</c:v>
                </c:pt>
                <c:pt idx="1112">
                  <c:v>1.5049999999999999</c:v>
                </c:pt>
                <c:pt idx="1113">
                  <c:v>1.502</c:v>
                </c:pt>
                <c:pt idx="1114">
                  <c:v>1.4990000000000001</c:v>
                </c:pt>
                <c:pt idx="1115">
                  <c:v>1.4990000000000001</c:v>
                </c:pt>
                <c:pt idx="1116">
                  <c:v>1.5009999999999999</c:v>
                </c:pt>
                <c:pt idx="1117">
                  <c:v>1.4950000000000001</c:v>
                </c:pt>
                <c:pt idx="1118">
                  <c:v>1.4990000000000001</c:v>
                </c:pt>
                <c:pt idx="1119">
                  <c:v>1.4970000000000001</c:v>
                </c:pt>
                <c:pt idx="1120">
                  <c:v>1.496</c:v>
                </c:pt>
                <c:pt idx="1121">
                  <c:v>1.5</c:v>
                </c:pt>
                <c:pt idx="1122">
                  <c:v>1.5</c:v>
                </c:pt>
                <c:pt idx="1123">
                  <c:v>1.4950000000000001</c:v>
                </c:pt>
                <c:pt idx="1124">
                  <c:v>1.4970000000000001</c:v>
                </c:pt>
                <c:pt idx="1125">
                  <c:v>1.4990000000000001</c:v>
                </c:pt>
                <c:pt idx="1126">
                  <c:v>1.5009999999999999</c:v>
                </c:pt>
                <c:pt idx="1127">
                  <c:v>1.498</c:v>
                </c:pt>
                <c:pt idx="1128">
                  <c:v>1.4970000000000001</c:v>
                </c:pt>
                <c:pt idx="1129">
                  <c:v>1.504</c:v>
                </c:pt>
                <c:pt idx="1130">
                  <c:v>1.498</c:v>
                </c:pt>
                <c:pt idx="1131">
                  <c:v>1.502</c:v>
                </c:pt>
                <c:pt idx="1132">
                  <c:v>1.4930000000000001</c:v>
                </c:pt>
                <c:pt idx="1133">
                  <c:v>1.5009999999999999</c:v>
                </c:pt>
                <c:pt idx="1134">
                  <c:v>1.5029999999999999</c:v>
                </c:pt>
                <c:pt idx="1135">
                  <c:v>1.502</c:v>
                </c:pt>
                <c:pt idx="1136">
                  <c:v>1.498</c:v>
                </c:pt>
                <c:pt idx="1137">
                  <c:v>1.498</c:v>
                </c:pt>
                <c:pt idx="1138">
                  <c:v>1.506</c:v>
                </c:pt>
                <c:pt idx="1139">
                  <c:v>1.4990000000000001</c:v>
                </c:pt>
                <c:pt idx="1140">
                  <c:v>1.496</c:v>
                </c:pt>
                <c:pt idx="1141">
                  <c:v>1.504</c:v>
                </c:pt>
                <c:pt idx="1142">
                  <c:v>1.496</c:v>
                </c:pt>
                <c:pt idx="1143">
                  <c:v>1.498</c:v>
                </c:pt>
                <c:pt idx="1144">
                  <c:v>1.5029999999999999</c:v>
                </c:pt>
                <c:pt idx="1145">
                  <c:v>1.498</c:v>
                </c:pt>
                <c:pt idx="1146">
                  <c:v>1.4950000000000001</c:v>
                </c:pt>
                <c:pt idx="1147">
                  <c:v>1.494</c:v>
                </c:pt>
                <c:pt idx="1148">
                  <c:v>1.4970000000000001</c:v>
                </c:pt>
                <c:pt idx="1149">
                  <c:v>1.5069999999999999</c:v>
                </c:pt>
                <c:pt idx="1150">
                  <c:v>1.4950000000000001</c:v>
                </c:pt>
                <c:pt idx="1151">
                  <c:v>1.5</c:v>
                </c:pt>
                <c:pt idx="1152">
                  <c:v>1.5029999999999999</c:v>
                </c:pt>
                <c:pt idx="1153">
                  <c:v>1.502</c:v>
                </c:pt>
                <c:pt idx="1154">
                  <c:v>1.5</c:v>
                </c:pt>
                <c:pt idx="1155">
                  <c:v>1.4970000000000001</c:v>
                </c:pt>
                <c:pt idx="1156">
                  <c:v>1.5</c:v>
                </c:pt>
                <c:pt idx="1157">
                  <c:v>1.5029999999999999</c:v>
                </c:pt>
                <c:pt idx="1158">
                  <c:v>1.502</c:v>
                </c:pt>
                <c:pt idx="1159">
                  <c:v>1.4970000000000001</c:v>
                </c:pt>
                <c:pt idx="1160">
                  <c:v>1.5</c:v>
                </c:pt>
                <c:pt idx="1161">
                  <c:v>1.496</c:v>
                </c:pt>
                <c:pt idx="1162">
                  <c:v>1.5009999999999999</c:v>
                </c:pt>
                <c:pt idx="1163">
                  <c:v>1.502</c:v>
                </c:pt>
                <c:pt idx="1164">
                  <c:v>1.496</c:v>
                </c:pt>
                <c:pt idx="1165">
                  <c:v>1.4990000000000001</c:v>
                </c:pt>
                <c:pt idx="1166">
                  <c:v>1.506</c:v>
                </c:pt>
                <c:pt idx="1167">
                  <c:v>1.4910000000000001</c:v>
                </c:pt>
                <c:pt idx="1168">
                  <c:v>1.5049999999999999</c:v>
                </c:pt>
                <c:pt idx="1169">
                  <c:v>1.49</c:v>
                </c:pt>
                <c:pt idx="1170">
                  <c:v>1.508</c:v>
                </c:pt>
                <c:pt idx="1171">
                  <c:v>1.4970000000000001</c:v>
                </c:pt>
                <c:pt idx="1172">
                  <c:v>1.5049999999999999</c:v>
                </c:pt>
                <c:pt idx="1173">
                  <c:v>1.5069999999999999</c:v>
                </c:pt>
                <c:pt idx="1174">
                  <c:v>1.496</c:v>
                </c:pt>
                <c:pt idx="1175">
                  <c:v>1.504</c:v>
                </c:pt>
                <c:pt idx="1176">
                  <c:v>1.4950000000000001</c:v>
                </c:pt>
                <c:pt idx="1177">
                  <c:v>1.5029999999999999</c:v>
                </c:pt>
                <c:pt idx="1178">
                  <c:v>1.4890000000000001</c:v>
                </c:pt>
                <c:pt idx="1179">
                  <c:v>1.512</c:v>
                </c:pt>
                <c:pt idx="1180">
                  <c:v>1.492</c:v>
                </c:pt>
                <c:pt idx="1181">
                  <c:v>1.504</c:v>
                </c:pt>
                <c:pt idx="1182">
                  <c:v>1.498</c:v>
                </c:pt>
                <c:pt idx="1183">
                  <c:v>1.5049999999999999</c:v>
                </c:pt>
                <c:pt idx="1184">
                  <c:v>1.5029999999999999</c:v>
                </c:pt>
                <c:pt idx="1185">
                  <c:v>1.5</c:v>
                </c:pt>
                <c:pt idx="1186">
                  <c:v>1.504</c:v>
                </c:pt>
                <c:pt idx="1187">
                  <c:v>1.4950000000000001</c:v>
                </c:pt>
                <c:pt idx="1188">
                  <c:v>1.504</c:v>
                </c:pt>
                <c:pt idx="1189">
                  <c:v>1.498</c:v>
                </c:pt>
                <c:pt idx="1190">
                  <c:v>1.5</c:v>
                </c:pt>
                <c:pt idx="1191">
                  <c:v>1.4970000000000001</c:v>
                </c:pt>
                <c:pt idx="1192">
                  <c:v>1.496</c:v>
                </c:pt>
                <c:pt idx="1193">
                  <c:v>1.5</c:v>
                </c:pt>
                <c:pt idx="1194">
                  <c:v>1.502</c:v>
                </c:pt>
                <c:pt idx="1195">
                  <c:v>1.5029999999999999</c:v>
                </c:pt>
                <c:pt idx="1196">
                  <c:v>1.4950000000000001</c:v>
                </c:pt>
                <c:pt idx="1197">
                  <c:v>1.5009999999999999</c:v>
                </c:pt>
                <c:pt idx="1198">
                  <c:v>1.494</c:v>
                </c:pt>
                <c:pt idx="1199">
                  <c:v>1.502</c:v>
                </c:pt>
                <c:pt idx="1200">
                  <c:v>1.5</c:v>
                </c:pt>
                <c:pt idx="1201">
                  <c:v>1.494</c:v>
                </c:pt>
                <c:pt idx="1202">
                  <c:v>1.5</c:v>
                </c:pt>
                <c:pt idx="1203">
                  <c:v>1.5069999999999999</c:v>
                </c:pt>
                <c:pt idx="1204">
                  <c:v>1.494</c:v>
                </c:pt>
                <c:pt idx="1205">
                  <c:v>1.5089999999999999</c:v>
                </c:pt>
                <c:pt idx="1206">
                  <c:v>1.4930000000000001</c:v>
                </c:pt>
                <c:pt idx="1207">
                  <c:v>1.506</c:v>
                </c:pt>
                <c:pt idx="1208">
                  <c:v>1.492</c:v>
                </c:pt>
                <c:pt idx="1209">
                  <c:v>1.5069999999999999</c:v>
                </c:pt>
                <c:pt idx="1210">
                  <c:v>1.49</c:v>
                </c:pt>
                <c:pt idx="1211">
                  <c:v>1.51</c:v>
                </c:pt>
                <c:pt idx="1212">
                  <c:v>1.494</c:v>
                </c:pt>
                <c:pt idx="1213">
                  <c:v>1.5029999999999999</c:v>
                </c:pt>
                <c:pt idx="1214">
                  <c:v>1.498</c:v>
                </c:pt>
                <c:pt idx="1215">
                  <c:v>1.504</c:v>
                </c:pt>
                <c:pt idx="1216">
                  <c:v>1.4930000000000001</c:v>
                </c:pt>
                <c:pt idx="1217">
                  <c:v>1.5009999999999999</c:v>
                </c:pt>
                <c:pt idx="1218">
                  <c:v>1.5</c:v>
                </c:pt>
                <c:pt idx="1219">
                  <c:v>1.502</c:v>
                </c:pt>
                <c:pt idx="1220">
                  <c:v>1.494</c:v>
                </c:pt>
                <c:pt idx="1221">
                  <c:v>1.51</c:v>
                </c:pt>
                <c:pt idx="1222">
                  <c:v>1.4990000000000001</c:v>
                </c:pt>
                <c:pt idx="1223">
                  <c:v>1.51</c:v>
                </c:pt>
                <c:pt idx="1224">
                  <c:v>1.4950000000000001</c:v>
                </c:pt>
                <c:pt idx="1225">
                  <c:v>1.498</c:v>
                </c:pt>
                <c:pt idx="1226">
                  <c:v>1.5</c:v>
                </c:pt>
                <c:pt idx="1227">
                  <c:v>1.504</c:v>
                </c:pt>
                <c:pt idx="1228">
                  <c:v>1.4990000000000001</c:v>
                </c:pt>
                <c:pt idx="1229">
                  <c:v>1.5029999999999999</c:v>
                </c:pt>
                <c:pt idx="1230">
                  <c:v>1.5</c:v>
                </c:pt>
                <c:pt idx="1231">
                  <c:v>1.498</c:v>
                </c:pt>
                <c:pt idx="1232">
                  <c:v>1.5089999999999999</c:v>
                </c:pt>
                <c:pt idx="1233">
                  <c:v>1.494</c:v>
                </c:pt>
                <c:pt idx="1234">
                  <c:v>1.5049999999999999</c:v>
                </c:pt>
                <c:pt idx="1235">
                  <c:v>1.494</c:v>
                </c:pt>
                <c:pt idx="1236">
                  <c:v>1.5049999999999999</c:v>
                </c:pt>
                <c:pt idx="1237">
                  <c:v>1.504</c:v>
                </c:pt>
                <c:pt idx="1238">
                  <c:v>1.494</c:v>
                </c:pt>
                <c:pt idx="1239">
                  <c:v>1.51</c:v>
                </c:pt>
                <c:pt idx="1240">
                  <c:v>1.494</c:v>
                </c:pt>
                <c:pt idx="1241">
                  <c:v>1.5089999999999999</c:v>
                </c:pt>
                <c:pt idx="1242">
                  <c:v>1.5029999999999999</c:v>
                </c:pt>
                <c:pt idx="1243">
                  <c:v>1.4870000000000001</c:v>
                </c:pt>
                <c:pt idx="1244">
                  <c:v>1.5089999999999999</c:v>
                </c:pt>
                <c:pt idx="1245">
                  <c:v>1.4970000000000001</c:v>
                </c:pt>
                <c:pt idx="1246">
                  <c:v>1.5</c:v>
                </c:pt>
                <c:pt idx="1247">
                  <c:v>1.4990000000000001</c:v>
                </c:pt>
                <c:pt idx="1248">
                  <c:v>1.502</c:v>
                </c:pt>
                <c:pt idx="1249">
                  <c:v>1.4990000000000001</c:v>
                </c:pt>
                <c:pt idx="1250">
                  <c:v>1.5</c:v>
                </c:pt>
                <c:pt idx="1251">
                  <c:v>1.5009999999999999</c:v>
                </c:pt>
                <c:pt idx="1252">
                  <c:v>1.494</c:v>
                </c:pt>
                <c:pt idx="1253">
                  <c:v>1.512</c:v>
                </c:pt>
                <c:pt idx="1254">
                  <c:v>1.4950000000000001</c:v>
                </c:pt>
                <c:pt idx="1255">
                  <c:v>1.4990000000000001</c:v>
                </c:pt>
                <c:pt idx="1256">
                  <c:v>1.496</c:v>
                </c:pt>
                <c:pt idx="1257">
                  <c:v>1.502</c:v>
                </c:pt>
                <c:pt idx="1258">
                  <c:v>1.5</c:v>
                </c:pt>
                <c:pt idx="1259">
                  <c:v>1.4990000000000001</c:v>
                </c:pt>
                <c:pt idx="1260">
                  <c:v>1.504</c:v>
                </c:pt>
                <c:pt idx="1261">
                  <c:v>1.494</c:v>
                </c:pt>
                <c:pt idx="1262">
                  <c:v>1.5049999999999999</c:v>
                </c:pt>
                <c:pt idx="1263">
                  <c:v>1.4890000000000001</c:v>
                </c:pt>
                <c:pt idx="1264">
                  <c:v>1.514</c:v>
                </c:pt>
                <c:pt idx="1265">
                  <c:v>1.4870000000000001</c:v>
                </c:pt>
                <c:pt idx="1266">
                  <c:v>1.5029999999999999</c:v>
                </c:pt>
                <c:pt idx="1267">
                  <c:v>1.496</c:v>
                </c:pt>
                <c:pt idx="1268">
                  <c:v>1.5029999999999999</c:v>
                </c:pt>
                <c:pt idx="1269">
                  <c:v>1.496</c:v>
                </c:pt>
                <c:pt idx="1270">
                  <c:v>1.4950000000000001</c:v>
                </c:pt>
                <c:pt idx="1271">
                  <c:v>1.502</c:v>
                </c:pt>
                <c:pt idx="1272">
                  <c:v>1.496</c:v>
                </c:pt>
                <c:pt idx="1273">
                  <c:v>1.504</c:v>
                </c:pt>
                <c:pt idx="1274">
                  <c:v>1.492</c:v>
                </c:pt>
                <c:pt idx="1275">
                  <c:v>1.5049999999999999</c:v>
                </c:pt>
                <c:pt idx="1276">
                  <c:v>1.4950000000000001</c:v>
                </c:pt>
                <c:pt idx="1277">
                  <c:v>1.5109999999999999</c:v>
                </c:pt>
                <c:pt idx="1278">
                  <c:v>1.49</c:v>
                </c:pt>
                <c:pt idx="1279">
                  <c:v>1.508</c:v>
                </c:pt>
                <c:pt idx="1280">
                  <c:v>1.498</c:v>
                </c:pt>
                <c:pt idx="1281">
                  <c:v>1.504</c:v>
                </c:pt>
                <c:pt idx="1282">
                  <c:v>1.5</c:v>
                </c:pt>
                <c:pt idx="1283">
                  <c:v>1.4990000000000001</c:v>
                </c:pt>
                <c:pt idx="1284">
                  <c:v>1.5069999999999999</c:v>
                </c:pt>
                <c:pt idx="1285">
                  <c:v>1.504</c:v>
                </c:pt>
                <c:pt idx="1286">
                  <c:v>1.496</c:v>
                </c:pt>
                <c:pt idx="1287">
                  <c:v>1.5069999999999999</c:v>
                </c:pt>
                <c:pt idx="1288">
                  <c:v>1.498</c:v>
                </c:pt>
                <c:pt idx="1289">
                  <c:v>1.5049999999999999</c:v>
                </c:pt>
                <c:pt idx="1290">
                  <c:v>1.514</c:v>
                </c:pt>
                <c:pt idx="1291">
                  <c:v>1.514</c:v>
                </c:pt>
                <c:pt idx="1292">
                  <c:v>1.49</c:v>
                </c:pt>
                <c:pt idx="1293">
                  <c:v>1.4890000000000001</c:v>
                </c:pt>
                <c:pt idx="1294">
                  <c:v>1.48</c:v>
                </c:pt>
                <c:pt idx="1295">
                  <c:v>1.4950000000000001</c:v>
                </c:pt>
                <c:pt idx="1296">
                  <c:v>1.51</c:v>
                </c:pt>
              </c:numCache>
            </c:numRef>
          </c:yVal>
          <c:smooth val="0"/>
        </c:ser>
        <c:dLbls>
          <c:showLegendKey val="0"/>
          <c:showVal val="0"/>
          <c:showCatName val="0"/>
          <c:showSerName val="0"/>
          <c:showPercent val="0"/>
          <c:showBubbleSize val="0"/>
        </c:dLbls>
        <c:axId val="166989184"/>
        <c:axId val="166987264"/>
      </c:scatterChart>
      <c:valAx>
        <c:axId val="154654592"/>
        <c:scaling>
          <c:orientation val="minMax"/>
          <c:max val="40289"/>
          <c:min val="40282"/>
        </c:scaling>
        <c:delete val="0"/>
        <c:axPos val="b"/>
        <c:majorGridlines/>
        <c:numFmt formatCode="m/d/yyyy\ h:mm" sourceLinked="1"/>
        <c:majorTickMark val="out"/>
        <c:minorTickMark val="none"/>
        <c:tickLblPos val="nextTo"/>
        <c:txPr>
          <a:bodyPr rot="-1800000"/>
          <a:lstStyle/>
          <a:p>
            <a:pPr>
              <a:defRPr/>
            </a:pPr>
            <a:endParaRPr lang="en-US"/>
          </a:p>
        </c:txPr>
        <c:crossAx val="154656128"/>
        <c:crosses val="autoZero"/>
        <c:crossBetween val="midCat"/>
        <c:majorUnit val="0.33333330000000039"/>
      </c:valAx>
      <c:valAx>
        <c:axId val="154656128"/>
        <c:scaling>
          <c:orientation val="minMax"/>
          <c:max val="100"/>
          <c:min val="0"/>
        </c:scaling>
        <c:delete val="0"/>
        <c:axPos val="l"/>
        <c:majorGridlines/>
        <c:title>
          <c:tx>
            <c:rich>
              <a:bodyPr rot="-5400000" vert="horz"/>
              <a:lstStyle/>
              <a:p>
                <a:pPr>
                  <a:defRPr/>
                </a:pPr>
                <a:r>
                  <a:rPr lang="en-US" dirty="0"/>
                  <a:t>Supply Fan Speed %</a:t>
                </a:r>
              </a:p>
            </c:rich>
          </c:tx>
          <c:layout/>
          <c:overlay val="0"/>
        </c:title>
        <c:numFmt formatCode="General" sourceLinked="1"/>
        <c:majorTickMark val="out"/>
        <c:minorTickMark val="none"/>
        <c:tickLblPos val="nextTo"/>
        <c:crossAx val="154654592"/>
        <c:crosses val="autoZero"/>
        <c:crossBetween val="midCat"/>
      </c:valAx>
      <c:valAx>
        <c:axId val="166987264"/>
        <c:scaling>
          <c:orientation val="minMax"/>
          <c:max val="2"/>
        </c:scaling>
        <c:delete val="0"/>
        <c:axPos val="r"/>
        <c:title>
          <c:tx>
            <c:rich>
              <a:bodyPr rot="-5400000" vert="horz"/>
              <a:lstStyle/>
              <a:p>
                <a:pPr>
                  <a:defRPr/>
                </a:pPr>
                <a:r>
                  <a:rPr lang="en-US" dirty="0"/>
                  <a:t>Static</a:t>
                </a:r>
                <a:r>
                  <a:rPr lang="en-US" baseline="0" dirty="0"/>
                  <a:t> Pressure (in WC)</a:t>
                </a:r>
                <a:endParaRPr lang="en-US" dirty="0"/>
              </a:p>
            </c:rich>
          </c:tx>
          <c:layout/>
          <c:overlay val="0"/>
        </c:title>
        <c:numFmt formatCode="General" sourceLinked="1"/>
        <c:majorTickMark val="out"/>
        <c:minorTickMark val="none"/>
        <c:tickLblPos val="nextTo"/>
        <c:crossAx val="166989184"/>
        <c:crosses val="max"/>
        <c:crossBetween val="midCat"/>
      </c:valAx>
      <c:valAx>
        <c:axId val="166989184"/>
        <c:scaling>
          <c:orientation val="minMax"/>
        </c:scaling>
        <c:delete val="1"/>
        <c:axPos val="b"/>
        <c:numFmt formatCode="m/d/yyyy\ h:mm" sourceLinked="1"/>
        <c:majorTickMark val="out"/>
        <c:minorTickMark val="none"/>
        <c:tickLblPos val="none"/>
        <c:crossAx val="166987264"/>
        <c:crosses val="autoZero"/>
        <c:crossBetween val="midCat"/>
      </c:valAx>
    </c:plotArea>
    <c:plotVisOnly val="1"/>
    <c:dispBlanksAs val="gap"/>
    <c:showDLblsOverMax val="0"/>
  </c:chart>
  <c:spPr>
    <a:noFill/>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smtClean="0"/>
              <a:t>AHU Fan </a:t>
            </a:r>
            <a:r>
              <a:rPr lang="en-US" sz="1050" dirty="0"/>
              <a:t>Data</a:t>
            </a:r>
          </a:p>
        </c:rich>
      </c:tx>
      <c:layout/>
      <c:overlay val="0"/>
    </c:title>
    <c:autoTitleDeleted val="0"/>
    <c:plotArea>
      <c:layout/>
      <c:scatterChart>
        <c:scatterStyle val="lineMarker"/>
        <c:varyColors val="0"/>
        <c:ser>
          <c:idx val="0"/>
          <c:order val="0"/>
          <c:tx>
            <c:strRef>
              <c:f>'S72 Data'!$L$1</c:f>
              <c:strCache>
                <c:ptCount val="1"/>
                <c:pt idx="0">
                  <c:v>N-VFD-%</c:v>
                </c:pt>
              </c:strCache>
            </c:strRef>
          </c:tx>
          <c:marker>
            <c:symbol val="none"/>
          </c:marker>
          <c:xVal>
            <c:numRef>
              <c:f>'S72 Data'!$R$3:$R$2012</c:f>
              <c:numCache>
                <c:formatCode>[$-409]m/d/yy\ h:mm\ AM/PM;@</c:formatCode>
                <c:ptCount val="2010"/>
                <c:pt idx="0">
                  <c:v>40967.354166666664</c:v>
                </c:pt>
                <c:pt idx="1">
                  <c:v>40967.36111111108</c:v>
                </c:pt>
                <c:pt idx="2">
                  <c:v>40967.368055555562</c:v>
                </c:pt>
                <c:pt idx="3">
                  <c:v>40967.375</c:v>
                </c:pt>
                <c:pt idx="4">
                  <c:v>40967.381944444474</c:v>
                </c:pt>
                <c:pt idx="5">
                  <c:v>40967.388888888934</c:v>
                </c:pt>
                <c:pt idx="6">
                  <c:v>40967.395833333336</c:v>
                </c:pt>
                <c:pt idx="7">
                  <c:v>40967.402777777781</c:v>
                </c:pt>
                <c:pt idx="8">
                  <c:v>40967.409722222204</c:v>
                </c:pt>
                <c:pt idx="9">
                  <c:v>40967.416666666664</c:v>
                </c:pt>
                <c:pt idx="10">
                  <c:v>40967.42361111108</c:v>
                </c:pt>
                <c:pt idx="11">
                  <c:v>40967.430555555562</c:v>
                </c:pt>
                <c:pt idx="12">
                  <c:v>40967.4375</c:v>
                </c:pt>
                <c:pt idx="13">
                  <c:v>40967.444444444474</c:v>
                </c:pt>
                <c:pt idx="14">
                  <c:v>40967.451388888891</c:v>
                </c:pt>
                <c:pt idx="15">
                  <c:v>40967.458333333343</c:v>
                </c:pt>
                <c:pt idx="16">
                  <c:v>40967.465277777781</c:v>
                </c:pt>
                <c:pt idx="17">
                  <c:v>40967.472222222219</c:v>
                </c:pt>
                <c:pt idx="18">
                  <c:v>40967.479166666628</c:v>
                </c:pt>
                <c:pt idx="19">
                  <c:v>40967.486111111109</c:v>
                </c:pt>
                <c:pt idx="20">
                  <c:v>40967.493055555555</c:v>
                </c:pt>
                <c:pt idx="21">
                  <c:v>40967.5</c:v>
                </c:pt>
                <c:pt idx="22">
                  <c:v>40967.506944444474</c:v>
                </c:pt>
                <c:pt idx="23">
                  <c:v>40967.513888888891</c:v>
                </c:pt>
                <c:pt idx="24">
                  <c:v>40967.520833333336</c:v>
                </c:pt>
                <c:pt idx="25">
                  <c:v>40967.527777777774</c:v>
                </c:pt>
                <c:pt idx="26">
                  <c:v>40967.534722222204</c:v>
                </c:pt>
                <c:pt idx="27">
                  <c:v>40967.541666666628</c:v>
                </c:pt>
                <c:pt idx="28">
                  <c:v>40967.548611111109</c:v>
                </c:pt>
                <c:pt idx="29">
                  <c:v>40967.555555555562</c:v>
                </c:pt>
                <c:pt idx="30">
                  <c:v>40967.5625</c:v>
                </c:pt>
                <c:pt idx="31">
                  <c:v>40967.569444444445</c:v>
                </c:pt>
                <c:pt idx="32">
                  <c:v>40967.576388888891</c:v>
                </c:pt>
                <c:pt idx="33">
                  <c:v>40967.583333333336</c:v>
                </c:pt>
                <c:pt idx="34">
                  <c:v>40967.590277777781</c:v>
                </c:pt>
                <c:pt idx="35">
                  <c:v>40967.597222222204</c:v>
                </c:pt>
                <c:pt idx="36">
                  <c:v>40967.604166666628</c:v>
                </c:pt>
                <c:pt idx="37">
                  <c:v>40967.61111111108</c:v>
                </c:pt>
                <c:pt idx="38">
                  <c:v>40967.618055555562</c:v>
                </c:pt>
                <c:pt idx="39">
                  <c:v>40967.624999999993</c:v>
                </c:pt>
                <c:pt idx="40">
                  <c:v>40967.631944444445</c:v>
                </c:pt>
                <c:pt idx="41">
                  <c:v>40967.638888888891</c:v>
                </c:pt>
                <c:pt idx="42">
                  <c:v>40967.645833333336</c:v>
                </c:pt>
                <c:pt idx="43">
                  <c:v>40967.652777777781</c:v>
                </c:pt>
                <c:pt idx="44">
                  <c:v>40967.659722222204</c:v>
                </c:pt>
                <c:pt idx="45">
                  <c:v>40967.666666666628</c:v>
                </c:pt>
                <c:pt idx="46">
                  <c:v>40967.67361111108</c:v>
                </c:pt>
                <c:pt idx="47">
                  <c:v>40967.680555555562</c:v>
                </c:pt>
                <c:pt idx="48">
                  <c:v>40967.6875</c:v>
                </c:pt>
                <c:pt idx="49">
                  <c:v>40967.694444444445</c:v>
                </c:pt>
                <c:pt idx="50">
                  <c:v>40967.701388888876</c:v>
                </c:pt>
                <c:pt idx="51">
                  <c:v>40967.708333333336</c:v>
                </c:pt>
                <c:pt idx="52">
                  <c:v>40967.715277777781</c:v>
                </c:pt>
                <c:pt idx="53">
                  <c:v>40967.722222222204</c:v>
                </c:pt>
                <c:pt idx="54">
                  <c:v>40967.729166666606</c:v>
                </c:pt>
                <c:pt idx="55">
                  <c:v>40967.73611111108</c:v>
                </c:pt>
                <c:pt idx="56">
                  <c:v>40967.743055555555</c:v>
                </c:pt>
                <c:pt idx="57">
                  <c:v>40967.75</c:v>
                </c:pt>
                <c:pt idx="58">
                  <c:v>40967.756944444474</c:v>
                </c:pt>
                <c:pt idx="59">
                  <c:v>40967.763888888876</c:v>
                </c:pt>
                <c:pt idx="60">
                  <c:v>40967.770833333336</c:v>
                </c:pt>
                <c:pt idx="61">
                  <c:v>40967.777777777774</c:v>
                </c:pt>
                <c:pt idx="62">
                  <c:v>40967.784722222204</c:v>
                </c:pt>
                <c:pt idx="63">
                  <c:v>40967.791666666606</c:v>
                </c:pt>
                <c:pt idx="64">
                  <c:v>40967.79861111108</c:v>
                </c:pt>
                <c:pt idx="65">
                  <c:v>40967.805555555562</c:v>
                </c:pt>
                <c:pt idx="66">
                  <c:v>40967.812500000029</c:v>
                </c:pt>
                <c:pt idx="67">
                  <c:v>40967.819444444474</c:v>
                </c:pt>
                <c:pt idx="68">
                  <c:v>40967.826388888891</c:v>
                </c:pt>
                <c:pt idx="69">
                  <c:v>40967.833333333336</c:v>
                </c:pt>
                <c:pt idx="70">
                  <c:v>40967.84027777781</c:v>
                </c:pt>
                <c:pt idx="71">
                  <c:v>40967.847222222219</c:v>
                </c:pt>
                <c:pt idx="72">
                  <c:v>40967.854166666664</c:v>
                </c:pt>
                <c:pt idx="73">
                  <c:v>40967.86111111108</c:v>
                </c:pt>
                <c:pt idx="74">
                  <c:v>40967.868055555562</c:v>
                </c:pt>
                <c:pt idx="75">
                  <c:v>40967.875</c:v>
                </c:pt>
                <c:pt idx="76">
                  <c:v>40967.881944444474</c:v>
                </c:pt>
                <c:pt idx="77">
                  <c:v>40967.888888888934</c:v>
                </c:pt>
                <c:pt idx="78">
                  <c:v>40967.895833333336</c:v>
                </c:pt>
                <c:pt idx="79">
                  <c:v>40967.902777777781</c:v>
                </c:pt>
                <c:pt idx="80">
                  <c:v>40967.909722222204</c:v>
                </c:pt>
                <c:pt idx="81">
                  <c:v>40967.916666666664</c:v>
                </c:pt>
                <c:pt idx="82">
                  <c:v>40967.92361111108</c:v>
                </c:pt>
                <c:pt idx="83">
                  <c:v>40967.930555555562</c:v>
                </c:pt>
                <c:pt idx="84">
                  <c:v>40967.9375</c:v>
                </c:pt>
                <c:pt idx="85">
                  <c:v>40967.944444444474</c:v>
                </c:pt>
                <c:pt idx="86">
                  <c:v>40967.951388888891</c:v>
                </c:pt>
                <c:pt idx="87">
                  <c:v>40967.958333333343</c:v>
                </c:pt>
                <c:pt idx="88">
                  <c:v>40967.965277777781</c:v>
                </c:pt>
                <c:pt idx="89">
                  <c:v>40967.972222222219</c:v>
                </c:pt>
                <c:pt idx="90">
                  <c:v>40967.979166666628</c:v>
                </c:pt>
                <c:pt idx="91">
                  <c:v>40967.986111111109</c:v>
                </c:pt>
                <c:pt idx="92">
                  <c:v>40967.993055555555</c:v>
                </c:pt>
                <c:pt idx="93">
                  <c:v>40968</c:v>
                </c:pt>
                <c:pt idx="94">
                  <c:v>40968.006944444474</c:v>
                </c:pt>
                <c:pt idx="95">
                  <c:v>40968.013888888891</c:v>
                </c:pt>
                <c:pt idx="96">
                  <c:v>40968.020833333336</c:v>
                </c:pt>
                <c:pt idx="97">
                  <c:v>40968.027777777774</c:v>
                </c:pt>
                <c:pt idx="98">
                  <c:v>40968.034722222204</c:v>
                </c:pt>
                <c:pt idx="99">
                  <c:v>40968.041666666628</c:v>
                </c:pt>
                <c:pt idx="100">
                  <c:v>40968.048611111109</c:v>
                </c:pt>
                <c:pt idx="101">
                  <c:v>40968.055555555562</c:v>
                </c:pt>
                <c:pt idx="102">
                  <c:v>40968.0625</c:v>
                </c:pt>
                <c:pt idx="103">
                  <c:v>40968.069444444445</c:v>
                </c:pt>
                <c:pt idx="104">
                  <c:v>40968.076388888891</c:v>
                </c:pt>
                <c:pt idx="105">
                  <c:v>40968.083333333336</c:v>
                </c:pt>
                <c:pt idx="106">
                  <c:v>40968.090277777781</c:v>
                </c:pt>
                <c:pt idx="107">
                  <c:v>40968.097222222204</c:v>
                </c:pt>
                <c:pt idx="108">
                  <c:v>40968.104166666628</c:v>
                </c:pt>
                <c:pt idx="109">
                  <c:v>40968.11111111108</c:v>
                </c:pt>
                <c:pt idx="110">
                  <c:v>40968.118055555562</c:v>
                </c:pt>
                <c:pt idx="111">
                  <c:v>40968.124999999993</c:v>
                </c:pt>
                <c:pt idx="112">
                  <c:v>40968.131944444445</c:v>
                </c:pt>
                <c:pt idx="113">
                  <c:v>40968.138888888891</c:v>
                </c:pt>
                <c:pt idx="114">
                  <c:v>40968.145833333336</c:v>
                </c:pt>
                <c:pt idx="115">
                  <c:v>40968.152777777781</c:v>
                </c:pt>
                <c:pt idx="116">
                  <c:v>40968.159722222204</c:v>
                </c:pt>
                <c:pt idx="117">
                  <c:v>40968.166666666628</c:v>
                </c:pt>
                <c:pt idx="118">
                  <c:v>40968.17361111108</c:v>
                </c:pt>
                <c:pt idx="119">
                  <c:v>40968.180555555562</c:v>
                </c:pt>
                <c:pt idx="120">
                  <c:v>40968.1875</c:v>
                </c:pt>
                <c:pt idx="121">
                  <c:v>40968.194444444445</c:v>
                </c:pt>
                <c:pt idx="122">
                  <c:v>40968.201388888876</c:v>
                </c:pt>
                <c:pt idx="123">
                  <c:v>40968.208333333336</c:v>
                </c:pt>
                <c:pt idx="124">
                  <c:v>40968.215277777781</c:v>
                </c:pt>
                <c:pt idx="125">
                  <c:v>40968.222222222204</c:v>
                </c:pt>
                <c:pt idx="126">
                  <c:v>40968.229166666606</c:v>
                </c:pt>
                <c:pt idx="127">
                  <c:v>40968.23611111108</c:v>
                </c:pt>
                <c:pt idx="128">
                  <c:v>40968.243055555555</c:v>
                </c:pt>
                <c:pt idx="129">
                  <c:v>40968.25</c:v>
                </c:pt>
                <c:pt idx="130">
                  <c:v>40968.256944444474</c:v>
                </c:pt>
                <c:pt idx="131">
                  <c:v>40968.263888888876</c:v>
                </c:pt>
                <c:pt idx="132">
                  <c:v>40968.270833333336</c:v>
                </c:pt>
                <c:pt idx="133">
                  <c:v>40968.277777777774</c:v>
                </c:pt>
                <c:pt idx="134">
                  <c:v>40968.284722222204</c:v>
                </c:pt>
                <c:pt idx="135">
                  <c:v>40968.291666666606</c:v>
                </c:pt>
                <c:pt idx="136">
                  <c:v>40968.29861111108</c:v>
                </c:pt>
                <c:pt idx="137">
                  <c:v>40968.305555555562</c:v>
                </c:pt>
                <c:pt idx="138">
                  <c:v>40968.312500000029</c:v>
                </c:pt>
                <c:pt idx="139">
                  <c:v>40968.319444444474</c:v>
                </c:pt>
                <c:pt idx="140">
                  <c:v>40968.326388888891</c:v>
                </c:pt>
                <c:pt idx="141">
                  <c:v>40968.333333333336</c:v>
                </c:pt>
                <c:pt idx="142">
                  <c:v>40968.34027777781</c:v>
                </c:pt>
                <c:pt idx="143">
                  <c:v>40968.347222222219</c:v>
                </c:pt>
                <c:pt idx="144">
                  <c:v>40968.354166666664</c:v>
                </c:pt>
                <c:pt idx="145">
                  <c:v>40968.36111111108</c:v>
                </c:pt>
                <c:pt idx="146">
                  <c:v>40968.368055555562</c:v>
                </c:pt>
                <c:pt idx="147">
                  <c:v>40968.375</c:v>
                </c:pt>
                <c:pt idx="148">
                  <c:v>40968.381944444474</c:v>
                </c:pt>
                <c:pt idx="149">
                  <c:v>40968.388888888934</c:v>
                </c:pt>
                <c:pt idx="150">
                  <c:v>40968.395833333336</c:v>
                </c:pt>
                <c:pt idx="151">
                  <c:v>40968.402777777781</c:v>
                </c:pt>
                <c:pt idx="152">
                  <c:v>40968.409722222204</c:v>
                </c:pt>
                <c:pt idx="153">
                  <c:v>40968.416666666664</c:v>
                </c:pt>
                <c:pt idx="154">
                  <c:v>40968.42361111108</c:v>
                </c:pt>
                <c:pt idx="155">
                  <c:v>40968.430555555562</c:v>
                </c:pt>
                <c:pt idx="156">
                  <c:v>40968.4375</c:v>
                </c:pt>
                <c:pt idx="157">
                  <c:v>40968.444444444474</c:v>
                </c:pt>
                <c:pt idx="158">
                  <c:v>40968.451388888891</c:v>
                </c:pt>
                <c:pt idx="159">
                  <c:v>40968.458333333343</c:v>
                </c:pt>
                <c:pt idx="160">
                  <c:v>40968.465277777781</c:v>
                </c:pt>
                <c:pt idx="161">
                  <c:v>40968.472222222219</c:v>
                </c:pt>
                <c:pt idx="162">
                  <c:v>40968.479166666628</c:v>
                </c:pt>
                <c:pt idx="163">
                  <c:v>40968.486111111109</c:v>
                </c:pt>
                <c:pt idx="164">
                  <c:v>40968.493055555555</c:v>
                </c:pt>
                <c:pt idx="165">
                  <c:v>40968.5</c:v>
                </c:pt>
                <c:pt idx="166">
                  <c:v>40968.506944444474</c:v>
                </c:pt>
                <c:pt idx="167">
                  <c:v>40968.513888888891</c:v>
                </c:pt>
                <c:pt idx="168">
                  <c:v>40968.520833333336</c:v>
                </c:pt>
                <c:pt idx="169">
                  <c:v>40968.527777777774</c:v>
                </c:pt>
                <c:pt idx="170">
                  <c:v>40968.534722222204</c:v>
                </c:pt>
                <c:pt idx="171">
                  <c:v>40968.541666666628</c:v>
                </c:pt>
                <c:pt idx="172">
                  <c:v>40968.548611111109</c:v>
                </c:pt>
                <c:pt idx="173">
                  <c:v>40968.555555555562</c:v>
                </c:pt>
                <c:pt idx="174">
                  <c:v>40968.5625</c:v>
                </c:pt>
                <c:pt idx="175">
                  <c:v>40968.569444444445</c:v>
                </c:pt>
                <c:pt idx="176">
                  <c:v>40968.576388888891</c:v>
                </c:pt>
                <c:pt idx="177">
                  <c:v>40968.583333333336</c:v>
                </c:pt>
                <c:pt idx="178">
                  <c:v>40968.590277777781</c:v>
                </c:pt>
                <c:pt idx="179">
                  <c:v>40968.597222222204</c:v>
                </c:pt>
                <c:pt idx="180">
                  <c:v>40968.604166666628</c:v>
                </c:pt>
                <c:pt idx="181">
                  <c:v>40968.61111111108</c:v>
                </c:pt>
                <c:pt idx="182">
                  <c:v>40968.618055555562</c:v>
                </c:pt>
                <c:pt idx="183">
                  <c:v>40968.624999999993</c:v>
                </c:pt>
                <c:pt idx="184">
                  <c:v>40968.631944444445</c:v>
                </c:pt>
                <c:pt idx="185">
                  <c:v>40968.638888888891</c:v>
                </c:pt>
                <c:pt idx="186">
                  <c:v>40968.645833333336</c:v>
                </c:pt>
                <c:pt idx="187">
                  <c:v>40968.652777777781</c:v>
                </c:pt>
                <c:pt idx="188">
                  <c:v>40968.659722222204</c:v>
                </c:pt>
                <c:pt idx="189">
                  <c:v>40968.666666666628</c:v>
                </c:pt>
                <c:pt idx="190">
                  <c:v>40968.67361111108</c:v>
                </c:pt>
                <c:pt idx="191">
                  <c:v>40968.680555555562</c:v>
                </c:pt>
                <c:pt idx="192">
                  <c:v>40968.6875</c:v>
                </c:pt>
                <c:pt idx="193">
                  <c:v>40968.694444444445</c:v>
                </c:pt>
                <c:pt idx="194">
                  <c:v>40968.701388888876</c:v>
                </c:pt>
                <c:pt idx="195">
                  <c:v>40968.708333333336</c:v>
                </c:pt>
                <c:pt idx="196">
                  <c:v>40968.715277777781</c:v>
                </c:pt>
                <c:pt idx="197">
                  <c:v>40968.722222222204</c:v>
                </c:pt>
                <c:pt idx="198">
                  <c:v>40968.729166666606</c:v>
                </c:pt>
                <c:pt idx="199">
                  <c:v>40968.73611111108</c:v>
                </c:pt>
                <c:pt idx="200">
                  <c:v>40968.743055555555</c:v>
                </c:pt>
                <c:pt idx="201">
                  <c:v>40968.75</c:v>
                </c:pt>
                <c:pt idx="202">
                  <c:v>40968.756944444474</c:v>
                </c:pt>
                <c:pt idx="203">
                  <c:v>40968.763888888876</c:v>
                </c:pt>
                <c:pt idx="204">
                  <c:v>40968.770833333336</c:v>
                </c:pt>
                <c:pt idx="205">
                  <c:v>40968.777777777774</c:v>
                </c:pt>
                <c:pt idx="206">
                  <c:v>40968.784722222204</c:v>
                </c:pt>
                <c:pt idx="207">
                  <c:v>40968.791666666606</c:v>
                </c:pt>
                <c:pt idx="208">
                  <c:v>40968.79861111108</c:v>
                </c:pt>
                <c:pt idx="209">
                  <c:v>40968.805555555562</c:v>
                </c:pt>
                <c:pt idx="210">
                  <c:v>40968.812500000029</c:v>
                </c:pt>
                <c:pt idx="211">
                  <c:v>40968.819444444474</c:v>
                </c:pt>
                <c:pt idx="212">
                  <c:v>40968.826388888891</c:v>
                </c:pt>
                <c:pt idx="213">
                  <c:v>40968.833333333336</c:v>
                </c:pt>
                <c:pt idx="214">
                  <c:v>40968.84027777781</c:v>
                </c:pt>
                <c:pt idx="215">
                  <c:v>40968.847222222219</c:v>
                </c:pt>
                <c:pt idx="216">
                  <c:v>40968.854166666664</c:v>
                </c:pt>
                <c:pt idx="217">
                  <c:v>40968.86111111108</c:v>
                </c:pt>
                <c:pt idx="218">
                  <c:v>40968.868055555562</c:v>
                </c:pt>
                <c:pt idx="219">
                  <c:v>40968.875</c:v>
                </c:pt>
                <c:pt idx="220">
                  <c:v>40968.881944444474</c:v>
                </c:pt>
                <c:pt idx="221">
                  <c:v>40968.888888888934</c:v>
                </c:pt>
                <c:pt idx="222">
                  <c:v>40968.895833333336</c:v>
                </c:pt>
                <c:pt idx="223">
                  <c:v>40968.902777777781</c:v>
                </c:pt>
                <c:pt idx="224">
                  <c:v>40968.909722222204</c:v>
                </c:pt>
                <c:pt idx="225">
                  <c:v>40968.916666666664</c:v>
                </c:pt>
                <c:pt idx="226">
                  <c:v>40968.92361111108</c:v>
                </c:pt>
                <c:pt idx="227">
                  <c:v>40968.930555555562</c:v>
                </c:pt>
                <c:pt idx="228">
                  <c:v>40968.9375</c:v>
                </c:pt>
                <c:pt idx="229">
                  <c:v>40968.944444444474</c:v>
                </c:pt>
                <c:pt idx="230">
                  <c:v>40968.951388888891</c:v>
                </c:pt>
                <c:pt idx="231">
                  <c:v>40968.958333333343</c:v>
                </c:pt>
                <c:pt idx="232">
                  <c:v>40968.965277777781</c:v>
                </c:pt>
                <c:pt idx="233">
                  <c:v>40968.972222222219</c:v>
                </c:pt>
                <c:pt idx="234">
                  <c:v>40968.979166666628</c:v>
                </c:pt>
                <c:pt idx="235">
                  <c:v>40968.986111111109</c:v>
                </c:pt>
                <c:pt idx="236">
                  <c:v>40968.993055555555</c:v>
                </c:pt>
                <c:pt idx="237">
                  <c:v>40969</c:v>
                </c:pt>
                <c:pt idx="238">
                  <c:v>40969.006944444474</c:v>
                </c:pt>
                <c:pt idx="239">
                  <c:v>40969.013888888891</c:v>
                </c:pt>
                <c:pt idx="240">
                  <c:v>40969.020833333336</c:v>
                </c:pt>
                <c:pt idx="241">
                  <c:v>40969.027777777774</c:v>
                </c:pt>
                <c:pt idx="242">
                  <c:v>40969.034722222204</c:v>
                </c:pt>
                <c:pt idx="243">
                  <c:v>40969.041666666628</c:v>
                </c:pt>
                <c:pt idx="244">
                  <c:v>40969.048611111109</c:v>
                </c:pt>
                <c:pt idx="245">
                  <c:v>40969.055555555562</c:v>
                </c:pt>
                <c:pt idx="246">
                  <c:v>40969.0625</c:v>
                </c:pt>
                <c:pt idx="247">
                  <c:v>40969.069444444445</c:v>
                </c:pt>
                <c:pt idx="248">
                  <c:v>40969.076388888891</c:v>
                </c:pt>
                <c:pt idx="249">
                  <c:v>40969.083333333336</c:v>
                </c:pt>
                <c:pt idx="250">
                  <c:v>40969.090277777781</c:v>
                </c:pt>
                <c:pt idx="251">
                  <c:v>40969.097222222204</c:v>
                </c:pt>
                <c:pt idx="252">
                  <c:v>40969.104166666628</c:v>
                </c:pt>
                <c:pt idx="253">
                  <c:v>40969.11111111108</c:v>
                </c:pt>
                <c:pt idx="254">
                  <c:v>40969.118055555562</c:v>
                </c:pt>
                <c:pt idx="255">
                  <c:v>40969.124999999993</c:v>
                </c:pt>
                <c:pt idx="256">
                  <c:v>40969.131944444445</c:v>
                </c:pt>
                <c:pt idx="257">
                  <c:v>40969.138888888891</c:v>
                </c:pt>
                <c:pt idx="258">
                  <c:v>40969.145833333336</c:v>
                </c:pt>
                <c:pt idx="259">
                  <c:v>40969.152777777781</c:v>
                </c:pt>
                <c:pt idx="260">
                  <c:v>40969.159722222204</c:v>
                </c:pt>
                <c:pt idx="261">
                  <c:v>40969.166666666628</c:v>
                </c:pt>
                <c:pt idx="262">
                  <c:v>40969.17361111108</c:v>
                </c:pt>
                <c:pt idx="263">
                  <c:v>40969.180555555562</c:v>
                </c:pt>
                <c:pt idx="264">
                  <c:v>40969.1875</c:v>
                </c:pt>
                <c:pt idx="265">
                  <c:v>40969.194444444445</c:v>
                </c:pt>
                <c:pt idx="266">
                  <c:v>40969.201388888876</c:v>
                </c:pt>
                <c:pt idx="267">
                  <c:v>40969.208333333336</c:v>
                </c:pt>
                <c:pt idx="268">
                  <c:v>40969.215277777781</c:v>
                </c:pt>
                <c:pt idx="269">
                  <c:v>40969.222222222204</c:v>
                </c:pt>
                <c:pt idx="270">
                  <c:v>40969.229166666606</c:v>
                </c:pt>
                <c:pt idx="271">
                  <c:v>40969.23611111108</c:v>
                </c:pt>
                <c:pt idx="272">
                  <c:v>40969.243055555555</c:v>
                </c:pt>
                <c:pt idx="273">
                  <c:v>40969.25</c:v>
                </c:pt>
                <c:pt idx="274">
                  <c:v>40969.256944444474</c:v>
                </c:pt>
                <c:pt idx="275">
                  <c:v>40969.263888888876</c:v>
                </c:pt>
                <c:pt idx="276">
                  <c:v>40969.270833333336</c:v>
                </c:pt>
                <c:pt idx="277">
                  <c:v>40969.277777777774</c:v>
                </c:pt>
                <c:pt idx="278">
                  <c:v>40969.284722222204</c:v>
                </c:pt>
                <c:pt idx="279">
                  <c:v>40969.291666666606</c:v>
                </c:pt>
                <c:pt idx="280">
                  <c:v>40969.29861111108</c:v>
                </c:pt>
                <c:pt idx="281">
                  <c:v>40969.305555555562</c:v>
                </c:pt>
                <c:pt idx="282">
                  <c:v>40969.312500000029</c:v>
                </c:pt>
                <c:pt idx="283">
                  <c:v>40969.319444444474</c:v>
                </c:pt>
                <c:pt idx="284">
                  <c:v>40969.326388888891</c:v>
                </c:pt>
                <c:pt idx="285">
                  <c:v>40969.333333333336</c:v>
                </c:pt>
                <c:pt idx="286">
                  <c:v>40969.34027777781</c:v>
                </c:pt>
                <c:pt idx="287">
                  <c:v>40969.347222222219</c:v>
                </c:pt>
                <c:pt idx="288">
                  <c:v>40969.354166666664</c:v>
                </c:pt>
                <c:pt idx="289">
                  <c:v>40969.36111111108</c:v>
                </c:pt>
                <c:pt idx="290">
                  <c:v>40969.368055555562</c:v>
                </c:pt>
                <c:pt idx="291">
                  <c:v>40969.375</c:v>
                </c:pt>
                <c:pt idx="292">
                  <c:v>40969.381944444474</c:v>
                </c:pt>
                <c:pt idx="293">
                  <c:v>40969.388888888934</c:v>
                </c:pt>
                <c:pt idx="294">
                  <c:v>40969.395833333336</c:v>
                </c:pt>
                <c:pt idx="295">
                  <c:v>40969.402777777781</c:v>
                </c:pt>
                <c:pt idx="296">
                  <c:v>40969.409722222204</c:v>
                </c:pt>
                <c:pt idx="297">
                  <c:v>40969.416666666664</c:v>
                </c:pt>
                <c:pt idx="298">
                  <c:v>40969.42361111108</c:v>
                </c:pt>
                <c:pt idx="299">
                  <c:v>40969.430555555562</c:v>
                </c:pt>
                <c:pt idx="300">
                  <c:v>40969.4375</c:v>
                </c:pt>
                <c:pt idx="301">
                  <c:v>40969.444444444474</c:v>
                </c:pt>
                <c:pt idx="302">
                  <c:v>40969.451388888891</c:v>
                </c:pt>
                <c:pt idx="303">
                  <c:v>40969.458333333343</c:v>
                </c:pt>
                <c:pt idx="304">
                  <c:v>40969.465277777781</c:v>
                </c:pt>
                <c:pt idx="305">
                  <c:v>40969.472222222219</c:v>
                </c:pt>
                <c:pt idx="306">
                  <c:v>40969.479166666628</c:v>
                </c:pt>
                <c:pt idx="307">
                  <c:v>40969.486111111109</c:v>
                </c:pt>
                <c:pt idx="308">
                  <c:v>40969.493055555555</c:v>
                </c:pt>
                <c:pt idx="309">
                  <c:v>40969.5</c:v>
                </c:pt>
                <c:pt idx="310">
                  <c:v>40969.506944444474</c:v>
                </c:pt>
                <c:pt idx="311">
                  <c:v>40969.513888888891</c:v>
                </c:pt>
                <c:pt idx="312">
                  <c:v>40969.520833333336</c:v>
                </c:pt>
                <c:pt idx="313">
                  <c:v>40969.527777777774</c:v>
                </c:pt>
                <c:pt idx="314">
                  <c:v>40969.534722222204</c:v>
                </c:pt>
                <c:pt idx="315">
                  <c:v>40969.541666666628</c:v>
                </c:pt>
                <c:pt idx="316">
                  <c:v>40969.548611111109</c:v>
                </c:pt>
                <c:pt idx="317">
                  <c:v>40969.555555555562</c:v>
                </c:pt>
                <c:pt idx="318">
                  <c:v>40969.5625</c:v>
                </c:pt>
                <c:pt idx="319">
                  <c:v>40969.569444444445</c:v>
                </c:pt>
                <c:pt idx="320">
                  <c:v>40969.576388888891</c:v>
                </c:pt>
                <c:pt idx="321">
                  <c:v>40969.583333333336</c:v>
                </c:pt>
                <c:pt idx="322">
                  <c:v>40969.590277777781</c:v>
                </c:pt>
                <c:pt idx="323">
                  <c:v>40969.597222222204</c:v>
                </c:pt>
                <c:pt idx="324">
                  <c:v>40969.604166666628</c:v>
                </c:pt>
                <c:pt idx="325">
                  <c:v>40969.61111111108</c:v>
                </c:pt>
                <c:pt idx="326">
                  <c:v>40969.618055555562</c:v>
                </c:pt>
                <c:pt idx="327">
                  <c:v>40969.624999999993</c:v>
                </c:pt>
                <c:pt idx="328">
                  <c:v>40969.631944444445</c:v>
                </c:pt>
                <c:pt idx="329">
                  <c:v>40969.638888888891</c:v>
                </c:pt>
                <c:pt idx="330">
                  <c:v>40969.645833333336</c:v>
                </c:pt>
                <c:pt idx="331">
                  <c:v>40969.652777777781</c:v>
                </c:pt>
                <c:pt idx="332">
                  <c:v>40969.659722222204</c:v>
                </c:pt>
                <c:pt idx="333">
                  <c:v>40969.666666666628</c:v>
                </c:pt>
                <c:pt idx="334">
                  <c:v>40969.67361111108</c:v>
                </c:pt>
                <c:pt idx="335">
                  <c:v>40969.680555555562</c:v>
                </c:pt>
                <c:pt idx="336">
                  <c:v>40969.6875</c:v>
                </c:pt>
                <c:pt idx="337">
                  <c:v>40969.694444444445</c:v>
                </c:pt>
                <c:pt idx="338">
                  <c:v>40969.701388888876</c:v>
                </c:pt>
                <c:pt idx="339">
                  <c:v>40969.708333333336</c:v>
                </c:pt>
                <c:pt idx="340">
                  <c:v>40969.715277777781</c:v>
                </c:pt>
                <c:pt idx="341">
                  <c:v>40969.722222222204</c:v>
                </c:pt>
                <c:pt idx="342">
                  <c:v>40969.729166666606</c:v>
                </c:pt>
                <c:pt idx="343">
                  <c:v>40969.73611111108</c:v>
                </c:pt>
                <c:pt idx="344">
                  <c:v>40969.743055555555</c:v>
                </c:pt>
                <c:pt idx="345">
                  <c:v>40969.75</c:v>
                </c:pt>
                <c:pt idx="346">
                  <c:v>40969.756944444474</c:v>
                </c:pt>
                <c:pt idx="347">
                  <c:v>40969.763888888876</c:v>
                </c:pt>
                <c:pt idx="348">
                  <c:v>40969.770833333336</c:v>
                </c:pt>
                <c:pt idx="349">
                  <c:v>40969.777777777774</c:v>
                </c:pt>
                <c:pt idx="350">
                  <c:v>40969.784722222204</c:v>
                </c:pt>
                <c:pt idx="351">
                  <c:v>40969.791666666606</c:v>
                </c:pt>
                <c:pt idx="352">
                  <c:v>40969.79861111108</c:v>
                </c:pt>
                <c:pt idx="353">
                  <c:v>40969.805555555562</c:v>
                </c:pt>
                <c:pt idx="354">
                  <c:v>40969.812500000029</c:v>
                </c:pt>
                <c:pt idx="355">
                  <c:v>40969.819444444474</c:v>
                </c:pt>
                <c:pt idx="356">
                  <c:v>40969.826388888891</c:v>
                </c:pt>
                <c:pt idx="357">
                  <c:v>40969.833333333336</c:v>
                </c:pt>
                <c:pt idx="358">
                  <c:v>40969.84027777781</c:v>
                </c:pt>
                <c:pt idx="359">
                  <c:v>40969.847222222219</c:v>
                </c:pt>
                <c:pt idx="360">
                  <c:v>40969.854166666664</c:v>
                </c:pt>
                <c:pt idx="361">
                  <c:v>40969.86111111108</c:v>
                </c:pt>
                <c:pt idx="362">
                  <c:v>40969.868055555562</c:v>
                </c:pt>
                <c:pt idx="363">
                  <c:v>40969.875</c:v>
                </c:pt>
                <c:pt idx="364">
                  <c:v>40969.881944444474</c:v>
                </c:pt>
                <c:pt idx="365">
                  <c:v>40969.888888888934</c:v>
                </c:pt>
                <c:pt idx="366">
                  <c:v>40969.895833333336</c:v>
                </c:pt>
                <c:pt idx="367">
                  <c:v>40969.902777777781</c:v>
                </c:pt>
                <c:pt idx="368">
                  <c:v>40969.909722222204</c:v>
                </c:pt>
                <c:pt idx="369">
                  <c:v>40969.916666666664</c:v>
                </c:pt>
                <c:pt idx="370">
                  <c:v>40969.92361111108</c:v>
                </c:pt>
                <c:pt idx="371">
                  <c:v>40969.930555555562</c:v>
                </c:pt>
                <c:pt idx="372">
                  <c:v>40969.9375</c:v>
                </c:pt>
                <c:pt idx="373">
                  <c:v>40969.944444444474</c:v>
                </c:pt>
                <c:pt idx="374">
                  <c:v>40969.951388888891</c:v>
                </c:pt>
                <c:pt idx="375">
                  <c:v>40969.958333333343</c:v>
                </c:pt>
                <c:pt idx="376">
                  <c:v>40969.965277777781</c:v>
                </c:pt>
                <c:pt idx="377">
                  <c:v>40969.972222222219</c:v>
                </c:pt>
                <c:pt idx="378">
                  <c:v>40969.979166666628</c:v>
                </c:pt>
                <c:pt idx="379">
                  <c:v>40969.986111111109</c:v>
                </c:pt>
                <c:pt idx="380">
                  <c:v>40969.993055555555</c:v>
                </c:pt>
                <c:pt idx="381">
                  <c:v>40970</c:v>
                </c:pt>
                <c:pt idx="382">
                  <c:v>40970.006944444474</c:v>
                </c:pt>
                <c:pt idx="383">
                  <c:v>40970.013888888891</c:v>
                </c:pt>
                <c:pt idx="384">
                  <c:v>40970.020833333336</c:v>
                </c:pt>
                <c:pt idx="385">
                  <c:v>40970.027777777774</c:v>
                </c:pt>
                <c:pt idx="386">
                  <c:v>40970.034722222204</c:v>
                </c:pt>
                <c:pt idx="387">
                  <c:v>40970.041666666628</c:v>
                </c:pt>
                <c:pt idx="388">
                  <c:v>40970.048611111109</c:v>
                </c:pt>
                <c:pt idx="389">
                  <c:v>40970.055555555562</c:v>
                </c:pt>
                <c:pt idx="390">
                  <c:v>40970.0625</c:v>
                </c:pt>
                <c:pt idx="391">
                  <c:v>40970.069444444445</c:v>
                </c:pt>
                <c:pt idx="392">
                  <c:v>40970.076388888891</c:v>
                </c:pt>
                <c:pt idx="393">
                  <c:v>40970.083333333336</c:v>
                </c:pt>
                <c:pt idx="394">
                  <c:v>40970.090277777781</c:v>
                </c:pt>
                <c:pt idx="395">
                  <c:v>40970.097222222204</c:v>
                </c:pt>
                <c:pt idx="396">
                  <c:v>40970.104166666628</c:v>
                </c:pt>
                <c:pt idx="397">
                  <c:v>40970.11111111108</c:v>
                </c:pt>
                <c:pt idx="398">
                  <c:v>40970.118055555562</c:v>
                </c:pt>
                <c:pt idx="399">
                  <c:v>40970.124999999993</c:v>
                </c:pt>
                <c:pt idx="400">
                  <c:v>40970.131944444445</c:v>
                </c:pt>
                <c:pt idx="401">
                  <c:v>40970.138888888891</c:v>
                </c:pt>
                <c:pt idx="402">
                  <c:v>40970.145833333336</c:v>
                </c:pt>
                <c:pt idx="403">
                  <c:v>40970.152777777781</c:v>
                </c:pt>
                <c:pt idx="404">
                  <c:v>40970.159722222204</c:v>
                </c:pt>
                <c:pt idx="405">
                  <c:v>40970.166666666628</c:v>
                </c:pt>
                <c:pt idx="406">
                  <c:v>40970.17361111108</c:v>
                </c:pt>
                <c:pt idx="407">
                  <c:v>40970.180555555562</c:v>
                </c:pt>
                <c:pt idx="408">
                  <c:v>40970.1875</c:v>
                </c:pt>
                <c:pt idx="409">
                  <c:v>40970.194444444445</c:v>
                </c:pt>
                <c:pt idx="410">
                  <c:v>40970.201388888876</c:v>
                </c:pt>
                <c:pt idx="411">
                  <c:v>40970.208333333336</c:v>
                </c:pt>
                <c:pt idx="412">
                  <c:v>40970.215277777781</c:v>
                </c:pt>
                <c:pt idx="413">
                  <c:v>40970.222222222204</c:v>
                </c:pt>
                <c:pt idx="414">
                  <c:v>40970.229166666606</c:v>
                </c:pt>
                <c:pt idx="415">
                  <c:v>40970.23611111108</c:v>
                </c:pt>
                <c:pt idx="416">
                  <c:v>40970.243055555555</c:v>
                </c:pt>
                <c:pt idx="417">
                  <c:v>40970.25</c:v>
                </c:pt>
                <c:pt idx="418">
                  <c:v>40970.256944444474</c:v>
                </c:pt>
                <c:pt idx="419">
                  <c:v>40970.263888888876</c:v>
                </c:pt>
                <c:pt idx="420">
                  <c:v>40970.270833333336</c:v>
                </c:pt>
                <c:pt idx="421">
                  <c:v>40970.277777777774</c:v>
                </c:pt>
                <c:pt idx="422">
                  <c:v>40970.284722222204</c:v>
                </c:pt>
                <c:pt idx="423">
                  <c:v>40970.291666666606</c:v>
                </c:pt>
                <c:pt idx="424">
                  <c:v>40970.29861111108</c:v>
                </c:pt>
                <c:pt idx="425">
                  <c:v>40970.305555555562</c:v>
                </c:pt>
                <c:pt idx="426">
                  <c:v>40970.312500000029</c:v>
                </c:pt>
                <c:pt idx="427">
                  <c:v>40970.319444444474</c:v>
                </c:pt>
                <c:pt idx="428">
                  <c:v>40970.326388888891</c:v>
                </c:pt>
                <c:pt idx="429">
                  <c:v>40970.333333333336</c:v>
                </c:pt>
                <c:pt idx="430">
                  <c:v>40970.34027777781</c:v>
                </c:pt>
                <c:pt idx="431">
                  <c:v>40970.347222222219</c:v>
                </c:pt>
                <c:pt idx="432">
                  <c:v>40970.354166666664</c:v>
                </c:pt>
                <c:pt idx="433">
                  <c:v>40970.36111111108</c:v>
                </c:pt>
                <c:pt idx="434">
                  <c:v>40970.368055555562</c:v>
                </c:pt>
                <c:pt idx="435">
                  <c:v>40970.375</c:v>
                </c:pt>
                <c:pt idx="436">
                  <c:v>40970.381944444474</c:v>
                </c:pt>
                <c:pt idx="437">
                  <c:v>40970.388888888934</c:v>
                </c:pt>
                <c:pt idx="438">
                  <c:v>40970.395833333336</c:v>
                </c:pt>
                <c:pt idx="439">
                  <c:v>40970.402777777781</c:v>
                </c:pt>
                <c:pt idx="440">
                  <c:v>40970.409722222204</c:v>
                </c:pt>
                <c:pt idx="441">
                  <c:v>40970.416666666664</c:v>
                </c:pt>
                <c:pt idx="442">
                  <c:v>40970.42361111108</c:v>
                </c:pt>
                <c:pt idx="443">
                  <c:v>40970.430555555562</c:v>
                </c:pt>
                <c:pt idx="444">
                  <c:v>40970.4375</c:v>
                </c:pt>
                <c:pt idx="445">
                  <c:v>40970.444444444474</c:v>
                </c:pt>
                <c:pt idx="446">
                  <c:v>40970.451388888891</c:v>
                </c:pt>
                <c:pt idx="447">
                  <c:v>40970.458333333343</c:v>
                </c:pt>
                <c:pt idx="448">
                  <c:v>40970.465277777781</c:v>
                </c:pt>
                <c:pt idx="449">
                  <c:v>40970.472222222219</c:v>
                </c:pt>
                <c:pt idx="450">
                  <c:v>40970.479166666628</c:v>
                </c:pt>
                <c:pt idx="451">
                  <c:v>40970.486111111109</c:v>
                </c:pt>
                <c:pt idx="452">
                  <c:v>40970.493055555555</c:v>
                </c:pt>
                <c:pt idx="453">
                  <c:v>40970.5</c:v>
                </c:pt>
                <c:pt idx="454">
                  <c:v>40970.506944444474</c:v>
                </c:pt>
                <c:pt idx="455">
                  <c:v>40970.513888888891</c:v>
                </c:pt>
                <c:pt idx="456">
                  <c:v>40970.520833333336</c:v>
                </c:pt>
                <c:pt idx="457">
                  <c:v>40970.527777777774</c:v>
                </c:pt>
                <c:pt idx="458">
                  <c:v>40970.534722222204</c:v>
                </c:pt>
                <c:pt idx="459">
                  <c:v>40970.541666666628</c:v>
                </c:pt>
                <c:pt idx="460">
                  <c:v>40970.548611111109</c:v>
                </c:pt>
                <c:pt idx="461">
                  <c:v>40970.555555555562</c:v>
                </c:pt>
                <c:pt idx="462">
                  <c:v>40970.5625</c:v>
                </c:pt>
                <c:pt idx="463">
                  <c:v>40970.569444444445</c:v>
                </c:pt>
                <c:pt idx="464">
                  <c:v>40970.576388888891</c:v>
                </c:pt>
                <c:pt idx="465">
                  <c:v>40970.583333333336</c:v>
                </c:pt>
                <c:pt idx="466">
                  <c:v>40970.590277777781</c:v>
                </c:pt>
                <c:pt idx="467">
                  <c:v>40970.597222222204</c:v>
                </c:pt>
                <c:pt idx="468">
                  <c:v>40970.604166666628</c:v>
                </c:pt>
                <c:pt idx="469">
                  <c:v>40970.61111111108</c:v>
                </c:pt>
                <c:pt idx="470">
                  <c:v>40970.618055555562</c:v>
                </c:pt>
                <c:pt idx="471">
                  <c:v>40970.624999999993</c:v>
                </c:pt>
                <c:pt idx="472">
                  <c:v>40970.631944444445</c:v>
                </c:pt>
                <c:pt idx="473">
                  <c:v>40970.638888888891</c:v>
                </c:pt>
                <c:pt idx="474">
                  <c:v>40970.645833333336</c:v>
                </c:pt>
                <c:pt idx="475">
                  <c:v>40970.652777777781</c:v>
                </c:pt>
                <c:pt idx="476">
                  <c:v>40970.659722222204</c:v>
                </c:pt>
                <c:pt idx="477">
                  <c:v>40970.666666666628</c:v>
                </c:pt>
                <c:pt idx="478">
                  <c:v>40970.67361111108</c:v>
                </c:pt>
                <c:pt idx="479">
                  <c:v>40970.680555555562</c:v>
                </c:pt>
                <c:pt idx="480">
                  <c:v>40970.6875</c:v>
                </c:pt>
                <c:pt idx="481">
                  <c:v>40970.694444444445</c:v>
                </c:pt>
                <c:pt idx="482">
                  <c:v>40970.701388888876</c:v>
                </c:pt>
                <c:pt idx="483">
                  <c:v>40970.708333333336</c:v>
                </c:pt>
                <c:pt idx="484">
                  <c:v>40970.715277777781</c:v>
                </c:pt>
                <c:pt idx="485">
                  <c:v>40970.722222222204</c:v>
                </c:pt>
                <c:pt idx="486">
                  <c:v>40970.729166666606</c:v>
                </c:pt>
                <c:pt idx="487">
                  <c:v>40970.73611111108</c:v>
                </c:pt>
                <c:pt idx="488">
                  <c:v>40970.743055555555</c:v>
                </c:pt>
                <c:pt idx="489">
                  <c:v>40970.75</c:v>
                </c:pt>
                <c:pt idx="490">
                  <c:v>40970.756944444474</c:v>
                </c:pt>
                <c:pt idx="491">
                  <c:v>40970.763888888876</c:v>
                </c:pt>
                <c:pt idx="492">
                  <c:v>40970.770833333336</c:v>
                </c:pt>
                <c:pt idx="493">
                  <c:v>40970.777777777774</c:v>
                </c:pt>
                <c:pt idx="494">
                  <c:v>40970.784722222204</c:v>
                </c:pt>
                <c:pt idx="495">
                  <c:v>40970.791666666606</c:v>
                </c:pt>
                <c:pt idx="496">
                  <c:v>40970.79861111108</c:v>
                </c:pt>
                <c:pt idx="497">
                  <c:v>40970.805555555562</c:v>
                </c:pt>
                <c:pt idx="498">
                  <c:v>40970.812500000029</c:v>
                </c:pt>
                <c:pt idx="499">
                  <c:v>40970.819444444474</c:v>
                </c:pt>
                <c:pt idx="500">
                  <c:v>40970.826388888891</c:v>
                </c:pt>
                <c:pt idx="501">
                  <c:v>40970.833333333336</c:v>
                </c:pt>
                <c:pt idx="502">
                  <c:v>40970.84027777781</c:v>
                </c:pt>
                <c:pt idx="503">
                  <c:v>40970.847222222219</c:v>
                </c:pt>
                <c:pt idx="504">
                  <c:v>40970.854166666664</c:v>
                </c:pt>
                <c:pt idx="505">
                  <c:v>40970.86111111108</c:v>
                </c:pt>
                <c:pt idx="506">
                  <c:v>40970.868055555562</c:v>
                </c:pt>
                <c:pt idx="507">
                  <c:v>40970.875</c:v>
                </c:pt>
                <c:pt idx="508">
                  <c:v>40970.881944444474</c:v>
                </c:pt>
                <c:pt idx="509">
                  <c:v>40970.888888888934</c:v>
                </c:pt>
                <c:pt idx="510">
                  <c:v>40970.895833333336</c:v>
                </c:pt>
                <c:pt idx="511">
                  <c:v>40970.902777777781</c:v>
                </c:pt>
                <c:pt idx="512">
                  <c:v>40970.909722222204</c:v>
                </c:pt>
                <c:pt idx="513">
                  <c:v>40970.916666666664</c:v>
                </c:pt>
                <c:pt idx="514">
                  <c:v>40970.92361111108</c:v>
                </c:pt>
                <c:pt idx="515">
                  <c:v>40970.930555555562</c:v>
                </c:pt>
                <c:pt idx="516">
                  <c:v>40970.9375</c:v>
                </c:pt>
                <c:pt idx="517">
                  <c:v>40970.944444444474</c:v>
                </c:pt>
                <c:pt idx="518">
                  <c:v>40970.951388888891</c:v>
                </c:pt>
                <c:pt idx="519">
                  <c:v>40970.958333333343</c:v>
                </c:pt>
                <c:pt idx="520">
                  <c:v>40970.965277777781</c:v>
                </c:pt>
                <c:pt idx="521">
                  <c:v>40970.972222222219</c:v>
                </c:pt>
                <c:pt idx="522">
                  <c:v>40970.979166666628</c:v>
                </c:pt>
                <c:pt idx="523">
                  <c:v>40970.986111111109</c:v>
                </c:pt>
                <c:pt idx="524">
                  <c:v>40970.993055555555</c:v>
                </c:pt>
                <c:pt idx="525">
                  <c:v>40971</c:v>
                </c:pt>
                <c:pt idx="526">
                  <c:v>40971.006944444474</c:v>
                </c:pt>
                <c:pt idx="527">
                  <c:v>40971.013888888891</c:v>
                </c:pt>
                <c:pt idx="528">
                  <c:v>40971.020833333336</c:v>
                </c:pt>
                <c:pt idx="529">
                  <c:v>40971.027777777774</c:v>
                </c:pt>
                <c:pt idx="530">
                  <c:v>40971.034722222204</c:v>
                </c:pt>
                <c:pt idx="531">
                  <c:v>40971.041666666628</c:v>
                </c:pt>
                <c:pt idx="532">
                  <c:v>40971.048611111109</c:v>
                </c:pt>
                <c:pt idx="533">
                  <c:v>40971.055555555562</c:v>
                </c:pt>
                <c:pt idx="534">
                  <c:v>40971.0625</c:v>
                </c:pt>
                <c:pt idx="535">
                  <c:v>40971.069444444445</c:v>
                </c:pt>
                <c:pt idx="536">
                  <c:v>40971.076388888891</c:v>
                </c:pt>
                <c:pt idx="537">
                  <c:v>40971.083333333336</c:v>
                </c:pt>
                <c:pt idx="538">
                  <c:v>40971.090277777781</c:v>
                </c:pt>
                <c:pt idx="539">
                  <c:v>40971.097222222204</c:v>
                </c:pt>
                <c:pt idx="540">
                  <c:v>40971.104166666628</c:v>
                </c:pt>
                <c:pt idx="541">
                  <c:v>40971.11111111108</c:v>
                </c:pt>
                <c:pt idx="542">
                  <c:v>40971.118055555562</c:v>
                </c:pt>
                <c:pt idx="543">
                  <c:v>40971.124999999993</c:v>
                </c:pt>
                <c:pt idx="544">
                  <c:v>40971.131944444445</c:v>
                </c:pt>
                <c:pt idx="545">
                  <c:v>40971.138888888891</c:v>
                </c:pt>
                <c:pt idx="546">
                  <c:v>40971.145833333336</c:v>
                </c:pt>
                <c:pt idx="547">
                  <c:v>40971.152777777781</c:v>
                </c:pt>
                <c:pt idx="548">
                  <c:v>40971.159722222204</c:v>
                </c:pt>
                <c:pt idx="549">
                  <c:v>40971.166666666628</c:v>
                </c:pt>
                <c:pt idx="550">
                  <c:v>40971.17361111108</c:v>
                </c:pt>
                <c:pt idx="551">
                  <c:v>40971.180555555562</c:v>
                </c:pt>
                <c:pt idx="552">
                  <c:v>40971.1875</c:v>
                </c:pt>
                <c:pt idx="553">
                  <c:v>40971.194444444445</c:v>
                </c:pt>
                <c:pt idx="554">
                  <c:v>40971.201388888876</c:v>
                </c:pt>
                <c:pt idx="555">
                  <c:v>40971.208333333336</c:v>
                </c:pt>
                <c:pt idx="556">
                  <c:v>40971.215277777781</c:v>
                </c:pt>
                <c:pt idx="557">
                  <c:v>40971.222222222204</c:v>
                </c:pt>
                <c:pt idx="558">
                  <c:v>40971.229166666606</c:v>
                </c:pt>
                <c:pt idx="559">
                  <c:v>40971.23611111108</c:v>
                </c:pt>
                <c:pt idx="560">
                  <c:v>40971.243055555555</c:v>
                </c:pt>
                <c:pt idx="561">
                  <c:v>40971.25</c:v>
                </c:pt>
                <c:pt idx="562">
                  <c:v>40971.256944444474</c:v>
                </c:pt>
                <c:pt idx="563">
                  <c:v>40971.263888888876</c:v>
                </c:pt>
                <c:pt idx="564">
                  <c:v>40971.270833333336</c:v>
                </c:pt>
                <c:pt idx="565">
                  <c:v>40971.277777777774</c:v>
                </c:pt>
                <c:pt idx="566">
                  <c:v>40971.284722222204</c:v>
                </c:pt>
                <c:pt idx="567">
                  <c:v>40971.291666666606</c:v>
                </c:pt>
                <c:pt idx="568">
                  <c:v>40971.29861111108</c:v>
                </c:pt>
                <c:pt idx="569">
                  <c:v>40971.305555555562</c:v>
                </c:pt>
                <c:pt idx="570">
                  <c:v>40971.312500000029</c:v>
                </c:pt>
                <c:pt idx="571">
                  <c:v>40971.319444444474</c:v>
                </c:pt>
                <c:pt idx="572">
                  <c:v>40971.326388888891</c:v>
                </c:pt>
                <c:pt idx="573">
                  <c:v>40971.333333333336</c:v>
                </c:pt>
                <c:pt idx="574">
                  <c:v>40971.34027777781</c:v>
                </c:pt>
                <c:pt idx="575">
                  <c:v>40971.347222222219</c:v>
                </c:pt>
                <c:pt idx="576">
                  <c:v>40971.354166666664</c:v>
                </c:pt>
                <c:pt idx="577">
                  <c:v>40971.36111111108</c:v>
                </c:pt>
                <c:pt idx="578">
                  <c:v>40971.368055555562</c:v>
                </c:pt>
                <c:pt idx="579">
                  <c:v>40971.375</c:v>
                </c:pt>
                <c:pt idx="580">
                  <c:v>40971.381944444474</c:v>
                </c:pt>
                <c:pt idx="581">
                  <c:v>40971.388888888934</c:v>
                </c:pt>
                <c:pt idx="582">
                  <c:v>40971.395833333336</c:v>
                </c:pt>
                <c:pt idx="583">
                  <c:v>40971.402777777781</c:v>
                </c:pt>
                <c:pt idx="584">
                  <c:v>40971.409722222204</c:v>
                </c:pt>
                <c:pt idx="585">
                  <c:v>40971.416666666664</c:v>
                </c:pt>
                <c:pt idx="586">
                  <c:v>40971.42361111108</c:v>
                </c:pt>
                <c:pt idx="587">
                  <c:v>40971.430555555562</c:v>
                </c:pt>
                <c:pt idx="588">
                  <c:v>40971.4375</c:v>
                </c:pt>
                <c:pt idx="589">
                  <c:v>40971.444444444474</c:v>
                </c:pt>
                <c:pt idx="590">
                  <c:v>40971.451388888891</c:v>
                </c:pt>
                <c:pt idx="591">
                  <c:v>40971.458333333343</c:v>
                </c:pt>
                <c:pt idx="592">
                  <c:v>40971.465277777781</c:v>
                </c:pt>
                <c:pt idx="593">
                  <c:v>40971.472222222219</c:v>
                </c:pt>
                <c:pt idx="594">
                  <c:v>40971.479166666628</c:v>
                </c:pt>
                <c:pt idx="595">
                  <c:v>40971.486111111109</c:v>
                </c:pt>
                <c:pt idx="596">
                  <c:v>40971.493055555555</c:v>
                </c:pt>
                <c:pt idx="597">
                  <c:v>40971.5</c:v>
                </c:pt>
                <c:pt idx="598">
                  <c:v>40971.506944444474</c:v>
                </c:pt>
                <c:pt idx="599">
                  <c:v>40971.513888888891</c:v>
                </c:pt>
                <c:pt idx="600">
                  <c:v>40971.520833333336</c:v>
                </c:pt>
                <c:pt idx="601">
                  <c:v>40971.527777777774</c:v>
                </c:pt>
                <c:pt idx="602">
                  <c:v>40971.534722222204</c:v>
                </c:pt>
                <c:pt idx="603">
                  <c:v>40971.541666666628</c:v>
                </c:pt>
                <c:pt idx="604">
                  <c:v>40971.548611111109</c:v>
                </c:pt>
                <c:pt idx="605">
                  <c:v>40971.555555555562</c:v>
                </c:pt>
                <c:pt idx="606">
                  <c:v>40971.5625</c:v>
                </c:pt>
                <c:pt idx="607">
                  <c:v>40971.569444444445</c:v>
                </c:pt>
                <c:pt idx="608">
                  <c:v>40971.576388888891</c:v>
                </c:pt>
                <c:pt idx="609">
                  <c:v>40971.583333333336</c:v>
                </c:pt>
                <c:pt idx="610">
                  <c:v>40971.590277777781</c:v>
                </c:pt>
                <c:pt idx="611">
                  <c:v>40971.597222222204</c:v>
                </c:pt>
                <c:pt idx="612">
                  <c:v>40971.604166666628</c:v>
                </c:pt>
                <c:pt idx="613">
                  <c:v>40971.61111111108</c:v>
                </c:pt>
                <c:pt idx="614">
                  <c:v>40971.618055555562</c:v>
                </c:pt>
                <c:pt idx="615">
                  <c:v>40971.624999999993</c:v>
                </c:pt>
                <c:pt idx="616">
                  <c:v>40971.631944444445</c:v>
                </c:pt>
                <c:pt idx="617">
                  <c:v>40971.638888888891</c:v>
                </c:pt>
                <c:pt idx="618">
                  <c:v>40971.645833333336</c:v>
                </c:pt>
                <c:pt idx="619">
                  <c:v>40971.652777777781</c:v>
                </c:pt>
                <c:pt idx="620">
                  <c:v>40971.659722222204</c:v>
                </c:pt>
                <c:pt idx="621">
                  <c:v>40971.666666666628</c:v>
                </c:pt>
                <c:pt idx="622">
                  <c:v>40971.67361111108</c:v>
                </c:pt>
                <c:pt idx="623">
                  <c:v>40971.680555555562</c:v>
                </c:pt>
                <c:pt idx="624">
                  <c:v>40971.6875</c:v>
                </c:pt>
                <c:pt idx="625">
                  <c:v>40971.694444444445</c:v>
                </c:pt>
                <c:pt idx="626">
                  <c:v>40971.701388888876</c:v>
                </c:pt>
                <c:pt idx="627">
                  <c:v>40971.708333333336</c:v>
                </c:pt>
                <c:pt idx="628">
                  <c:v>40971.715277777781</c:v>
                </c:pt>
                <c:pt idx="629">
                  <c:v>40971.722222222204</c:v>
                </c:pt>
                <c:pt idx="630">
                  <c:v>40971.729166666606</c:v>
                </c:pt>
                <c:pt idx="631">
                  <c:v>40971.73611111108</c:v>
                </c:pt>
                <c:pt idx="632">
                  <c:v>40971.743055555555</c:v>
                </c:pt>
                <c:pt idx="633">
                  <c:v>40971.75</c:v>
                </c:pt>
                <c:pt idx="634">
                  <c:v>40971.756944444474</c:v>
                </c:pt>
                <c:pt idx="635">
                  <c:v>40971.763888888876</c:v>
                </c:pt>
                <c:pt idx="636">
                  <c:v>40971.770833333336</c:v>
                </c:pt>
                <c:pt idx="637">
                  <c:v>40971.777777777774</c:v>
                </c:pt>
                <c:pt idx="638">
                  <c:v>40971.784722222204</c:v>
                </c:pt>
                <c:pt idx="639">
                  <c:v>40971.791666666606</c:v>
                </c:pt>
                <c:pt idx="640">
                  <c:v>40971.79861111108</c:v>
                </c:pt>
                <c:pt idx="641">
                  <c:v>40971.805555555562</c:v>
                </c:pt>
                <c:pt idx="642">
                  <c:v>40971.812500000029</c:v>
                </c:pt>
                <c:pt idx="643">
                  <c:v>40971.819444444474</c:v>
                </c:pt>
                <c:pt idx="644">
                  <c:v>40971.826388888891</c:v>
                </c:pt>
                <c:pt idx="645">
                  <c:v>40971.833333333336</c:v>
                </c:pt>
                <c:pt idx="646">
                  <c:v>40971.84027777781</c:v>
                </c:pt>
                <c:pt idx="647">
                  <c:v>40971.847222222219</c:v>
                </c:pt>
                <c:pt idx="648">
                  <c:v>40971.854166666664</c:v>
                </c:pt>
                <c:pt idx="649">
                  <c:v>40971.86111111108</c:v>
                </c:pt>
                <c:pt idx="650">
                  <c:v>40971.868055555562</c:v>
                </c:pt>
                <c:pt idx="651">
                  <c:v>40971.875</c:v>
                </c:pt>
                <c:pt idx="652">
                  <c:v>40971.881944444474</c:v>
                </c:pt>
                <c:pt idx="653">
                  <c:v>40971.888888888934</c:v>
                </c:pt>
                <c:pt idx="654">
                  <c:v>40971.895833333336</c:v>
                </c:pt>
                <c:pt idx="655">
                  <c:v>40971.902777777781</c:v>
                </c:pt>
                <c:pt idx="656">
                  <c:v>40971.909722222204</c:v>
                </c:pt>
                <c:pt idx="657">
                  <c:v>40971.916666666664</c:v>
                </c:pt>
                <c:pt idx="658">
                  <c:v>40971.92361111108</c:v>
                </c:pt>
                <c:pt idx="659">
                  <c:v>40971.930555555562</c:v>
                </c:pt>
                <c:pt idx="660">
                  <c:v>40971.9375</c:v>
                </c:pt>
                <c:pt idx="661">
                  <c:v>40971.944444444474</c:v>
                </c:pt>
                <c:pt idx="662">
                  <c:v>40971.951388888891</c:v>
                </c:pt>
                <c:pt idx="663">
                  <c:v>40971.958333333343</c:v>
                </c:pt>
                <c:pt idx="664">
                  <c:v>40971.965277777781</c:v>
                </c:pt>
                <c:pt idx="665">
                  <c:v>40971.972222222219</c:v>
                </c:pt>
                <c:pt idx="666">
                  <c:v>40971.979166666628</c:v>
                </c:pt>
                <c:pt idx="667">
                  <c:v>40971.986111111109</c:v>
                </c:pt>
                <c:pt idx="668">
                  <c:v>40971.993055555555</c:v>
                </c:pt>
                <c:pt idx="669">
                  <c:v>40972</c:v>
                </c:pt>
                <c:pt idx="670">
                  <c:v>40972.006944444474</c:v>
                </c:pt>
                <c:pt idx="671">
                  <c:v>40972.013888888891</c:v>
                </c:pt>
                <c:pt idx="672">
                  <c:v>40972.020833333336</c:v>
                </c:pt>
                <c:pt idx="673">
                  <c:v>40972.027777777774</c:v>
                </c:pt>
                <c:pt idx="674">
                  <c:v>40972.034722222204</c:v>
                </c:pt>
                <c:pt idx="675">
                  <c:v>40972.041666666628</c:v>
                </c:pt>
                <c:pt idx="676">
                  <c:v>40972.048611111109</c:v>
                </c:pt>
                <c:pt idx="677">
                  <c:v>40972.055555555562</c:v>
                </c:pt>
                <c:pt idx="678">
                  <c:v>40972.0625</c:v>
                </c:pt>
                <c:pt idx="679">
                  <c:v>40972.069444444445</c:v>
                </c:pt>
                <c:pt idx="680">
                  <c:v>40972.076388888891</c:v>
                </c:pt>
                <c:pt idx="681">
                  <c:v>40972.083333333336</c:v>
                </c:pt>
                <c:pt idx="682">
                  <c:v>40972.090277777781</c:v>
                </c:pt>
                <c:pt idx="683">
                  <c:v>40972.097222222204</c:v>
                </c:pt>
                <c:pt idx="684">
                  <c:v>40972.104166666628</c:v>
                </c:pt>
                <c:pt idx="685">
                  <c:v>40972.11111111108</c:v>
                </c:pt>
                <c:pt idx="686">
                  <c:v>40972.118055555562</c:v>
                </c:pt>
                <c:pt idx="687">
                  <c:v>40972.124999999993</c:v>
                </c:pt>
                <c:pt idx="688">
                  <c:v>40972.131944444445</c:v>
                </c:pt>
                <c:pt idx="689">
                  <c:v>40972.138888888891</c:v>
                </c:pt>
                <c:pt idx="690">
                  <c:v>40972.145833333336</c:v>
                </c:pt>
                <c:pt idx="691">
                  <c:v>40972.152777777781</c:v>
                </c:pt>
                <c:pt idx="692">
                  <c:v>40972.159722222204</c:v>
                </c:pt>
                <c:pt idx="693">
                  <c:v>40972.166666666628</c:v>
                </c:pt>
                <c:pt idx="694">
                  <c:v>40972.17361111108</c:v>
                </c:pt>
                <c:pt idx="695">
                  <c:v>40972.180555555562</c:v>
                </c:pt>
                <c:pt idx="696">
                  <c:v>40972.1875</c:v>
                </c:pt>
                <c:pt idx="697">
                  <c:v>40972.194444444445</c:v>
                </c:pt>
                <c:pt idx="698">
                  <c:v>40972.201388888876</c:v>
                </c:pt>
                <c:pt idx="699">
                  <c:v>40972.208333333336</c:v>
                </c:pt>
                <c:pt idx="700">
                  <c:v>40972.215277777781</c:v>
                </c:pt>
                <c:pt idx="701">
                  <c:v>40972.222222222204</c:v>
                </c:pt>
                <c:pt idx="702">
                  <c:v>40972.229166666606</c:v>
                </c:pt>
                <c:pt idx="703">
                  <c:v>40972.23611111108</c:v>
                </c:pt>
                <c:pt idx="704">
                  <c:v>40972.243055555555</c:v>
                </c:pt>
                <c:pt idx="705">
                  <c:v>40972.25</c:v>
                </c:pt>
                <c:pt idx="706">
                  <c:v>40972.256944444474</c:v>
                </c:pt>
                <c:pt idx="707">
                  <c:v>40972.263888888876</c:v>
                </c:pt>
                <c:pt idx="708">
                  <c:v>40972.270833333336</c:v>
                </c:pt>
                <c:pt idx="709">
                  <c:v>40972.277777777774</c:v>
                </c:pt>
                <c:pt idx="710">
                  <c:v>40972.284722222204</c:v>
                </c:pt>
                <c:pt idx="711">
                  <c:v>40972.291666666606</c:v>
                </c:pt>
                <c:pt idx="712">
                  <c:v>40972.29861111108</c:v>
                </c:pt>
                <c:pt idx="713">
                  <c:v>40972.305555555562</c:v>
                </c:pt>
                <c:pt idx="714">
                  <c:v>40972.312500000029</c:v>
                </c:pt>
                <c:pt idx="715">
                  <c:v>40972.319444444474</c:v>
                </c:pt>
                <c:pt idx="716">
                  <c:v>40972.326388888891</c:v>
                </c:pt>
                <c:pt idx="717">
                  <c:v>40972.333333333336</c:v>
                </c:pt>
                <c:pt idx="718">
                  <c:v>40972.34027777781</c:v>
                </c:pt>
                <c:pt idx="719">
                  <c:v>40972.347222222219</c:v>
                </c:pt>
                <c:pt idx="720">
                  <c:v>40972.354166666664</c:v>
                </c:pt>
                <c:pt idx="721">
                  <c:v>40972.36111111108</c:v>
                </c:pt>
                <c:pt idx="722">
                  <c:v>40972.368055555562</c:v>
                </c:pt>
                <c:pt idx="723">
                  <c:v>40972.375</c:v>
                </c:pt>
                <c:pt idx="724">
                  <c:v>40972.381944444474</c:v>
                </c:pt>
                <c:pt idx="725">
                  <c:v>40972.388888888934</c:v>
                </c:pt>
                <c:pt idx="726">
                  <c:v>40972.395833333336</c:v>
                </c:pt>
                <c:pt idx="727">
                  <c:v>40972.402777777781</c:v>
                </c:pt>
                <c:pt idx="728">
                  <c:v>40972.409722222204</c:v>
                </c:pt>
                <c:pt idx="729">
                  <c:v>40972.416666666664</c:v>
                </c:pt>
                <c:pt idx="730">
                  <c:v>40972.42361111108</c:v>
                </c:pt>
                <c:pt idx="731">
                  <c:v>40972.430555555562</c:v>
                </c:pt>
                <c:pt idx="732">
                  <c:v>40972.4375</c:v>
                </c:pt>
                <c:pt idx="733">
                  <c:v>40972.444444444474</c:v>
                </c:pt>
                <c:pt idx="734">
                  <c:v>40972.451388888891</c:v>
                </c:pt>
                <c:pt idx="735">
                  <c:v>40972.458333333343</c:v>
                </c:pt>
                <c:pt idx="736">
                  <c:v>40972.465277777781</c:v>
                </c:pt>
                <c:pt idx="737">
                  <c:v>40972.472222222219</c:v>
                </c:pt>
                <c:pt idx="738">
                  <c:v>40972.479166666628</c:v>
                </c:pt>
                <c:pt idx="739">
                  <c:v>40972.486111111109</c:v>
                </c:pt>
                <c:pt idx="740">
                  <c:v>40972.493055555555</c:v>
                </c:pt>
                <c:pt idx="741">
                  <c:v>40972.5</c:v>
                </c:pt>
                <c:pt idx="742">
                  <c:v>40972.506944444474</c:v>
                </c:pt>
                <c:pt idx="743">
                  <c:v>40972.513888888891</c:v>
                </c:pt>
                <c:pt idx="744">
                  <c:v>40972.520833333336</c:v>
                </c:pt>
                <c:pt idx="745">
                  <c:v>40972.527777777774</c:v>
                </c:pt>
                <c:pt idx="746">
                  <c:v>40972.534722222204</c:v>
                </c:pt>
                <c:pt idx="747">
                  <c:v>40972.541666666628</c:v>
                </c:pt>
                <c:pt idx="748">
                  <c:v>40972.548611111109</c:v>
                </c:pt>
                <c:pt idx="749">
                  <c:v>40972.555555555562</c:v>
                </c:pt>
                <c:pt idx="750">
                  <c:v>40972.5625</c:v>
                </c:pt>
                <c:pt idx="751">
                  <c:v>40972.569444444445</c:v>
                </c:pt>
                <c:pt idx="752">
                  <c:v>40972.576388888891</c:v>
                </c:pt>
                <c:pt idx="753">
                  <c:v>40972.583333333336</c:v>
                </c:pt>
                <c:pt idx="754">
                  <c:v>40972.590277777781</c:v>
                </c:pt>
                <c:pt idx="755">
                  <c:v>40972.597222222204</c:v>
                </c:pt>
                <c:pt idx="756">
                  <c:v>40972.604166666628</c:v>
                </c:pt>
                <c:pt idx="757">
                  <c:v>40972.61111111108</c:v>
                </c:pt>
                <c:pt idx="758">
                  <c:v>40972.618055555562</c:v>
                </c:pt>
                <c:pt idx="759">
                  <c:v>40972.624999999993</c:v>
                </c:pt>
                <c:pt idx="760">
                  <c:v>40972.631944444445</c:v>
                </c:pt>
                <c:pt idx="761">
                  <c:v>40972.638888888891</c:v>
                </c:pt>
                <c:pt idx="762">
                  <c:v>40972.645833333336</c:v>
                </c:pt>
                <c:pt idx="763">
                  <c:v>40972.652777777781</c:v>
                </c:pt>
                <c:pt idx="764">
                  <c:v>40972.659722222204</c:v>
                </c:pt>
                <c:pt idx="765">
                  <c:v>40972.666666666628</c:v>
                </c:pt>
                <c:pt idx="766">
                  <c:v>40972.67361111108</c:v>
                </c:pt>
                <c:pt idx="767">
                  <c:v>40972.680555555562</c:v>
                </c:pt>
                <c:pt idx="768">
                  <c:v>40972.6875</c:v>
                </c:pt>
                <c:pt idx="769">
                  <c:v>40972.694444444445</c:v>
                </c:pt>
                <c:pt idx="770">
                  <c:v>40972.701388888876</c:v>
                </c:pt>
                <c:pt idx="771">
                  <c:v>40972.708333333336</c:v>
                </c:pt>
                <c:pt idx="772">
                  <c:v>40972.715277777781</c:v>
                </c:pt>
                <c:pt idx="773">
                  <c:v>40972.722222222204</c:v>
                </c:pt>
                <c:pt idx="774">
                  <c:v>40972.729166666606</c:v>
                </c:pt>
                <c:pt idx="775">
                  <c:v>40972.73611111108</c:v>
                </c:pt>
                <c:pt idx="776">
                  <c:v>40972.743055555555</c:v>
                </c:pt>
                <c:pt idx="777">
                  <c:v>40972.75</c:v>
                </c:pt>
                <c:pt idx="778">
                  <c:v>40972.756944444474</c:v>
                </c:pt>
                <c:pt idx="779">
                  <c:v>40972.763888888876</c:v>
                </c:pt>
                <c:pt idx="780">
                  <c:v>40972.770833333336</c:v>
                </c:pt>
                <c:pt idx="781">
                  <c:v>40972.777777777774</c:v>
                </c:pt>
                <c:pt idx="782">
                  <c:v>40972.784722222204</c:v>
                </c:pt>
                <c:pt idx="783">
                  <c:v>40972.791666666606</c:v>
                </c:pt>
                <c:pt idx="784">
                  <c:v>40972.79861111108</c:v>
                </c:pt>
                <c:pt idx="785">
                  <c:v>40972.805555555562</c:v>
                </c:pt>
                <c:pt idx="786">
                  <c:v>40972.812500000029</c:v>
                </c:pt>
                <c:pt idx="787">
                  <c:v>40972.819444444474</c:v>
                </c:pt>
                <c:pt idx="788">
                  <c:v>40972.826388888891</c:v>
                </c:pt>
                <c:pt idx="789">
                  <c:v>40972.833333333336</c:v>
                </c:pt>
                <c:pt idx="790">
                  <c:v>40972.84027777781</c:v>
                </c:pt>
                <c:pt idx="791">
                  <c:v>40972.847222222219</c:v>
                </c:pt>
                <c:pt idx="792">
                  <c:v>40972.854166666664</c:v>
                </c:pt>
                <c:pt idx="793">
                  <c:v>40972.86111111108</c:v>
                </c:pt>
                <c:pt idx="794">
                  <c:v>40972.868055555562</c:v>
                </c:pt>
                <c:pt idx="795">
                  <c:v>40972.875</c:v>
                </c:pt>
                <c:pt idx="796">
                  <c:v>40972.881944444474</c:v>
                </c:pt>
                <c:pt idx="797">
                  <c:v>40972.888888888934</c:v>
                </c:pt>
                <c:pt idx="798">
                  <c:v>40972.895833333336</c:v>
                </c:pt>
                <c:pt idx="799">
                  <c:v>40972.902777777781</c:v>
                </c:pt>
                <c:pt idx="800">
                  <c:v>40972.909722222204</c:v>
                </c:pt>
                <c:pt idx="801">
                  <c:v>40972.916666666664</c:v>
                </c:pt>
                <c:pt idx="802">
                  <c:v>40972.92361111108</c:v>
                </c:pt>
                <c:pt idx="803">
                  <c:v>40972.930555555562</c:v>
                </c:pt>
                <c:pt idx="804">
                  <c:v>40972.9375</c:v>
                </c:pt>
                <c:pt idx="805">
                  <c:v>40972.944444444474</c:v>
                </c:pt>
                <c:pt idx="806">
                  <c:v>40972.951388888891</c:v>
                </c:pt>
                <c:pt idx="807">
                  <c:v>40972.958333333343</c:v>
                </c:pt>
                <c:pt idx="808">
                  <c:v>40972.965277777781</c:v>
                </c:pt>
                <c:pt idx="809">
                  <c:v>40972.972222222219</c:v>
                </c:pt>
                <c:pt idx="810">
                  <c:v>40972.979166666628</c:v>
                </c:pt>
                <c:pt idx="811">
                  <c:v>40972.986111111109</c:v>
                </c:pt>
                <c:pt idx="812">
                  <c:v>40972.993055555555</c:v>
                </c:pt>
                <c:pt idx="813">
                  <c:v>40973</c:v>
                </c:pt>
                <c:pt idx="814">
                  <c:v>40973.006944444474</c:v>
                </c:pt>
                <c:pt idx="815">
                  <c:v>40973.013888888891</c:v>
                </c:pt>
                <c:pt idx="816">
                  <c:v>40973.020833333336</c:v>
                </c:pt>
                <c:pt idx="817">
                  <c:v>40973.027777777774</c:v>
                </c:pt>
                <c:pt idx="818">
                  <c:v>40973.034722222204</c:v>
                </c:pt>
                <c:pt idx="819">
                  <c:v>40973.041666666628</c:v>
                </c:pt>
                <c:pt idx="820">
                  <c:v>40973.048611111109</c:v>
                </c:pt>
                <c:pt idx="821">
                  <c:v>40973.055555555562</c:v>
                </c:pt>
                <c:pt idx="822">
                  <c:v>40973.0625</c:v>
                </c:pt>
                <c:pt idx="823">
                  <c:v>40973.069444444445</c:v>
                </c:pt>
                <c:pt idx="824">
                  <c:v>40973.076388888891</c:v>
                </c:pt>
                <c:pt idx="825">
                  <c:v>40973.083333333336</c:v>
                </c:pt>
                <c:pt idx="826">
                  <c:v>40973.090277777781</c:v>
                </c:pt>
                <c:pt idx="827">
                  <c:v>40973.097222222204</c:v>
                </c:pt>
                <c:pt idx="828">
                  <c:v>40973.104166666628</c:v>
                </c:pt>
                <c:pt idx="829">
                  <c:v>40973.11111111108</c:v>
                </c:pt>
                <c:pt idx="830">
                  <c:v>40973.118055555562</c:v>
                </c:pt>
                <c:pt idx="831">
                  <c:v>40973.124999999993</c:v>
                </c:pt>
                <c:pt idx="832">
                  <c:v>40973.131944444445</c:v>
                </c:pt>
                <c:pt idx="833">
                  <c:v>40973.138888888891</c:v>
                </c:pt>
                <c:pt idx="834">
                  <c:v>40973.145833333336</c:v>
                </c:pt>
                <c:pt idx="835">
                  <c:v>40973.152777777781</c:v>
                </c:pt>
                <c:pt idx="836">
                  <c:v>40973.159722222204</c:v>
                </c:pt>
                <c:pt idx="837">
                  <c:v>40973.166666666628</c:v>
                </c:pt>
                <c:pt idx="838">
                  <c:v>40973.17361111108</c:v>
                </c:pt>
                <c:pt idx="839">
                  <c:v>40973.180555555562</c:v>
                </c:pt>
                <c:pt idx="840">
                  <c:v>40973.1875</c:v>
                </c:pt>
                <c:pt idx="841">
                  <c:v>40973.194444444445</c:v>
                </c:pt>
                <c:pt idx="842">
                  <c:v>40973.201388888876</c:v>
                </c:pt>
                <c:pt idx="843">
                  <c:v>40973.208333333336</c:v>
                </c:pt>
                <c:pt idx="844">
                  <c:v>40973.215277777781</c:v>
                </c:pt>
                <c:pt idx="845">
                  <c:v>40973.222222222204</c:v>
                </c:pt>
                <c:pt idx="846">
                  <c:v>40973.229166666606</c:v>
                </c:pt>
                <c:pt idx="847">
                  <c:v>40973.23611111108</c:v>
                </c:pt>
                <c:pt idx="848">
                  <c:v>40973.243055555555</c:v>
                </c:pt>
                <c:pt idx="849">
                  <c:v>40973.25</c:v>
                </c:pt>
                <c:pt idx="850">
                  <c:v>40973.256944444474</c:v>
                </c:pt>
                <c:pt idx="851">
                  <c:v>40973.263888888876</c:v>
                </c:pt>
                <c:pt idx="852">
                  <c:v>40973.270833333336</c:v>
                </c:pt>
                <c:pt idx="853">
                  <c:v>40973.277777777774</c:v>
                </c:pt>
                <c:pt idx="854">
                  <c:v>40973.284722222204</c:v>
                </c:pt>
                <c:pt idx="855">
                  <c:v>40973.291666666606</c:v>
                </c:pt>
                <c:pt idx="856">
                  <c:v>40973.29861111108</c:v>
                </c:pt>
                <c:pt idx="857">
                  <c:v>40973.305555555562</c:v>
                </c:pt>
                <c:pt idx="858">
                  <c:v>40973.312500000029</c:v>
                </c:pt>
                <c:pt idx="859">
                  <c:v>40973.319444444474</c:v>
                </c:pt>
                <c:pt idx="860">
                  <c:v>40973.326388888891</c:v>
                </c:pt>
                <c:pt idx="861">
                  <c:v>40973.333333333336</c:v>
                </c:pt>
                <c:pt idx="862">
                  <c:v>40973.34027777781</c:v>
                </c:pt>
                <c:pt idx="863">
                  <c:v>40973.347222222219</c:v>
                </c:pt>
                <c:pt idx="864">
                  <c:v>40973.354166666664</c:v>
                </c:pt>
                <c:pt idx="865">
                  <c:v>40973.36111111108</c:v>
                </c:pt>
                <c:pt idx="866">
                  <c:v>40973.368055555562</c:v>
                </c:pt>
                <c:pt idx="867">
                  <c:v>40973.375</c:v>
                </c:pt>
                <c:pt idx="868">
                  <c:v>40973.381944444474</c:v>
                </c:pt>
                <c:pt idx="869">
                  <c:v>40973.388888888934</c:v>
                </c:pt>
                <c:pt idx="870">
                  <c:v>40973.395833333336</c:v>
                </c:pt>
                <c:pt idx="871">
                  <c:v>40973.402777777781</c:v>
                </c:pt>
                <c:pt idx="872">
                  <c:v>40973.409722222204</c:v>
                </c:pt>
                <c:pt idx="873">
                  <c:v>40973.416666666664</c:v>
                </c:pt>
                <c:pt idx="874">
                  <c:v>40973.42361111108</c:v>
                </c:pt>
                <c:pt idx="875">
                  <c:v>40973.430555555562</c:v>
                </c:pt>
                <c:pt idx="876">
                  <c:v>40973.4375</c:v>
                </c:pt>
                <c:pt idx="877">
                  <c:v>40973.444444444474</c:v>
                </c:pt>
                <c:pt idx="878">
                  <c:v>40973.451388888891</c:v>
                </c:pt>
                <c:pt idx="879">
                  <c:v>40973.458333333343</c:v>
                </c:pt>
                <c:pt idx="880">
                  <c:v>40973.465277777781</c:v>
                </c:pt>
                <c:pt idx="881">
                  <c:v>40973.472222222219</c:v>
                </c:pt>
                <c:pt idx="882">
                  <c:v>40973.479166666628</c:v>
                </c:pt>
                <c:pt idx="883">
                  <c:v>40973.486111111109</c:v>
                </c:pt>
                <c:pt idx="884">
                  <c:v>40973.493055555555</c:v>
                </c:pt>
                <c:pt idx="885">
                  <c:v>40973.5</c:v>
                </c:pt>
                <c:pt idx="886">
                  <c:v>40973.506944444474</c:v>
                </c:pt>
                <c:pt idx="887">
                  <c:v>40973.513888888891</c:v>
                </c:pt>
                <c:pt idx="888">
                  <c:v>40973.520833333336</c:v>
                </c:pt>
                <c:pt idx="889">
                  <c:v>40973.527777777774</c:v>
                </c:pt>
                <c:pt idx="890">
                  <c:v>40973.534722222204</c:v>
                </c:pt>
                <c:pt idx="891">
                  <c:v>40973.541666666628</c:v>
                </c:pt>
                <c:pt idx="892">
                  <c:v>40973.548611111109</c:v>
                </c:pt>
                <c:pt idx="893">
                  <c:v>40973.555555555562</c:v>
                </c:pt>
                <c:pt idx="894">
                  <c:v>40973.5625</c:v>
                </c:pt>
                <c:pt idx="895">
                  <c:v>40973.569444444445</c:v>
                </c:pt>
                <c:pt idx="896">
                  <c:v>40973.576388888891</c:v>
                </c:pt>
                <c:pt idx="897">
                  <c:v>40973.583333333336</c:v>
                </c:pt>
                <c:pt idx="898">
                  <c:v>40973.590277777781</c:v>
                </c:pt>
                <c:pt idx="899">
                  <c:v>40973.597222222204</c:v>
                </c:pt>
                <c:pt idx="900">
                  <c:v>40973.604166666628</c:v>
                </c:pt>
                <c:pt idx="901">
                  <c:v>40973.61111111108</c:v>
                </c:pt>
                <c:pt idx="902">
                  <c:v>40973.618055555562</c:v>
                </c:pt>
                <c:pt idx="903">
                  <c:v>40973.624999999993</c:v>
                </c:pt>
                <c:pt idx="904">
                  <c:v>40973.631944444445</c:v>
                </c:pt>
                <c:pt idx="905">
                  <c:v>40973.638888888891</c:v>
                </c:pt>
                <c:pt idx="906">
                  <c:v>40973.645833333336</c:v>
                </c:pt>
                <c:pt idx="907">
                  <c:v>40973.652777777781</c:v>
                </c:pt>
                <c:pt idx="908">
                  <c:v>40973.659722222204</c:v>
                </c:pt>
                <c:pt idx="909">
                  <c:v>40973.666666666628</c:v>
                </c:pt>
                <c:pt idx="910">
                  <c:v>40973.67361111108</c:v>
                </c:pt>
                <c:pt idx="911">
                  <c:v>40973.680555555562</c:v>
                </c:pt>
                <c:pt idx="912">
                  <c:v>40973.6875</c:v>
                </c:pt>
                <c:pt idx="913">
                  <c:v>40973.694444444445</c:v>
                </c:pt>
                <c:pt idx="914">
                  <c:v>40973.701388888876</c:v>
                </c:pt>
                <c:pt idx="915">
                  <c:v>40973.708333333336</c:v>
                </c:pt>
                <c:pt idx="916">
                  <c:v>40973.715277777781</c:v>
                </c:pt>
                <c:pt idx="917">
                  <c:v>40973.722222222204</c:v>
                </c:pt>
                <c:pt idx="918">
                  <c:v>40973.729166666606</c:v>
                </c:pt>
                <c:pt idx="919">
                  <c:v>40973.73611111108</c:v>
                </c:pt>
                <c:pt idx="920">
                  <c:v>40973.743055555555</c:v>
                </c:pt>
                <c:pt idx="921">
                  <c:v>40973.75</c:v>
                </c:pt>
                <c:pt idx="922">
                  <c:v>40973.756944444474</c:v>
                </c:pt>
                <c:pt idx="923">
                  <c:v>40973.763888888876</c:v>
                </c:pt>
                <c:pt idx="924">
                  <c:v>40973.770833333336</c:v>
                </c:pt>
                <c:pt idx="925">
                  <c:v>40973.777777777774</c:v>
                </c:pt>
                <c:pt idx="926">
                  <c:v>40973.784722222204</c:v>
                </c:pt>
                <c:pt idx="927">
                  <c:v>40973.791666666606</c:v>
                </c:pt>
                <c:pt idx="928">
                  <c:v>40973.79861111108</c:v>
                </c:pt>
                <c:pt idx="929">
                  <c:v>40973.805555555562</c:v>
                </c:pt>
                <c:pt idx="930">
                  <c:v>40973.812500000029</c:v>
                </c:pt>
                <c:pt idx="931">
                  <c:v>40973.819444444474</c:v>
                </c:pt>
                <c:pt idx="932">
                  <c:v>40973.826388888891</c:v>
                </c:pt>
                <c:pt idx="933">
                  <c:v>40973.833333333336</c:v>
                </c:pt>
                <c:pt idx="934">
                  <c:v>40973.84027777781</c:v>
                </c:pt>
                <c:pt idx="935">
                  <c:v>40973.847222222219</c:v>
                </c:pt>
                <c:pt idx="936">
                  <c:v>40973.854166666664</c:v>
                </c:pt>
                <c:pt idx="937">
                  <c:v>40973.86111111108</c:v>
                </c:pt>
                <c:pt idx="938">
                  <c:v>40973.868055555562</c:v>
                </c:pt>
                <c:pt idx="939">
                  <c:v>40973.875</c:v>
                </c:pt>
                <c:pt idx="940">
                  <c:v>40973.881944444474</c:v>
                </c:pt>
                <c:pt idx="941">
                  <c:v>40973.888888888934</c:v>
                </c:pt>
                <c:pt idx="942">
                  <c:v>40973.895833333336</c:v>
                </c:pt>
                <c:pt idx="943">
                  <c:v>40973.902777777781</c:v>
                </c:pt>
                <c:pt idx="944">
                  <c:v>40973.909722222204</c:v>
                </c:pt>
                <c:pt idx="945">
                  <c:v>40973.916666666664</c:v>
                </c:pt>
                <c:pt idx="946">
                  <c:v>40973.92361111108</c:v>
                </c:pt>
                <c:pt idx="947">
                  <c:v>40973.930555555562</c:v>
                </c:pt>
                <c:pt idx="948">
                  <c:v>40973.9375</c:v>
                </c:pt>
                <c:pt idx="949">
                  <c:v>40973.944444444474</c:v>
                </c:pt>
                <c:pt idx="950">
                  <c:v>40973.951388888891</c:v>
                </c:pt>
                <c:pt idx="951">
                  <c:v>40973.958333333343</c:v>
                </c:pt>
                <c:pt idx="952">
                  <c:v>40973.965277777781</c:v>
                </c:pt>
                <c:pt idx="953">
                  <c:v>40973.972222222219</c:v>
                </c:pt>
                <c:pt idx="954">
                  <c:v>40973.979166666628</c:v>
                </c:pt>
                <c:pt idx="955">
                  <c:v>40973.986111111109</c:v>
                </c:pt>
                <c:pt idx="956">
                  <c:v>40973.993055555555</c:v>
                </c:pt>
                <c:pt idx="957">
                  <c:v>40974</c:v>
                </c:pt>
                <c:pt idx="958">
                  <c:v>40974.006944444474</c:v>
                </c:pt>
                <c:pt idx="959">
                  <c:v>40974.013888888891</c:v>
                </c:pt>
                <c:pt idx="960">
                  <c:v>40974.020833333336</c:v>
                </c:pt>
                <c:pt idx="961">
                  <c:v>40974.027777777774</c:v>
                </c:pt>
                <c:pt idx="962">
                  <c:v>40974.034722222204</c:v>
                </c:pt>
                <c:pt idx="963">
                  <c:v>40974.041666666628</c:v>
                </c:pt>
                <c:pt idx="964">
                  <c:v>40974.048611111109</c:v>
                </c:pt>
                <c:pt idx="965">
                  <c:v>40974.055555555562</c:v>
                </c:pt>
                <c:pt idx="966">
                  <c:v>40974.0625</c:v>
                </c:pt>
                <c:pt idx="967">
                  <c:v>40974.069444444445</c:v>
                </c:pt>
                <c:pt idx="968">
                  <c:v>40974.076388888891</c:v>
                </c:pt>
                <c:pt idx="969">
                  <c:v>40974.083333333336</c:v>
                </c:pt>
                <c:pt idx="970">
                  <c:v>40974.090277777781</c:v>
                </c:pt>
                <c:pt idx="971">
                  <c:v>40974.097222222204</c:v>
                </c:pt>
                <c:pt idx="972">
                  <c:v>40974.104166666628</c:v>
                </c:pt>
                <c:pt idx="973">
                  <c:v>40974.11111111108</c:v>
                </c:pt>
                <c:pt idx="974">
                  <c:v>40974.118055555562</c:v>
                </c:pt>
                <c:pt idx="975">
                  <c:v>40974.124999999993</c:v>
                </c:pt>
                <c:pt idx="976">
                  <c:v>40974.131944444445</c:v>
                </c:pt>
                <c:pt idx="977">
                  <c:v>40974.138888888891</c:v>
                </c:pt>
                <c:pt idx="978">
                  <c:v>40974.145833333336</c:v>
                </c:pt>
                <c:pt idx="979">
                  <c:v>40974.152777777781</c:v>
                </c:pt>
                <c:pt idx="980">
                  <c:v>40974.159722222204</c:v>
                </c:pt>
                <c:pt idx="981">
                  <c:v>40974.166666666628</c:v>
                </c:pt>
                <c:pt idx="982">
                  <c:v>40974.17361111108</c:v>
                </c:pt>
                <c:pt idx="983">
                  <c:v>40974.180555555562</c:v>
                </c:pt>
                <c:pt idx="984">
                  <c:v>40974.1875</c:v>
                </c:pt>
                <c:pt idx="985">
                  <c:v>40974.194444444445</c:v>
                </c:pt>
                <c:pt idx="986">
                  <c:v>40974.201388888876</c:v>
                </c:pt>
                <c:pt idx="987">
                  <c:v>40974.208333333336</c:v>
                </c:pt>
                <c:pt idx="988">
                  <c:v>40974.215277777781</c:v>
                </c:pt>
                <c:pt idx="989">
                  <c:v>40974.222222222204</c:v>
                </c:pt>
                <c:pt idx="990">
                  <c:v>40974.229166666606</c:v>
                </c:pt>
                <c:pt idx="991">
                  <c:v>40974.23611111108</c:v>
                </c:pt>
                <c:pt idx="992">
                  <c:v>40974.243055555555</c:v>
                </c:pt>
                <c:pt idx="993">
                  <c:v>40974.25</c:v>
                </c:pt>
                <c:pt idx="994">
                  <c:v>40974.256944444474</c:v>
                </c:pt>
                <c:pt idx="995">
                  <c:v>40974.263888888876</c:v>
                </c:pt>
                <c:pt idx="996">
                  <c:v>40974.270833333336</c:v>
                </c:pt>
                <c:pt idx="997">
                  <c:v>40974.277777777774</c:v>
                </c:pt>
                <c:pt idx="998">
                  <c:v>40974.284722222204</c:v>
                </c:pt>
                <c:pt idx="999">
                  <c:v>40974.291666666606</c:v>
                </c:pt>
                <c:pt idx="1000">
                  <c:v>40974.29861111108</c:v>
                </c:pt>
                <c:pt idx="1001">
                  <c:v>40974.305555555562</c:v>
                </c:pt>
                <c:pt idx="1002">
                  <c:v>40974.312500000029</c:v>
                </c:pt>
                <c:pt idx="1003">
                  <c:v>40974.319444444474</c:v>
                </c:pt>
                <c:pt idx="1004">
                  <c:v>40974.326388888891</c:v>
                </c:pt>
                <c:pt idx="1005">
                  <c:v>40974.333333333336</c:v>
                </c:pt>
                <c:pt idx="1006">
                  <c:v>40974.34027777781</c:v>
                </c:pt>
                <c:pt idx="1007">
                  <c:v>40974.347222222219</c:v>
                </c:pt>
                <c:pt idx="1008">
                  <c:v>40974.354166666664</c:v>
                </c:pt>
                <c:pt idx="1009">
                  <c:v>40974.36111111108</c:v>
                </c:pt>
                <c:pt idx="1010">
                  <c:v>40974.368055555562</c:v>
                </c:pt>
                <c:pt idx="1011">
                  <c:v>40974.375</c:v>
                </c:pt>
                <c:pt idx="1012">
                  <c:v>40974.381944444474</c:v>
                </c:pt>
                <c:pt idx="1013">
                  <c:v>40974.388888888934</c:v>
                </c:pt>
                <c:pt idx="1014">
                  <c:v>40974.395833333336</c:v>
                </c:pt>
                <c:pt idx="1015">
                  <c:v>40974.402777777781</c:v>
                </c:pt>
                <c:pt idx="1016">
                  <c:v>40974.409722222204</c:v>
                </c:pt>
                <c:pt idx="1017">
                  <c:v>40974.416666666664</c:v>
                </c:pt>
                <c:pt idx="1018">
                  <c:v>40974.42361111108</c:v>
                </c:pt>
                <c:pt idx="1019">
                  <c:v>40974.430555555562</c:v>
                </c:pt>
                <c:pt idx="1020">
                  <c:v>40974.4375</c:v>
                </c:pt>
                <c:pt idx="1021">
                  <c:v>40974.444444444474</c:v>
                </c:pt>
                <c:pt idx="1022">
                  <c:v>40974.451388888891</c:v>
                </c:pt>
                <c:pt idx="1023">
                  <c:v>40974.458333333343</c:v>
                </c:pt>
                <c:pt idx="1024">
                  <c:v>40974.465277777781</c:v>
                </c:pt>
                <c:pt idx="1025">
                  <c:v>40974.472222222219</c:v>
                </c:pt>
                <c:pt idx="1026">
                  <c:v>40974.479166666628</c:v>
                </c:pt>
                <c:pt idx="1027">
                  <c:v>40974.486111111109</c:v>
                </c:pt>
                <c:pt idx="1028">
                  <c:v>40974.493055555555</c:v>
                </c:pt>
                <c:pt idx="1029">
                  <c:v>40974.5</c:v>
                </c:pt>
                <c:pt idx="1030">
                  <c:v>40974.506944444474</c:v>
                </c:pt>
                <c:pt idx="1031">
                  <c:v>40974.513888888891</c:v>
                </c:pt>
                <c:pt idx="1032">
                  <c:v>40974.520833333336</c:v>
                </c:pt>
                <c:pt idx="1033">
                  <c:v>40974.527777777774</c:v>
                </c:pt>
                <c:pt idx="1034">
                  <c:v>40974.534722222204</c:v>
                </c:pt>
                <c:pt idx="1035">
                  <c:v>40974.541666666628</c:v>
                </c:pt>
                <c:pt idx="1036">
                  <c:v>40974.548611111109</c:v>
                </c:pt>
                <c:pt idx="1037">
                  <c:v>40974.555555555562</c:v>
                </c:pt>
                <c:pt idx="1038">
                  <c:v>40974.5625</c:v>
                </c:pt>
                <c:pt idx="1039">
                  <c:v>40974.569444444445</c:v>
                </c:pt>
                <c:pt idx="1040">
                  <c:v>40974.576388888891</c:v>
                </c:pt>
                <c:pt idx="1041">
                  <c:v>40974.583333333336</c:v>
                </c:pt>
                <c:pt idx="1042">
                  <c:v>40974.590277777781</c:v>
                </c:pt>
                <c:pt idx="1043">
                  <c:v>40974.597222222204</c:v>
                </c:pt>
                <c:pt idx="1044">
                  <c:v>40974.604166666628</c:v>
                </c:pt>
                <c:pt idx="1045">
                  <c:v>40974.61111111108</c:v>
                </c:pt>
                <c:pt idx="1046">
                  <c:v>40974.618055555562</c:v>
                </c:pt>
                <c:pt idx="1047">
                  <c:v>40974.624999999993</c:v>
                </c:pt>
                <c:pt idx="1048">
                  <c:v>40974.631944444445</c:v>
                </c:pt>
                <c:pt idx="1049">
                  <c:v>40974.638888888891</c:v>
                </c:pt>
                <c:pt idx="1050">
                  <c:v>40974.645833333336</c:v>
                </c:pt>
                <c:pt idx="1051">
                  <c:v>40974.652777777781</c:v>
                </c:pt>
                <c:pt idx="1052">
                  <c:v>40974.659722222204</c:v>
                </c:pt>
                <c:pt idx="1053">
                  <c:v>40974.666666666628</c:v>
                </c:pt>
                <c:pt idx="1054">
                  <c:v>40974.67361111108</c:v>
                </c:pt>
                <c:pt idx="1055">
                  <c:v>40974.680555555562</c:v>
                </c:pt>
                <c:pt idx="1056">
                  <c:v>40974.6875</c:v>
                </c:pt>
                <c:pt idx="1057">
                  <c:v>40974.694444444445</c:v>
                </c:pt>
                <c:pt idx="1058">
                  <c:v>40974.701388888876</c:v>
                </c:pt>
                <c:pt idx="1059">
                  <c:v>40974.708333333336</c:v>
                </c:pt>
                <c:pt idx="1060">
                  <c:v>40974.715277777781</c:v>
                </c:pt>
                <c:pt idx="1061">
                  <c:v>40974.722222222204</c:v>
                </c:pt>
                <c:pt idx="1062">
                  <c:v>40974.729166666606</c:v>
                </c:pt>
                <c:pt idx="1063">
                  <c:v>40974.73611111108</c:v>
                </c:pt>
                <c:pt idx="1064">
                  <c:v>40974.743055555555</c:v>
                </c:pt>
                <c:pt idx="1065">
                  <c:v>40974.75</c:v>
                </c:pt>
                <c:pt idx="1066">
                  <c:v>40974.756944444474</c:v>
                </c:pt>
                <c:pt idx="1067">
                  <c:v>40974.763888888876</c:v>
                </c:pt>
                <c:pt idx="1068">
                  <c:v>40974.770833333336</c:v>
                </c:pt>
                <c:pt idx="1069">
                  <c:v>40974.777777777774</c:v>
                </c:pt>
                <c:pt idx="1070">
                  <c:v>40974.784722222204</c:v>
                </c:pt>
                <c:pt idx="1071">
                  <c:v>40974.791666666606</c:v>
                </c:pt>
                <c:pt idx="1072">
                  <c:v>40974.79861111108</c:v>
                </c:pt>
                <c:pt idx="1073">
                  <c:v>40974.805555555562</c:v>
                </c:pt>
                <c:pt idx="1074">
                  <c:v>40974.812500000029</c:v>
                </c:pt>
                <c:pt idx="1075">
                  <c:v>40974.819444444474</c:v>
                </c:pt>
                <c:pt idx="1076">
                  <c:v>40974.826388888891</c:v>
                </c:pt>
                <c:pt idx="1077">
                  <c:v>40974.833333333336</c:v>
                </c:pt>
                <c:pt idx="1078">
                  <c:v>40974.84027777781</c:v>
                </c:pt>
                <c:pt idx="1079">
                  <c:v>40974.847222222219</c:v>
                </c:pt>
                <c:pt idx="1080">
                  <c:v>40974.854166666664</c:v>
                </c:pt>
                <c:pt idx="1081">
                  <c:v>40974.86111111108</c:v>
                </c:pt>
                <c:pt idx="1082">
                  <c:v>40974.868055555562</c:v>
                </c:pt>
                <c:pt idx="1083">
                  <c:v>40974.875</c:v>
                </c:pt>
                <c:pt idx="1084">
                  <c:v>40974.881944444474</c:v>
                </c:pt>
                <c:pt idx="1085">
                  <c:v>40974.888888888934</c:v>
                </c:pt>
                <c:pt idx="1086">
                  <c:v>40974.895833333336</c:v>
                </c:pt>
                <c:pt idx="1087">
                  <c:v>40974.902777777781</c:v>
                </c:pt>
                <c:pt idx="1088">
                  <c:v>40974.909722222204</c:v>
                </c:pt>
                <c:pt idx="1089">
                  <c:v>40974.916666666664</c:v>
                </c:pt>
                <c:pt idx="1090">
                  <c:v>40974.92361111108</c:v>
                </c:pt>
                <c:pt idx="1091">
                  <c:v>40974.930555555562</c:v>
                </c:pt>
                <c:pt idx="1092">
                  <c:v>40974.9375</c:v>
                </c:pt>
                <c:pt idx="1093">
                  <c:v>40974.944444444474</c:v>
                </c:pt>
                <c:pt idx="1094">
                  <c:v>40974.951388888891</c:v>
                </c:pt>
                <c:pt idx="1095">
                  <c:v>40974.958333333343</c:v>
                </c:pt>
                <c:pt idx="1096">
                  <c:v>40974.965277777781</c:v>
                </c:pt>
                <c:pt idx="1097">
                  <c:v>40974.972222222219</c:v>
                </c:pt>
                <c:pt idx="1098">
                  <c:v>40974.979166666628</c:v>
                </c:pt>
                <c:pt idx="1099">
                  <c:v>40974.986111111109</c:v>
                </c:pt>
                <c:pt idx="1100">
                  <c:v>40974.993055555555</c:v>
                </c:pt>
                <c:pt idx="1101">
                  <c:v>40975</c:v>
                </c:pt>
                <c:pt idx="1102">
                  <c:v>40975.006944444474</c:v>
                </c:pt>
                <c:pt idx="1103">
                  <c:v>40975.013888888891</c:v>
                </c:pt>
                <c:pt idx="1104">
                  <c:v>40975.020833333336</c:v>
                </c:pt>
                <c:pt idx="1105">
                  <c:v>40975.027777777774</c:v>
                </c:pt>
                <c:pt idx="1106">
                  <c:v>40975.034722222204</c:v>
                </c:pt>
                <c:pt idx="1107">
                  <c:v>40975.041666666628</c:v>
                </c:pt>
                <c:pt idx="1108">
                  <c:v>40975.048611111109</c:v>
                </c:pt>
                <c:pt idx="1109">
                  <c:v>40975.055555555562</c:v>
                </c:pt>
                <c:pt idx="1110">
                  <c:v>40975.0625</c:v>
                </c:pt>
                <c:pt idx="1111">
                  <c:v>40975.069444444445</c:v>
                </c:pt>
                <c:pt idx="1112">
                  <c:v>40975.076388888891</c:v>
                </c:pt>
                <c:pt idx="1113">
                  <c:v>40975.083333333336</c:v>
                </c:pt>
                <c:pt idx="1114">
                  <c:v>40975.090277777781</c:v>
                </c:pt>
                <c:pt idx="1115">
                  <c:v>40975.097222222204</c:v>
                </c:pt>
                <c:pt idx="1116">
                  <c:v>40975.104166666628</c:v>
                </c:pt>
                <c:pt idx="1117">
                  <c:v>40975.11111111108</c:v>
                </c:pt>
                <c:pt idx="1118">
                  <c:v>40975.118055555562</c:v>
                </c:pt>
                <c:pt idx="1119">
                  <c:v>40975.124999999993</c:v>
                </c:pt>
                <c:pt idx="1120">
                  <c:v>40975.131944444445</c:v>
                </c:pt>
                <c:pt idx="1121">
                  <c:v>40975.138888888891</c:v>
                </c:pt>
                <c:pt idx="1122">
                  <c:v>40975.145833333336</c:v>
                </c:pt>
                <c:pt idx="1123">
                  <c:v>40975.152777777781</c:v>
                </c:pt>
                <c:pt idx="1124">
                  <c:v>40975.159722222204</c:v>
                </c:pt>
                <c:pt idx="1125">
                  <c:v>40975.166666666628</c:v>
                </c:pt>
                <c:pt idx="1126">
                  <c:v>40975.17361111108</c:v>
                </c:pt>
                <c:pt idx="1127">
                  <c:v>40975.180555555562</c:v>
                </c:pt>
                <c:pt idx="1128">
                  <c:v>40975.1875</c:v>
                </c:pt>
                <c:pt idx="1129">
                  <c:v>40975.194444444445</c:v>
                </c:pt>
                <c:pt idx="1130">
                  <c:v>40975.201388888876</c:v>
                </c:pt>
                <c:pt idx="1131">
                  <c:v>40975.208333333336</c:v>
                </c:pt>
                <c:pt idx="1132">
                  <c:v>40975.215277777781</c:v>
                </c:pt>
                <c:pt idx="1133">
                  <c:v>40975.222222222204</c:v>
                </c:pt>
                <c:pt idx="1134">
                  <c:v>40975.229166666606</c:v>
                </c:pt>
                <c:pt idx="1135">
                  <c:v>40975.23611111108</c:v>
                </c:pt>
                <c:pt idx="1136">
                  <c:v>40975.243055555555</c:v>
                </c:pt>
                <c:pt idx="1137">
                  <c:v>40975.25</c:v>
                </c:pt>
                <c:pt idx="1138">
                  <c:v>40975.256944444474</c:v>
                </c:pt>
                <c:pt idx="1139">
                  <c:v>40975.263888888876</c:v>
                </c:pt>
                <c:pt idx="1140">
                  <c:v>40975.270833333336</c:v>
                </c:pt>
                <c:pt idx="1141">
                  <c:v>40975.277777777774</c:v>
                </c:pt>
                <c:pt idx="1142">
                  <c:v>40975.284722222204</c:v>
                </c:pt>
                <c:pt idx="1143">
                  <c:v>40975.291666666606</c:v>
                </c:pt>
                <c:pt idx="1144">
                  <c:v>40975.29861111108</c:v>
                </c:pt>
                <c:pt idx="1145">
                  <c:v>40975.305555555562</c:v>
                </c:pt>
                <c:pt idx="1146">
                  <c:v>40975.312500000029</c:v>
                </c:pt>
                <c:pt idx="1147">
                  <c:v>40975.319444444474</c:v>
                </c:pt>
                <c:pt idx="1148">
                  <c:v>40975.326388888891</c:v>
                </c:pt>
                <c:pt idx="1149">
                  <c:v>40975.333333333336</c:v>
                </c:pt>
                <c:pt idx="1150">
                  <c:v>40975.34027777781</c:v>
                </c:pt>
                <c:pt idx="1151">
                  <c:v>40975.347222222219</c:v>
                </c:pt>
                <c:pt idx="1152">
                  <c:v>40975.354166666664</c:v>
                </c:pt>
                <c:pt idx="1153">
                  <c:v>40975.36111111108</c:v>
                </c:pt>
                <c:pt idx="1154">
                  <c:v>40975.368055555562</c:v>
                </c:pt>
                <c:pt idx="1155">
                  <c:v>40975.375</c:v>
                </c:pt>
                <c:pt idx="1156">
                  <c:v>40975.381944444474</c:v>
                </c:pt>
                <c:pt idx="1157">
                  <c:v>40975.388888888934</c:v>
                </c:pt>
                <c:pt idx="1158">
                  <c:v>40975.395833333336</c:v>
                </c:pt>
                <c:pt idx="1159">
                  <c:v>40975.402777777781</c:v>
                </c:pt>
                <c:pt idx="1160">
                  <c:v>40975.409722222204</c:v>
                </c:pt>
                <c:pt idx="1161">
                  <c:v>40975.416666666664</c:v>
                </c:pt>
                <c:pt idx="1162">
                  <c:v>40975.42361111108</c:v>
                </c:pt>
                <c:pt idx="1163">
                  <c:v>40975.430555555562</c:v>
                </c:pt>
                <c:pt idx="1164">
                  <c:v>40975.4375</c:v>
                </c:pt>
                <c:pt idx="1165">
                  <c:v>40975.444444444474</c:v>
                </c:pt>
                <c:pt idx="1166">
                  <c:v>40975.451388888891</c:v>
                </c:pt>
                <c:pt idx="1167">
                  <c:v>40975.458333333343</c:v>
                </c:pt>
                <c:pt idx="1168">
                  <c:v>40975.465277777781</c:v>
                </c:pt>
                <c:pt idx="1169">
                  <c:v>40975.472222222219</c:v>
                </c:pt>
                <c:pt idx="1170">
                  <c:v>40975.479166666628</c:v>
                </c:pt>
                <c:pt idx="1171">
                  <c:v>40975.486111111109</c:v>
                </c:pt>
                <c:pt idx="1172">
                  <c:v>40975.493055555555</c:v>
                </c:pt>
                <c:pt idx="1173">
                  <c:v>40975.5</c:v>
                </c:pt>
                <c:pt idx="1174">
                  <c:v>40975.506944444474</c:v>
                </c:pt>
                <c:pt idx="1175">
                  <c:v>40975.513888888891</c:v>
                </c:pt>
                <c:pt idx="1176">
                  <c:v>40975.520833333336</c:v>
                </c:pt>
                <c:pt idx="1177">
                  <c:v>40975.527777777774</c:v>
                </c:pt>
                <c:pt idx="1178">
                  <c:v>40975.534722222204</c:v>
                </c:pt>
                <c:pt idx="1179">
                  <c:v>40975.541666666628</c:v>
                </c:pt>
                <c:pt idx="1180">
                  <c:v>40975.548611111109</c:v>
                </c:pt>
                <c:pt idx="1181">
                  <c:v>40975.555555555562</c:v>
                </c:pt>
                <c:pt idx="1182">
                  <c:v>40975.5625</c:v>
                </c:pt>
                <c:pt idx="1183">
                  <c:v>40975.569444444445</c:v>
                </c:pt>
                <c:pt idx="1184">
                  <c:v>40975.576388888891</c:v>
                </c:pt>
                <c:pt idx="1185">
                  <c:v>40975.583333333336</c:v>
                </c:pt>
                <c:pt idx="1186">
                  <c:v>40975.590277777781</c:v>
                </c:pt>
                <c:pt idx="1187">
                  <c:v>40975.597222222204</c:v>
                </c:pt>
                <c:pt idx="1188">
                  <c:v>40975.604166666628</c:v>
                </c:pt>
                <c:pt idx="1189">
                  <c:v>40975.61111111108</c:v>
                </c:pt>
                <c:pt idx="1190">
                  <c:v>40975.618055555562</c:v>
                </c:pt>
                <c:pt idx="1191">
                  <c:v>40975.624999999993</c:v>
                </c:pt>
                <c:pt idx="1192">
                  <c:v>40975.631944444445</c:v>
                </c:pt>
                <c:pt idx="1193">
                  <c:v>40975.638888888891</c:v>
                </c:pt>
                <c:pt idx="1194">
                  <c:v>40975.645833333336</c:v>
                </c:pt>
                <c:pt idx="1195">
                  <c:v>40975.652777777781</c:v>
                </c:pt>
                <c:pt idx="1196">
                  <c:v>40975.659722222204</c:v>
                </c:pt>
                <c:pt idx="1197">
                  <c:v>40975.666666666628</c:v>
                </c:pt>
                <c:pt idx="1198">
                  <c:v>40975.67361111108</c:v>
                </c:pt>
                <c:pt idx="1199">
                  <c:v>40975.680555555562</c:v>
                </c:pt>
                <c:pt idx="1200">
                  <c:v>40975.6875</c:v>
                </c:pt>
                <c:pt idx="1201">
                  <c:v>40975.694444444445</c:v>
                </c:pt>
                <c:pt idx="1202">
                  <c:v>40975.701388888876</c:v>
                </c:pt>
                <c:pt idx="1203">
                  <c:v>40975.708333333336</c:v>
                </c:pt>
                <c:pt idx="1204">
                  <c:v>40975.715277777781</c:v>
                </c:pt>
                <c:pt idx="1205">
                  <c:v>40975.722222222204</c:v>
                </c:pt>
                <c:pt idx="1206">
                  <c:v>40975.729166666606</c:v>
                </c:pt>
                <c:pt idx="1207">
                  <c:v>40975.73611111108</c:v>
                </c:pt>
                <c:pt idx="1208">
                  <c:v>40975.743055555555</c:v>
                </c:pt>
                <c:pt idx="1209">
                  <c:v>40975.75</c:v>
                </c:pt>
                <c:pt idx="1210">
                  <c:v>40975.756944444474</c:v>
                </c:pt>
                <c:pt idx="1211">
                  <c:v>40975.763888888876</c:v>
                </c:pt>
                <c:pt idx="1212">
                  <c:v>40975.770833333336</c:v>
                </c:pt>
                <c:pt idx="1213">
                  <c:v>40975.777777777774</c:v>
                </c:pt>
                <c:pt idx="1214">
                  <c:v>40975.784722222204</c:v>
                </c:pt>
                <c:pt idx="1215">
                  <c:v>40975.791666666606</c:v>
                </c:pt>
                <c:pt idx="1216">
                  <c:v>40975.79861111108</c:v>
                </c:pt>
                <c:pt idx="1217">
                  <c:v>40975.805555555562</c:v>
                </c:pt>
                <c:pt idx="1218">
                  <c:v>40975.812500000029</c:v>
                </c:pt>
                <c:pt idx="1219">
                  <c:v>40975.819444444474</c:v>
                </c:pt>
                <c:pt idx="1220">
                  <c:v>40975.826388888891</c:v>
                </c:pt>
                <c:pt idx="1221">
                  <c:v>40975.833333333336</c:v>
                </c:pt>
                <c:pt idx="1222">
                  <c:v>40975.84027777781</c:v>
                </c:pt>
                <c:pt idx="1223">
                  <c:v>40975.847222222219</c:v>
                </c:pt>
                <c:pt idx="1224">
                  <c:v>40975.854166666664</c:v>
                </c:pt>
                <c:pt idx="1225">
                  <c:v>40975.86111111108</c:v>
                </c:pt>
                <c:pt idx="1226">
                  <c:v>40975.868055555562</c:v>
                </c:pt>
                <c:pt idx="1227">
                  <c:v>40975.875</c:v>
                </c:pt>
                <c:pt idx="1228">
                  <c:v>40975.881944444474</c:v>
                </c:pt>
                <c:pt idx="1229">
                  <c:v>40975.888888888934</c:v>
                </c:pt>
                <c:pt idx="1230">
                  <c:v>40975.895833333336</c:v>
                </c:pt>
                <c:pt idx="1231">
                  <c:v>40975.902777777781</c:v>
                </c:pt>
                <c:pt idx="1232">
                  <c:v>40975.909722222204</c:v>
                </c:pt>
                <c:pt idx="1233">
                  <c:v>40975.916666666664</c:v>
                </c:pt>
                <c:pt idx="1234">
                  <c:v>40975.92361111108</c:v>
                </c:pt>
                <c:pt idx="1235">
                  <c:v>40975.930555555562</c:v>
                </c:pt>
                <c:pt idx="1236">
                  <c:v>40975.9375</c:v>
                </c:pt>
                <c:pt idx="1237">
                  <c:v>40975.944444444474</c:v>
                </c:pt>
                <c:pt idx="1238">
                  <c:v>40975.951388888891</c:v>
                </c:pt>
                <c:pt idx="1239">
                  <c:v>40975.958333333343</c:v>
                </c:pt>
                <c:pt idx="1240">
                  <c:v>40975.965277777781</c:v>
                </c:pt>
                <c:pt idx="1241">
                  <c:v>40975.972222222219</c:v>
                </c:pt>
                <c:pt idx="1242">
                  <c:v>40975.979166666628</c:v>
                </c:pt>
                <c:pt idx="1243">
                  <c:v>40975.986111111109</c:v>
                </c:pt>
                <c:pt idx="1244">
                  <c:v>40975.993055555555</c:v>
                </c:pt>
                <c:pt idx="1245">
                  <c:v>40976</c:v>
                </c:pt>
                <c:pt idx="1246">
                  <c:v>40976.006944444474</c:v>
                </c:pt>
                <c:pt idx="1247">
                  <c:v>40976.013888888891</c:v>
                </c:pt>
                <c:pt idx="1248">
                  <c:v>40976.020833333336</c:v>
                </c:pt>
                <c:pt idx="1249">
                  <c:v>40976.027777777774</c:v>
                </c:pt>
                <c:pt idx="1250">
                  <c:v>40976.034722222204</c:v>
                </c:pt>
                <c:pt idx="1251">
                  <c:v>40976.041666666628</c:v>
                </c:pt>
                <c:pt idx="1252">
                  <c:v>40976.048611111109</c:v>
                </c:pt>
                <c:pt idx="1253">
                  <c:v>40976.055555555562</c:v>
                </c:pt>
                <c:pt idx="1254">
                  <c:v>40976.0625</c:v>
                </c:pt>
                <c:pt idx="1255">
                  <c:v>40976.069444444445</c:v>
                </c:pt>
                <c:pt idx="1256">
                  <c:v>40976.076388888891</c:v>
                </c:pt>
                <c:pt idx="1257">
                  <c:v>40976.083333333336</c:v>
                </c:pt>
                <c:pt idx="1258">
                  <c:v>40976.090277777781</c:v>
                </c:pt>
                <c:pt idx="1259">
                  <c:v>40976.097222222204</c:v>
                </c:pt>
                <c:pt idx="1260">
                  <c:v>40976.104166666628</c:v>
                </c:pt>
                <c:pt idx="1261">
                  <c:v>40976.11111111108</c:v>
                </c:pt>
                <c:pt idx="1262">
                  <c:v>40976.118055555562</c:v>
                </c:pt>
                <c:pt idx="1263">
                  <c:v>40976.124999999993</c:v>
                </c:pt>
                <c:pt idx="1264">
                  <c:v>40976.131944444445</c:v>
                </c:pt>
                <c:pt idx="1265">
                  <c:v>40976.138888888891</c:v>
                </c:pt>
                <c:pt idx="1266">
                  <c:v>40976.145833333336</c:v>
                </c:pt>
                <c:pt idx="1267">
                  <c:v>40976.152777777781</c:v>
                </c:pt>
                <c:pt idx="1268">
                  <c:v>40976.159722222204</c:v>
                </c:pt>
                <c:pt idx="1269">
                  <c:v>40976.166666666628</c:v>
                </c:pt>
                <c:pt idx="1270">
                  <c:v>40976.17361111108</c:v>
                </c:pt>
                <c:pt idx="1271">
                  <c:v>40976.180555555562</c:v>
                </c:pt>
                <c:pt idx="1272">
                  <c:v>40976.1875</c:v>
                </c:pt>
                <c:pt idx="1273">
                  <c:v>40976.194444444445</c:v>
                </c:pt>
                <c:pt idx="1274">
                  <c:v>40976.201388888876</c:v>
                </c:pt>
                <c:pt idx="1275">
                  <c:v>40976.208333333336</c:v>
                </c:pt>
                <c:pt idx="1276">
                  <c:v>40976.215277777781</c:v>
                </c:pt>
                <c:pt idx="1277">
                  <c:v>40976.222222222204</c:v>
                </c:pt>
                <c:pt idx="1278">
                  <c:v>40976.229166666606</c:v>
                </c:pt>
                <c:pt idx="1279">
                  <c:v>40976.23611111108</c:v>
                </c:pt>
                <c:pt idx="1280">
                  <c:v>40976.243055555555</c:v>
                </c:pt>
                <c:pt idx="1281">
                  <c:v>40976.25</c:v>
                </c:pt>
                <c:pt idx="1282">
                  <c:v>40976.256944444474</c:v>
                </c:pt>
                <c:pt idx="1283">
                  <c:v>40976.263888888876</c:v>
                </c:pt>
                <c:pt idx="1284">
                  <c:v>40976.270833333336</c:v>
                </c:pt>
                <c:pt idx="1285">
                  <c:v>40976.277777777774</c:v>
                </c:pt>
                <c:pt idx="1286">
                  <c:v>40976.284722222204</c:v>
                </c:pt>
                <c:pt idx="1287">
                  <c:v>40976.291666666606</c:v>
                </c:pt>
                <c:pt idx="1288">
                  <c:v>40976.29861111108</c:v>
                </c:pt>
                <c:pt idx="1289">
                  <c:v>40976.305555555562</c:v>
                </c:pt>
                <c:pt idx="1290">
                  <c:v>40976.312500000029</c:v>
                </c:pt>
                <c:pt idx="1291">
                  <c:v>40976.319444444474</c:v>
                </c:pt>
                <c:pt idx="1292">
                  <c:v>40976.326388888891</c:v>
                </c:pt>
                <c:pt idx="1293">
                  <c:v>40976.333333333336</c:v>
                </c:pt>
                <c:pt idx="1294">
                  <c:v>40976.34027777781</c:v>
                </c:pt>
                <c:pt idx="1295">
                  <c:v>40976.347222222219</c:v>
                </c:pt>
                <c:pt idx="1296">
                  <c:v>40976.354166666664</c:v>
                </c:pt>
                <c:pt idx="1297">
                  <c:v>40976.36111111108</c:v>
                </c:pt>
                <c:pt idx="1298">
                  <c:v>40976.368055555562</c:v>
                </c:pt>
                <c:pt idx="1299">
                  <c:v>40976.375</c:v>
                </c:pt>
                <c:pt idx="1300">
                  <c:v>40976.381944444474</c:v>
                </c:pt>
                <c:pt idx="1301">
                  <c:v>40976.388888888934</c:v>
                </c:pt>
                <c:pt idx="1302">
                  <c:v>40976.395833333336</c:v>
                </c:pt>
                <c:pt idx="1303">
                  <c:v>40976.402777777781</c:v>
                </c:pt>
                <c:pt idx="1304">
                  <c:v>40976.409722222204</c:v>
                </c:pt>
                <c:pt idx="1305">
                  <c:v>40976.416666666664</c:v>
                </c:pt>
                <c:pt idx="1306">
                  <c:v>40976.42361111108</c:v>
                </c:pt>
                <c:pt idx="1307">
                  <c:v>40976.430555555562</c:v>
                </c:pt>
                <c:pt idx="1308">
                  <c:v>40976.4375</c:v>
                </c:pt>
                <c:pt idx="1309">
                  <c:v>40976.444444444474</c:v>
                </c:pt>
                <c:pt idx="1310">
                  <c:v>40976.451388888891</c:v>
                </c:pt>
                <c:pt idx="1311">
                  <c:v>40976.458333333343</c:v>
                </c:pt>
                <c:pt idx="1312">
                  <c:v>40976.465277777781</c:v>
                </c:pt>
                <c:pt idx="1313">
                  <c:v>40976.472222222219</c:v>
                </c:pt>
                <c:pt idx="1314">
                  <c:v>40976.479166666628</c:v>
                </c:pt>
                <c:pt idx="1315">
                  <c:v>40976.486111111109</c:v>
                </c:pt>
                <c:pt idx="1316">
                  <c:v>40976.493055555555</c:v>
                </c:pt>
                <c:pt idx="1317">
                  <c:v>40976.5</c:v>
                </c:pt>
                <c:pt idx="1318">
                  <c:v>40976.506944444474</c:v>
                </c:pt>
                <c:pt idx="1319">
                  <c:v>40976.513888888891</c:v>
                </c:pt>
                <c:pt idx="1320">
                  <c:v>40976.520833333336</c:v>
                </c:pt>
                <c:pt idx="1321">
                  <c:v>40976.527777777774</c:v>
                </c:pt>
                <c:pt idx="1322">
                  <c:v>40976.534722222204</c:v>
                </c:pt>
                <c:pt idx="1323">
                  <c:v>40976.541666666628</c:v>
                </c:pt>
                <c:pt idx="1324">
                  <c:v>40976.548611111109</c:v>
                </c:pt>
                <c:pt idx="1325">
                  <c:v>40976.555555555562</c:v>
                </c:pt>
                <c:pt idx="1326">
                  <c:v>40976.5625</c:v>
                </c:pt>
                <c:pt idx="1327">
                  <c:v>40976.569444444445</c:v>
                </c:pt>
                <c:pt idx="1328">
                  <c:v>40976.576388888891</c:v>
                </c:pt>
                <c:pt idx="1329">
                  <c:v>40976.583333333336</c:v>
                </c:pt>
                <c:pt idx="1330">
                  <c:v>40976.590277777781</c:v>
                </c:pt>
                <c:pt idx="1331">
                  <c:v>40976.597222222204</c:v>
                </c:pt>
                <c:pt idx="1332">
                  <c:v>40976.604166666628</c:v>
                </c:pt>
                <c:pt idx="1333">
                  <c:v>40976.61111111108</c:v>
                </c:pt>
                <c:pt idx="1334">
                  <c:v>40976.618055555562</c:v>
                </c:pt>
                <c:pt idx="1335">
                  <c:v>40976.624999999993</c:v>
                </c:pt>
                <c:pt idx="1336">
                  <c:v>40976.631944444445</c:v>
                </c:pt>
                <c:pt idx="1337">
                  <c:v>40976.638888888891</c:v>
                </c:pt>
                <c:pt idx="1338">
                  <c:v>40976.645833333336</c:v>
                </c:pt>
                <c:pt idx="1339">
                  <c:v>40976.652777777781</c:v>
                </c:pt>
                <c:pt idx="1340">
                  <c:v>40976.659722222204</c:v>
                </c:pt>
                <c:pt idx="1341">
                  <c:v>40976.666666666628</c:v>
                </c:pt>
                <c:pt idx="1342">
                  <c:v>40976.67361111108</c:v>
                </c:pt>
                <c:pt idx="1343">
                  <c:v>40976.680555555562</c:v>
                </c:pt>
                <c:pt idx="1344">
                  <c:v>40976.6875</c:v>
                </c:pt>
                <c:pt idx="1345">
                  <c:v>40976.694444444445</c:v>
                </c:pt>
                <c:pt idx="1346">
                  <c:v>40976.701388888876</c:v>
                </c:pt>
                <c:pt idx="1347">
                  <c:v>40976.708333333336</c:v>
                </c:pt>
                <c:pt idx="1348">
                  <c:v>40976.715277777781</c:v>
                </c:pt>
                <c:pt idx="1349">
                  <c:v>40976.722222222204</c:v>
                </c:pt>
                <c:pt idx="1350">
                  <c:v>40976.729166666606</c:v>
                </c:pt>
                <c:pt idx="1351">
                  <c:v>40976.73611111108</c:v>
                </c:pt>
                <c:pt idx="1352">
                  <c:v>40976.743055555555</c:v>
                </c:pt>
                <c:pt idx="1353">
                  <c:v>40976.75</c:v>
                </c:pt>
                <c:pt idx="1354">
                  <c:v>40976.756944444474</c:v>
                </c:pt>
                <c:pt idx="1355">
                  <c:v>40976.763888888876</c:v>
                </c:pt>
                <c:pt idx="1356">
                  <c:v>40976.770833333336</c:v>
                </c:pt>
                <c:pt idx="1357">
                  <c:v>40976.777777777774</c:v>
                </c:pt>
                <c:pt idx="1358">
                  <c:v>40976.784722222204</c:v>
                </c:pt>
                <c:pt idx="1359">
                  <c:v>40976.791666666606</c:v>
                </c:pt>
                <c:pt idx="1360">
                  <c:v>40976.79861111108</c:v>
                </c:pt>
                <c:pt idx="1361">
                  <c:v>40976.805555555562</c:v>
                </c:pt>
                <c:pt idx="1362">
                  <c:v>40976.812500000029</c:v>
                </c:pt>
                <c:pt idx="1363">
                  <c:v>40976.819444444474</c:v>
                </c:pt>
                <c:pt idx="1364">
                  <c:v>40976.826388888891</c:v>
                </c:pt>
                <c:pt idx="1365">
                  <c:v>40976.833333333336</c:v>
                </c:pt>
                <c:pt idx="1366">
                  <c:v>40976.84027777781</c:v>
                </c:pt>
                <c:pt idx="1367">
                  <c:v>40976.847222222219</c:v>
                </c:pt>
                <c:pt idx="1368">
                  <c:v>40976.854166666664</c:v>
                </c:pt>
                <c:pt idx="1369">
                  <c:v>40976.86111111108</c:v>
                </c:pt>
                <c:pt idx="1370">
                  <c:v>40976.868055555562</c:v>
                </c:pt>
                <c:pt idx="1371">
                  <c:v>40976.875</c:v>
                </c:pt>
                <c:pt idx="1372">
                  <c:v>40976.881944444474</c:v>
                </c:pt>
                <c:pt idx="1373">
                  <c:v>40976.888888888934</c:v>
                </c:pt>
                <c:pt idx="1374">
                  <c:v>40976.895833333336</c:v>
                </c:pt>
                <c:pt idx="1375">
                  <c:v>40976.902777777781</c:v>
                </c:pt>
                <c:pt idx="1376">
                  <c:v>40976.909722222204</c:v>
                </c:pt>
                <c:pt idx="1377">
                  <c:v>40976.916666666664</c:v>
                </c:pt>
                <c:pt idx="1378">
                  <c:v>40976.92361111108</c:v>
                </c:pt>
                <c:pt idx="1379">
                  <c:v>40976.930555555562</c:v>
                </c:pt>
                <c:pt idx="1380">
                  <c:v>40976.9375</c:v>
                </c:pt>
                <c:pt idx="1381">
                  <c:v>40976.944444444474</c:v>
                </c:pt>
                <c:pt idx="1382">
                  <c:v>40976.951388888891</c:v>
                </c:pt>
                <c:pt idx="1383">
                  <c:v>40976.958333333343</c:v>
                </c:pt>
                <c:pt idx="1384">
                  <c:v>40976.965277777781</c:v>
                </c:pt>
                <c:pt idx="1385">
                  <c:v>40976.972222222219</c:v>
                </c:pt>
                <c:pt idx="1386">
                  <c:v>40976.979166666628</c:v>
                </c:pt>
                <c:pt idx="1387">
                  <c:v>40976.986111111109</c:v>
                </c:pt>
                <c:pt idx="1388">
                  <c:v>40976.993055555555</c:v>
                </c:pt>
                <c:pt idx="1389">
                  <c:v>40977</c:v>
                </c:pt>
                <c:pt idx="1390">
                  <c:v>40977.006944444474</c:v>
                </c:pt>
                <c:pt idx="1391">
                  <c:v>40977.013888888891</c:v>
                </c:pt>
                <c:pt idx="1392">
                  <c:v>40977.020833333336</c:v>
                </c:pt>
                <c:pt idx="1393">
                  <c:v>40977.027777777774</c:v>
                </c:pt>
                <c:pt idx="1394">
                  <c:v>40977.034722222204</c:v>
                </c:pt>
                <c:pt idx="1395">
                  <c:v>40977.041666666628</c:v>
                </c:pt>
                <c:pt idx="1396">
                  <c:v>40977.048611111109</c:v>
                </c:pt>
                <c:pt idx="1397">
                  <c:v>40977.055555555562</c:v>
                </c:pt>
                <c:pt idx="1398">
                  <c:v>40977.0625</c:v>
                </c:pt>
                <c:pt idx="1399">
                  <c:v>40977.069444444445</c:v>
                </c:pt>
                <c:pt idx="1400">
                  <c:v>40977.076388888891</c:v>
                </c:pt>
                <c:pt idx="1401">
                  <c:v>40977.083333333336</c:v>
                </c:pt>
                <c:pt idx="1402">
                  <c:v>40977.090277777781</c:v>
                </c:pt>
                <c:pt idx="1403">
                  <c:v>40977.097222222204</c:v>
                </c:pt>
                <c:pt idx="1404">
                  <c:v>40977.104166666628</c:v>
                </c:pt>
                <c:pt idx="1405">
                  <c:v>40977.11111111108</c:v>
                </c:pt>
                <c:pt idx="1406">
                  <c:v>40977.118055555562</c:v>
                </c:pt>
                <c:pt idx="1407">
                  <c:v>40977.124999999993</c:v>
                </c:pt>
                <c:pt idx="1408">
                  <c:v>40977.131944444445</c:v>
                </c:pt>
                <c:pt idx="1409">
                  <c:v>40977.138888888891</c:v>
                </c:pt>
                <c:pt idx="1410">
                  <c:v>40977.145833333336</c:v>
                </c:pt>
                <c:pt idx="1411">
                  <c:v>40977.152777777781</c:v>
                </c:pt>
                <c:pt idx="1412">
                  <c:v>40977.159722222204</c:v>
                </c:pt>
                <c:pt idx="1413">
                  <c:v>40977.166666666628</c:v>
                </c:pt>
                <c:pt idx="1414">
                  <c:v>40977.17361111108</c:v>
                </c:pt>
                <c:pt idx="1415">
                  <c:v>40977.180555555562</c:v>
                </c:pt>
                <c:pt idx="1416">
                  <c:v>40977.1875</c:v>
                </c:pt>
                <c:pt idx="1417">
                  <c:v>40977.194444444445</c:v>
                </c:pt>
                <c:pt idx="1418">
                  <c:v>40977.201388888876</c:v>
                </c:pt>
                <c:pt idx="1419">
                  <c:v>40977.208333333336</c:v>
                </c:pt>
                <c:pt idx="1420">
                  <c:v>40977.215277777781</c:v>
                </c:pt>
                <c:pt idx="1421">
                  <c:v>40977.222222222204</c:v>
                </c:pt>
                <c:pt idx="1422">
                  <c:v>40977.229166666606</c:v>
                </c:pt>
                <c:pt idx="1423">
                  <c:v>40977.23611111108</c:v>
                </c:pt>
                <c:pt idx="1424">
                  <c:v>40977.243055555555</c:v>
                </c:pt>
                <c:pt idx="1425">
                  <c:v>40977.25</c:v>
                </c:pt>
                <c:pt idx="1426">
                  <c:v>40977.256944444474</c:v>
                </c:pt>
                <c:pt idx="1427">
                  <c:v>40977.263888888876</c:v>
                </c:pt>
                <c:pt idx="1428">
                  <c:v>40977.270833333336</c:v>
                </c:pt>
                <c:pt idx="1429">
                  <c:v>40977.277777777774</c:v>
                </c:pt>
                <c:pt idx="1430">
                  <c:v>40977.284722222204</c:v>
                </c:pt>
                <c:pt idx="1431">
                  <c:v>40977.291666666606</c:v>
                </c:pt>
                <c:pt idx="1432">
                  <c:v>40977.29861111108</c:v>
                </c:pt>
                <c:pt idx="1433">
                  <c:v>40977.305555555562</c:v>
                </c:pt>
                <c:pt idx="1434">
                  <c:v>40977.312500000029</c:v>
                </c:pt>
                <c:pt idx="1435">
                  <c:v>40977.319444444474</c:v>
                </c:pt>
                <c:pt idx="1436">
                  <c:v>40977.326388888891</c:v>
                </c:pt>
                <c:pt idx="1437">
                  <c:v>40977.333333333336</c:v>
                </c:pt>
                <c:pt idx="1438">
                  <c:v>40977.34027777781</c:v>
                </c:pt>
                <c:pt idx="1439">
                  <c:v>40977.347222222219</c:v>
                </c:pt>
                <c:pt idx="1440">
                  <c:v>40977.354166666664</c:v>
                </c:pt>
                <c:pt idx="1441">
                  <c:v>40977.36111111108</c:v>
                </c:pt>
                <c:pt idx="1442">
                  <c:v>40977.368055555562</c:v>
                </c:pt>
                <c:pt idx="1443">
                  <c:v>40977.375</c:v>
                </c:pt>
                <c:pt idx="1444">
                  <c:v>40977.381944444474</c:v>
                </c:pt>
                <c:pt idx="1445">
                  <c:v>40977.388888888934</c:v>
                </c:pt>
                <c:pt idx="1446">
                  <c:v>40977.395833333336</c:v>
                </c:pt>
                <c:pt idx="1447">
                  <c:v>40977.402777777781</c:v>
                </c:pt>
                <c:pt idx="1448">
                  <c:v>40977.409722222204</c:v>
                </c:pt>
                <c:pt idx="1449">
                  <c:v>40977.416666666664</c:v>
                </c:pt>
                <c:pt idx="1450">
                  <c:v>40977.42361111108</c:v>
                </c:pt>
                <c:pt idx="1451">
                  <c:v>40977.430555555562</c:v>
                </c:pt>
                <c:pt idx="1452">
                  <c:v>40977.4375</c:v>
                </c:pt>
                <c:pt idx="1453">
                  <c:v>40977.444444444474</c:v>
                </c:pt>
                <c:pt idx="1454">
                  <c:v>40977.451388888891</c:v>
                </c:pt>
                <c:pt idx="1455">
                  <c:v>40977.458333333343</c:v>
                </c:pt>
                <c:pt idx="1456">
                  <c:v>40977.465277777781</c:v>
                </c:pt>
                <c:pt idx="1457">
                  <c:v>40977.472222222219</c:v>
                </c:pt>
                <c:pt idx="1458">
                  <c:v>40977.479166666628</c:v>
                </c:pt>
                <c:pt idx="1459">
                  <c:v>40977.486111111109</c:v>
                </c:pt>
                <c:pt idx="1460">
                  <c:v>40977.493055555555</c:v>
                </c:pt>
                <c:pt idx="1461">
                  <c:v>40977.5</c:v>
                </c:pt>
                <c:pt idx="1462">
                  <c:v>40977.506944444474</c:v>
                </c:pt>
                <c:pt idx="1463">
                  <c:v>40977.513888888891</c:v>
                </c:pt>
                <c:pt idx="1464">
                  <c:v>40977.520833333336</c:v>
                </c:pt>
                <c:pt idx="1465">
                  <c:v>40977.527777777774</c:v>
                </c:pt>
                <c:pt idx="1466">
                  <c:v>40977.534722222204</c:v>
                </c:pt>
                <c:pt idx="1467">
                  <c:v>40977.541666666628</c:v>
                </c:pt>
                <c:pt idx="1468">
                  <c:v>40977.548611111109</c:v>
                </c:pt>
                <c:pt idx="1469">
                  <c:v>40977.555555555562</c:v>
                </c:pt>
                <c:pt idx="1470">
                  <c:v>40977.5625</c:v>
                </c:pt>
                <c:pt idx="1471">
                  <c:v>40977.569444444445</c:v>
                </c:pt>
                <c:pt idx="1472">
                  <c:v>40977.576388888891</c:v>
                </c:pt>
                <c:pt idx="1473">
                  <c:v>40977.583333333336</c:v>
                </c:pt>
                <c:pt idx="1474">
                  <c:v>40977.590277777781</c:v>
                </c:pt>
                <c:pt idx="1475">
                  <c:v>40977.597222222204</c:v>
                </c:pt>
                <c:pt idx="1476">
                  <c:v>40977.604166666628</c:v>
                </c:pt>
                <c:pt idx="1477">
                  <c:v>40977.61111111108</c:v>
                </c:pt>
                <c:pt idx="1478">
                  <c:v>40977.618055555562</c:v>
                </c:pt>
                <c:pt idx="1479">
                  <c:v>40977.624999999993</c:v>
                </c:pt>
                <c:pt idx="1480">
                  <c:v>40977.631944444445</c:v>
                </c:pt>
                <c:pt idx="1481">
                  <c:v>40977.638888888891</c:v>
                </c:pt>
                <c:pt idx="1482">
                  <c:v>40977.645833333336</c:v>
                </c:pt>
                <c:pt idx="1483">
                  <c:v>40977.652777777781</c:v>
                </c:pt>
                <c:pt idx="1484">
                  <c:v>40977.659722222204</c:v>
                </c:pt>
                <c:pt idx="1485">
                  <c:v>40977.666666666628</c:v>
                </c:pt>
                <c:pt idx="1486">
                  <c:v>40977.67361111108</c:v>
                </c:pt>
                <c:pt idx="1487">
                  <c:v>40977.680555555562</c:v>
                </c:pt>
                <c:pt idx="1488">
                  <c:v>40977.6875</c:v>
                </c:pt>
                <c:pt idx="1489">
                  <c:v>40977.694444444445</c:v>
                </c:pt>
                <c:pt idx="1490">
                  <c:v>40977.701388888876</c:v>
                </c:pt>
                <c:pt idx="1491">
                  <c:v>40977.708333333336</c:v>
                </c:pt>
                <c:pt idx="1492">
                  <c:v>40977.715277777781</c:v>
                </c:pt>
                <c:pt idx="1493">
                  <c:v>40977.722222222204</c:v>
                </c:pt>
                <c:pt idx="1494">
                  <c:v>40977.729166666606</c:v>
                </c:pt>
                <c:pt idx="1495">
                  <c:v>40977.73611111108</c:v>
                </c:pt>
                <c:pt idx="1496">
                  <c:v>40977.743055555555</c:v>
                </c:pt>
                <c:pt idx="1497">
                  <c:v>40977.75</c:v>
                </c:pt>
                <c:pt idx="1498">
                  <c:v>40977.756944444474</c:v>
                </c:pt>
                <c:pt idx="1499">
                  <c:v>40977.763888888876</c:v>
                </c:pt>
                <c:pt idx="1500">
                  <c:v>40977.770833333336</c:v>
                </c:pt>
                <c:pt idx="1501">
                  <c:v>40977.777777777774</c:v>
                </c:pt>
                <c:pt idx="1502">
                  <c:v>40977.784722222204</c:v>
                </c:pt>
                <c:pt idx="1503">
                  <c:v>40977.791666666606</c:v>
                </c:pt>
                <c:pt idx="1504">
                  <c:v>40977.79861111108</c:v>
                </c:pt>
                <c:pt idx="1505">
                  <c:v>40977.805555555562</c:v>
                </c:pt>
                <c:pt idx="1506">
                  <c:v>40977.812500000029</c:v>
                </c:pt>
                <c:pt idx="1507">
                  <c:v>40977.819444444474</c:v>
                </c:pt>
                <c:pt idx="1508">
                  <c:v>40977.826388888891</c:v>
                </c:pt>
                <c:pt idx="1509">
                  <c:v>40977.833333333336</c:v>
                </c:pt>
                <c:pt idx="1510">
                  <c:v>40977.84027777781</c:v>
                </c:pt>
                <c:pt idx="1511">
                  <c:v>40977.847222222219</c:v>
                </c:pt>
                <c:pt idx="1512">
                  <c:v>40977.854166666664</c:v>
                </c:pt>
                <c:pt idx="1513">
                  <c:v>40977.86111111108</c:v>
                </c:pt>
                <c:pt idx="1514">
                  <c:v>40977.868055555562</c:v>
                </c:pt>
                <c:pt idx="1515">
                  <c:v>40977.875</c:v>
                </c:pt>
                <c:pt idx="1516">
                  <c:v>40977.881944444474</c:v>
                </c:pt>
                <c:pt idx="1517">
                  <c:v>40977.888888888934</c:v>
                </c:pt>
                <c:pt idx="1518">
                  <c:v>40977.895833333336</c:v>
                </c:pt>
                <c:pt idx="1519">
                  <c:v>40977.902777777781</c:v>
                </c:pt>
                <c:pt idx="1520">
                  <c:v>40977.909722222204</c:v>
                </c:pt>
                <c:pt idx="1521">
                  <c:v>40977.916666666664</c:v>
                </c:pt>
                <c:pt idx="1522">
                  <c:v>40977.92361111108</c:v>
                </c:pt>
                <c:pt idx="1523">
                  <c:v>40977.930555555562</c:v>
                </c:pt>
                <c:pt idx="1524">
                  <c:v>40977.9375</c:v>
                </c:pt>
                <c:pt idx="1525">
                  <c:v>40977.944444444474</c:v>
                </c:pt>
                <c:pt idx="1526">
                  <c:v>40977.951388888891</c:v>
                </c:pt>
                <c:pt idx="1527">
                  <c:v>40977.958333333343</c:v>
                </c:pt>
                <c:pt idx="1528">
                  <c:v>40977.965277777781</c:v>
                </c:pt>
                <c:pt idx="1529">
                  <c:v>40977.972222222219</c:v>
                </c:pt>
                <c:pt idx="1530">
                  <c:v>40977.979166666628</c:v>
                </c:pt>
                <c:pt idx="1531">
                  <c:v>40977.986111111109</c:v>
                </c:pt>
                <c:pt idx="1532">
                  <c:v>40977.993055555555</c:v>
                </c:pt>
                <c:pt idx="1533">
                  <c:v>40978</c:v>
                </c:pt>
                <c:pt idx="1534">
                  <c:v>40978.006944444474</c:v>
                </c:pt>
                <c:pt idx="1535">
                  <c:v>40978.013888888891</c:v>
                </c:pt>
                <c:pt idx="1536">
                  <c:v>40978.020833333336</c:v>
                </c:pt>
                <c:pt idx="1537">
                  <c:v>40978.027777777774</c:v>
                </c:pt>
                <c:pt idx="1538">
                  <c:v>40978.034722222204</c:v>
                </c:pt>
                <c:pt idx="1539">
                  <c:v>40978.041666666628</c:v>
                </c:pt>
                <c:pt idx="1540">
                  <c:v>40978.048611111109</c:v>
                </c:pt>
                <c:pt idx="1541">
                  <c:v>40978.055555555562</c:v>
                </c:pt>
                <c:pt idx="1542">
                  <c:v>40978.0625</c:v>
                </c:pt>
                <c:pt idx="1543">
                  <c:v>40978.069444444445</c:v>
                </c:pt>
                <c:pt idx="1544">
                  <c:v>40978.076388888891</c:v>
                </c:pt>
                <c:pt idx="1545">
                  <c:v>40978.083333333336</c:v>
                </c:pt>
                <c:pt idx="1546">
                  <c:v>40978.090277777781</c:v>
                </c:pt>
                <c:pt idx="1547">
                  <c:v>40978.097222222204</c:v>
                </c:pt>
                <c:pt idx="1548">
                  <c:v>40978.104166666628</c:v>
                </c:pt>
                <c:pt idx="1549">
                  <c:v>40978.11111111108</c:v>
                </c:pt>
                <c:pt idx="1550">
                  <c:v>40978.118055555562</c:v>
                </c:pt>
                <c:pt idx="1551">
                  <c:v>40978.124999999993</c:v>
                </c:pt>
                <c:pt idx="1552">
                  <c:v>40978.131944444445</c:v>
                </c:pt>
                <c:pt idx="1553">
                  <c:v>40978.138888888891</c:v>
                </c:pt>
                <c:pt idx="1554">
                  <c:v>40978.145833333336</c:v>
                </c:pt>
                <c:pt idx="1555">
                  <c:v>40978.152777777781</c:v>
                </c:pt>
                <c:pt idx="1556">
                  <c:v>40978.159722222204</c:v>
                </c:pt>
                <c:pt idx="1557">
                  <c:v>40978.166666666628</c:v>
                </c:pt>
                <c:pt idx="1558">
                  <c:v>40978.17361111108</c:v>
                </c:pt>
                <c:pt idx="1559">
                  <c:v>40978.180555555562</c:v>
                </c:pt>
                <c:pt idx="1560">
                  <c:v>40978.1875</c:v>
                </c:pt>
                <c:pt idx="1561">
                  <c:v>40978.194444444445</c:v>
                </c:pt>
                <c:pt idx="1562">
                  <c:v>40978.201388888876</c:v>
                </c:pt>
                <c:pt idx="1563">
                  <c:v>40978.208333333336</c:v>
                </c:pt>
                <c:pt idx="1564">
                  <c:v>40978.215277777781</c:v>
                </c:pt>
                <c:pt idx="1565">
                  <c:v>40978.222222222204</c:v>
                </c:pt>
                <c:pt idx="1566">
                  <c:v>40978.229166666606</c:v>
                </c:pt>
                <c:pt idx="1567">
                  <c:v>40978.23611111108</c:v>
                </c:pt>
                <c:pt idx="1568">
                  <c:v>40978.243055555555</c:v>
                </c:pt>
                <c:pt idx="1569">
                  <c:v>40978.25</c:v>
                </c:pt>
                <c:pt idx="1570">
                  <c:v>40978.256944444474</c:v>
                </c:pt>
                <c:pt idx="1571">
                  <c:v>40978.263888888876</c:v>
                </c:pt>
                <c:pt idx="1572">
                  <c:v>40978.270833333336</c:v>
                </c:pt>
                <c:pt idx="1573">
                  <c:v>40978.277777777774</c:v>
                </c:pt>
                <c:pt idx="1574">
                  <c:v>40978.284722222204</c:v>
                </c:pt>
                <c:pt idx="1575">
                  <c:v>40978.291666666606</c:v>
                </c:pt>
                <c:pt idx="1576">
                  <c:v>40978.29861111108</c:v>
                </c:pt>
                <c:pt idx="1577">
                  <c:v>40978.305555555562</c:v>
                </c:pt>
                <c:pt idx="1578">
                  <c:v>40978.312500000029</c:v>
                </c:pt>
                <c:pt idx="1579">
                  <c:v>40978.319444444474</c:v>
                </c:pt>
                <c:pt idx="1580">
                  <c:v>40978.326388888891</c:v>
                </c:pt>
                <c:pt idx="1581">
                  <c:v>40978.333333333336</c:v>
                </c:pt>
                <c:pt idx="1582">
                  <c:v>40978.34027777781</c:v>
                </c:pt>
                <c:pt idx="1583">
                  <c:v>40978.347222222219</c:v>
                </c:pt>
                <c:pt idx="1584">
                  <c:v>40978.354166666664</c:v>
                </c:pt>
                <c:pt idx="1585">
                  <c:v>40978.36111111108</c:v>
                </c:pt>
                <c:pt idx="1586">
                  <c:v>40978.368055555562</c:v>
                </c:pt>
                <c:pt idx="1587">
                  <c:v>40978.375</c:v>
                </c:pt>
                <c:pt idx="1588">
                  <c:v>40978.381944444474</c:v>
                </c:pt>
                <c:pt idx="1589">
                  <c:v>40978.388888888934</c:v>
                </c:pt>
                <c:pt idx="1590">
                  <c:v>40978.395833333336</c:v>
                </c:pt>
                <c:pt idx="1591">
                  <c:v>40978.402777777781</c:v>
                </c:pt>
                <c:pt idx="1592">
                  <c:v>40978.409722222204</c:v>
                </c:pt>
                <c:pt idx="1593">
                  <c:v>40978.416666666664</c:v>
                </c:pt>
                <c:pt idx="1594">
                  <c:v>40978.42361111108</c:v>
                </c:pt>
                <c:pt idx="1595">
                  <c:v>40978.430555555562</c:v>
                </c:pt>
                <c:pt idx="1596">
                  <c:v>40978.4375</c:v>
                </c:pt>
                <c:pt idx="1597">
                  <c:v>40978.444444444474</c:v>
                </c:pt>
                <c:pt idx="1598">
                  <c:v>40978.451388888891</c:v>
                </c:pt>
                <c:pt idx="1599">
                  <c:v>40978.458333333343</c:v>
                </c:pt>
                <c:pt idx="1600">
                  <c:v>40978.465277777781</c:v>
                </c:pt>
                <c:pt idx="1601">
                  <c:v>40978.472222222219</c:v>
                </c:pt>
                <c:pt idx="1602">
                  <c:v>40978.479166666628</c:v>
                </c:pt>
                <c:pt idx="1603">
                  <c:v>40978.486111111109</c:v>
                </c:pt>
                <c:pt idx="1604">
                  <c:v>40978.493055555555</c:v>
                </c:pt>
                <c:pt idx="1605">
                  <c:v>40978.5</c:v>
                </c:pt>
                <c:pt idx="1606">
                  <c:v>40978.506944444474</c:v>
                </c:pt>
                <c:pt idx="1607">
                  <c:v>40978.513888888891</c:v>
                </c:pt>
                <c:pt idx="1608">
                  <c:v>40978.520833333336</c:v>
                </c:pt>
                <c:pt idx="1609">
                  <c:v>40978.527777777774</c:v>
                </c:pt>
                <c:pt idx="1610">
                  <c:v>40978.534722222204</c:v>
                </c:pt>
                <c:pt idx="1611">
                  <c:v>40978.541666666628</c:v>
                </c:pt>
                <c:pt idx="1612">
                  <c:v>40978.548611111109</c:v>
                </c:pt>
                <c:pt idx="1613">
                  <c:v>40978.555555555562</c:v>
                </c:pt>
                <c:pt idx="1614">
                  <c:v>40978.5625</c:v>
                </c:pt>
                <c:pt idx="1615">
                  <c:v>40978.569444444445</c:v>
                </c:pt>
                <c:pt idx="1616">
                  <c:v>40978.576388888891</c:v>
                </c:pt>
                <c:pt idx="1617">
                  <c:v>40978.583333333336</c:v>
                </c:pt>
                <c:pt idx="1618">
                  <c:v>40978.590277777781</c:v>
                </c:pt>
                <c:pt idx="1619">
                  <c:v>40978.597222222204</c:v>
                </c:pt>
                <c:pt idx="1620">
                  <c:v>40978.604166666628</c:v>
                </c:pt>
                <c:pt idx="1621">
                  <c:v>40978.61111111108</c:v>
                </c:pt>
                <c:pt idx="1622">
                  <c:v>40978.618055555562</c:v>
                </c:pt>
                <c:pt idx="1623">
                  <c:v>40978.624999999993</c:v>
                </c:pt>
                <c:pt idx="1624">
                  <c:v>40978.631944444445</c:v>
                </c:pt>
                <c:pt idx="1625">
                  <c:v>40978.638888888891</c:v>
                </c:pt>
                <c:pt idx="1626">
                  <c:v>40978.645833333336</c:v>
                </c:pt>
                <c:pt idx="1627">
                  <c:v>40978.652777777781</c:v>
                </c:pt>
                <c:pt idx="1628">
                  <c:v>40978.659722222204</c:v>
                </c:pt>
                <c:pt idx="1629">
                  <c:v>40978.666666666628</c:v>
                </c:pt>
                <c:pt idx="1630">
                  <c:v>40978.67361111108</c:v>
                </c:pt>
                <c:pt idx="1631">
                  <c:v>40978.680555555562</c:v>
                </c:pt>
                <c:pt idx="1632">
                  <c:v>40978.6875</c:v>
                </c:pt>
                <c:pt idx="1633">
                  <c:v>40978.694444444445</c:v>
                </c:pt>
                <c:pt idx="1634">
                  <c:v>40978.701388888876</c:v>
                </c:pt>
                <c:pt idx="1635">
                  <c:v>40978.708333333336</c:v>
                </c:pt>
                <c:pt idx="1636">
                  <c:v>40978.715277777781</c:v>
                </c:pt>
                <c:pt idx="1637">
                  <c:v>40978.722222222204</c:v>
                </c:pt>
                <c:pt idx="1638">
                  <c:v>40978.729166666606</c:v>
                </c:pt>
                <c:pt idx="1639">
                  <c:v>40978.73611111108</c:v>
                </c:pt>
                <c:pt idx="1640">
                  <c:v>40978.743055555555</c:v>
                </c:pt>
                <c:pt idx="1641">
                  <c:v>40978.75</c:v>
                </c:pt>
                <c:pt idx="1642">
                  <c:v>40978.756944444474</c:v>
                </c:pt>
                <c:pt idx="1643">
                  <c:v>40978.763888888876</c:v>
                </c:pt>
                <c:pt idx="1644">
                  <c:v>40978.770833333336</c:v>
                </c:pt>
                <c:pt idx="1645">
                  <c:v>40978.777777777774</c:v>
                </c:pt>
                <c:pt idx="1646">
                  <c:v>40978.784722222204</c:v>
                </c:pt>
                <c:pt idx="1647">
                  <c:v>40978.791666666606</c:v>
                </c:pt>
                <c:pt idx="1648">
                  <c:v>40978.79861111108</c:v>
                </c:pt>
                <c:pt idx="1649">
                  <c:v>40978.805555555562</c:v>
                </c:pt>
                <c:pt idx="1650">
                  <c:v>40978.812500000029</c:v>
                </c:pt>
                <c:pt idx="1651">
                  <c:v>40978.819444444474</c:v>
                </c:pt>
                <c:pt idx="1652">
                  <c:v>40978.826388888891</c:v>
                </c:pt>
                <c:pt idx="1653">
                  <c:v>40978.833333333336</c:v>
                </c:pt>
                <c:pt idx="1654">
                  <c:v>40978.84027777781</c:v>
                </c:pt>
                <c:pt idx="1655">
                  <c:v>40978.847222222219</c:v>
                </c:pt>
                <c:pt idx="1656">
                  <c:v>40978.854166666664</c:v>
                </c:pt>
                <c:pt idx="1657">
                  <c:v>40978.86111111108</c:v>
                </c:pt>
                <c:pt idx="1658">
                  <c:v>40978.868055555562</c:v>
                </c:pt>
                <c:pt idx="1659">
                  <c:v>40978.875</c:v>
                </c:pt>
                <c:pt idx="1660">
                  <c:v>40978.881944444474</c:v>
                </c:pt>
                <c:pt idx="1661">
                  <c:v>40978.888888888934</c:v>
                </c:pt>
                <c:pt idx="1662">
                  <c:v>40978.895833333336</c:v>
                </c:pt>
                <c:pt idx="1663">
                  <c:v>40978.902777777781</c:v>
                </c:pt>
                <c:pt idx="1664">
                  <c:v>40978.909722222204</c:v>
                </c:pt>
                <c:pt idx="1665">
                  <c:v>40978.916666666664</c:v>
                </c:pt>
                <c:pt idx="1666">
                  <c:v>40978.92361111108</c:v>
                </c:pt>
                <c:pt idx="1667">
                  <c:v>40978.930555555562</c:v>
                </c:pt>
                <c:pt idx="1668">
                  <c:v>40978.9375</c:v>
                </c:pt>
                <c:pt idx="1669">
                  <c:v>40978.944444444474</c:v>
                </c:pt>
                <c:pt idx="1670">
                  <c:v>40978.951388888891</c:v>
                </c:pt>
                <c:pt idx="1671">
                  <c:v>40978.958333333343</c:v>
                </c:pt>
                <c:pt idx="1672">
                  <c:v>40978.965277777781</c:v>
                </c:pt>
                <c:pt idx="1673">
                  <c:v>40978.972222222219</c:v>
                </c:pt>
                <c:pt idx="1674">
                  <c:v>40978.979166666628</c:v>
                </c:pt>
                <c:pt idx="1675">
                  <c:v>40978.986111111109</c:v>
                </c:pt>
                <c:pt idx="1676">
                  <c:v>40978.993055555555</c:v>
                </c:pt>
                <c:pt idx="1677">
                  <c:v>40979</c:v>
                </c:pt>
                <c:pt idx="1678">
                  <c:v>40979.006944444474</c:v>
                </c:pt>
                <c:pt idx="1679">
                  <c:v>40979.013888888891</c:v>
                </c:pt>
                <c:pt idx="1680">
                  <c:v>40979.020833333336</c:v>
                </c:pt>
                <c:pt idx="1681">
                  <c:v>40979.027777777774</c:v>
                </c:pt>
                <c:pt idx="1682">
                  <c:v>40979.034722222204</c:v>
                </c:pt>
                <c:pt idx="1683">
                  <c:v>40979.041666666628</c:v>
                </c:pt>
                <c:pt idx="1684">
                  <c:v>40979.048611111109</c:v>
                </c:pt>
                <c:pt idx="1685">
                  <c:v>40979.055555555562</c:v>
                </c:pt>
                <c:pt idx="1686">
                  <c:v>40979.0625</c:v>
                </c:pt>
                <c:pt idx="1687">
                  <c:v>40979.069444444445</c:v>
                </c:pt>
                <c:pt idx="1688">
                  <c:v>40979.076388888891</c:v>
                </c:pt>
                <c:pt idx="1689">
                  <c:v>40979.124999999993</c:v>
                </c:pt>
                <c:pt idx="1690">
                  <c:v>40979.131944444445</c:v>
                </c:pt>
                <c:pt idx="1691">
                  <c:v>40979.138888888891</c:v>
                </c:pt>
                <c:pt idx="1692">
                  <c:v>40979.145833333336</c:v>
                </c:pt>
                <c:pt idx="1693">
                  <c:v>40979.152777777781</c:v>
                </c:pt>
                <c:pt idx="1694">
                  <c:v>40979.159722222204</c:v>
                </c:pt>
                <c:pt idx="1695">
                  <c:v>40979.166666666628</c:v>
                </c:pt>
                <c:pt idx="1696">
                  <c:v>40979.17361111108</c:v>
                </c:pt>
                <c:pt idx="1697">
                  <c:v>40979.180555555562</c:v>
                </c:pt>
                <c:pt idx="1698">
                  <c:v>40979.1875</c:v>
                </c:pt>
                <c:pt idx="1699">
                  <c:v>40979.194444444445</c:v>
                </c:pt>
                <c:pt idx="1700">
                  <c:v>40979.201388888876</c:v>
                </c:pt>
                <c:pt idx="1701">
                  <c:v>40979.208333333336</c:v>
                </c:pt>
                <c:pt idx="1702">
                  <c:v>40979.215277777781</c:v>
                </c:pt>
                <c:pt idx="1703">
                  <c:v>40979.222222222204</c:v>
                </c:pt>
                <c:pt idx="1704">
                  <c:v>40979.229166666606</c:v>
                </c:pt>
                <c:pt idx="1705">
                  <c:v>40979.23611111108</c:v>
                </c:pt>
                <c:pt idx="1706">
                  <c:v>40979.243055555555</c:v>
                </c:pt>
                <c:pt idx="1707">
                  <c:v>40979.25</c:v>
                </c:pt>
                <c:pt idx="1708">
                  <c:v>40979.256944444474</c:v>
                </c:pt>
                <c:pt idx="1709">
                  <c:v>40979.263888888876</c:v>
                </c:pt>
                <c:pt idx="1710">
                  <c:v>40979.270833333336</c:v>
                </c:pt>
                <c:pt idx="1711">
                  <c:v>40979.277777777774</c:v>
                </c:pt>
                <c:pt idx="1712">
                  <c:v>40979.284722222204</c:v>
                </c:pt>
                <c:pt idx="1713">
                  <c:v>40979.291666666606</c:v>
                </c:pt>
                <c:pt idx="1714">
                  <c:v>40979.29861111108</c:v>
                </c:pt>
                <c:pt idx="1715">
                  <c:v>40979.305555555562</c:v>
                </c:pt>
                <c:pt idx="1716">
                  <c:v>40979.312500000029</c:v>
                </c:pt>
                <c:pt idx="1717">
                  <c:v>40979.319444444474</c:v>
                </c:pt>
                <c:pt idx="1718">
                  <c:v>40979.326388888891</c:v>
                </c:pt>
                <c:pt idx="1719">
                  <c:v>40979.333333333336</c:v>
                </c:pt>
                <c:pt idx="1720">
                  <c:v>40979.34027777781</c:v>
                </c:pt>
                <c:pt idx="1721">
                  <c:v>40979.347222222219</c:v>
                </c:pt>
                <c:pt idx="1722">
                  <c:v>40979.354166666664</c:v>
                </c:pt>
                <c:pt idx="1723">
                  <c:v>40979.36111111108</c:v>
                </c:pt>
                <c:pt idx="1724">
                  <c:v>40979.368055555562</c:v>
                </c:pt>
                <c:pt idx="1725">
                  <c:v>40979.375</c:v>
                </c:pt>
                <c:pt idx="1726">
                  <c:v>40979.381944444474</c:v>
                </c:pt>
                <c:pt idx="1727">
                  <c:v>40979.388888888934</c:v>
                </c:pt>
                <c:pt idx="1728">
                  <c:v>40979.395833333336</c:v>
                </c:pt>
                <c:pt idx="1729">
                  <c:v>40979.402777777781</c:v>
                </c:pt>
                <c:pt idx="1730">
                  <c:v>40979.409722222204</c:v>
                </c:pt>
                <c:pt idx="1731">
                  <c:v>40979.416666666664</c:v>
                </c:pt>
                <c:pt idx="1732">
                  <c:v>40979.42361111108</c:v>
                </c:pt>
                <c:pt idx="1733">
                  <c:v>40979.430555555562</c:v>
                </c:pt>
                <c:pt idx="1734">
                  <c:v>40979.4375</c:v>
                </c:pt>
                <c:pt idx="1735">
                  <c:v>40979.444444444474</c:v>
                </c:pt>
                <c:pt idx="1736">
                  <c:v>40979.451388888891</c:v>
                </c:pt>
                <c:pt idx="1737">
                  <c:v>40979.458333333343</c:v>
                </c:pt>
                <c:pt idx="1738">
                  <c:v>40979.465277777781</c:v>
                </c:pt>
                <c:pt idx="1739">
                  <c:v>40979.472222222219</c:v>
                </c:pt>
                <c:pt idx="1740">
                  <c:v>40979.479166666628</c:v>
                </c:pt>
                <c:pt idx="1741">
                  <c:v>40979.486111111109</c:v>
                </c:pt>
                <c:pt idx="1742">
                  <c:v>40979.493055555555</c:v>
                </c:pt>
                <c:pt idx="1743">
                  <c:v>40979.5</c:v>
                </c:pt>
                <c:pt idx="1744">
                  <c:v>40979.506944444474</c:v>
                </c:pt>
                <c:pt idx="1745">
                  <c:v>40979.513888888891</c:v>
                </c:pt>
                <c:pt idx="1746">
                  <c:v>40979.520833333336</c:v>
                </c:pt>
                <c:pt idx="1747">
                  <c:v>40979.527777777774</c:v>
                </c:pt>
                <c:pt idx="1748">
                  <c:v>40979.534722222204</c:v>
                </c:pt>
                <c:pt idx="1749">
                  <c:v>40979.541666666628</c:v>
                </c:pt>
                <c:pt idx="1750">
                  <c:v>40979.548611111109</c:v>
                </c:pt>
                <c:pt idx="1751">
                  <c:v>40979.555555555562</c:v>
                </c:pt>
                <c:pt idx="1752">
                  <c:v>40979.5625</c:v>
                </c:pt>
                <c:pt idx="1753">
                  <c:v>40979.569444444445</c:v>
                </c:pt>
                <c:pt idx="1754">
                  <c:v>40979.576388888891</c:v>
                </c:pt>
                <c:pt idx="1755">
                  <c:v>40979.583333333336</c:v>
                </c:pt>
                <c:pt idx="1756">
                  <c:v>40979.590277777781</c:v>
                </c:pt>
                <c:pt idx="1757">
                  <c:v>40979.597222222204</c:v>
                </c:pt>
                <c:pt idx="1758">
                  <c:v>40979.604166666628</c:v>
                </c:pt>
                <c:pt idx="1759">
                  <c:v>40979.61111111108</c:v>
                </c:pt>
                <c:pt idx="1760">
                  <c:v>40979.618055555562</c:v>
                </c:pt>
                <c:pt idx="1761">
                  <c:v>40979.624999999993</c:v>
                </c:pt>
                <c:pt idx="1762">
                  <c:v>40979.631944444445</c:v>
                </c:pt>
                <c:pt idx="1763">
                  <c:v>40979.638888888891</c:v>
                </c:pt>
                <c:pt idx="1764">
                  <c:v>40979.645833333336</c:v>
                </c:pt>
                <c:pt idx="1765">
                  <c:v>40979.652777777781</c:v>
                </c:pt>
                <c:pt idx="1766">
                  <c:v>40979.659722222204</c:v>
                </c:pt>
                <c:pt idx="1767">
                  <c:v>40979.666666666628</c:v>
                </c:pt>
                <c:pt idx="1768">
                  <c:v>40979.67361111108</c:v>
                </c:pt>
                <c:pt idx="1769">
                  <c:v>40979.680555555562</c:v>
                </c:pt>
                <c:pt idx="1770">
                  <c:v>40979.6875</c:v>
                </c:pt>
                <c:pt idx="1771">
                  <c:v>40979.694444444445</c:v>
                </c:pt>
                <c:pt idx="1772">
                  <c:v>40979.701388888876</c:v>
                </c:pt>
                <c:pt idx="1773">
                  <c:v>40979.708333333336</c:v>
                </c:pt>
                <c:pt idx="1774">
                  <c:v>40979.715277777781</c:v>
                </c:pt>
                <c:pt idx="1775">
                  <c:v>40979.722222222204</c:v>
                </c:pt>
                <c:pt idx="1776">
                  <c:v>40979.729166666606</c:v>
                </c:pt>
                <c:pt idx="1777">
                  <c:v>40979.73611111108</c:v>
                </c:pt>
                <c:pt idx="1778">
                  <c:v>40979.743055555555</c:v>
                </c:pt>
                <c:pt idx="1779">
                  <c:v>40979.75</c:v>
                </c:pt>
                <c:pt idx="1780">
                  <c:v>40979.756944444474</c:v>
                </c:pt>
                <c:pt idx="1781">
                  <c:v>40979.763888888876</c:v>
                </c:pt>
                <c:pt idx="1782">
                  <c:v>40979.770833333336</c:v>
                </c:pt>
                <c:pt idx="1783">
                  <c:v>40979.777777777774</c:v>
                </c:pt>
                <c:pt idx="1784">
                  <c:v>40979.784722222204</c:v>
                </c:pt>
                <c:pt idx="1785">
                  <c:v>40979.791666666606</c:v>
                </c:pt>
                <c:pt idx="1786">
                  <c:v>40979.79861111108</c:v>
                </c:pt>
                <c:pt idx="1787">
                  <c:v>40979.805555555562</c:v>
                </c:pt>
                <c:pt idx="1788">
                  <c:v>40979.812500000029</c:v>
                </c:pt>
                <c:pt idx="1789">
                  <c:v>40979.819444444474</c:v>
                </c:pt>
                <c:pt idx="1790">
                  <c:v>40979.826388888891</c:v>
                </c:pt>
                <c:pt idx="1791">
                  <c:v>40979.833333333336</c:v>
                </c:pt>
                <c:pt idx="1792">
                  <c:v>40979.84027777781</c:v>
                </c:pt>
                <c:pt idx="1793">
                  <c:v>40979.847222222219</c:v>
                </c:pt>
                <c:pt idx="1794">
                  <c:v>40979.854166666664</c:v>
                </c:pt>
                <c:pt idx="1795">
                  <c:v>40979.86111111108</c:v>
                </c:pt>
                <c:pt idx="1796">
                  <c:v>40979.868055555562</c:v>
                </c:pt>
                <c:pt idx="1797">
                  <c:v>40979.875</c:v>
                </c:pt>
                <c:pt idx="1798">
                  <c:v>40979.881944444474</c:v>
                </c:pt>
                <c:pt idx="1799">
                  <c:v>40979.888888888934</c:v>
                </c:pt>
                <c:pt idx="1800">
                  <c:v>40979.895833333336</c:v>
                </c:pt>
                <c:pt idx="1801">
                  <c:v>40979.902777777781</c:v>
                </c:pt>
                <c:pt idx="1802">
                  <c:v>40979.909722222204</c:v>
                </c:pt>
                <c:pt idx="1803">
                  <c:v>40979.916666666664</c:v>
                </c:pt>
                <c:pt idx="1804">
                  <c:v>40979.92361111108</c:v>
                </c:pt>
                <c:pt idx="1805">
                  <c:v>40979.930555555562</c:v>
                </c:pt>
                <c:pt idx="1806">
                  <c:v>40979.9375</c:v>
                </c:pt>
                <c:pt idx="1807">
                  <c:v>40979.944444444474</c:v>
                </c:pt>
                <c:pt idx="1808">
                  <c:v>40979.951388888891</c:v>
                </c:pt>
                <c:pt idx="1809">
                  <c:v>40979.958333333343</c:v>
                </c:pt>
                <c:pt idx="1810">
                  <c:v>40979.965277777781</c:v>
                </c:pt>
                <c:pt idx="1811">
                  <c:v>40979.972222222219</c:v>
                </c:pt>
                <c:pt idx="1812">
                  <c:v>40979.979166666628</c:v>
                </c:pt>
                <c:pt idx="1813">
                  <c:v>40979.986111111109</c:v>
                </c:pt>
                <c:pt idx="1814">
                  <c:v>40979.993055555555</c:v>
                </c:pt>
                <c:pt idx="1815">
                  <c:v>40980</c:v>
                </c:pt>
                <c:pt idx="1816">
                  <c:v>40980.006944444474</c:v>
                </c:pt>
                <c:pt idx="1817">
                  <c:v>40980.013888888891</c:v>
                </c:pt>
                <c:pt idx="1818">
                  <c:v>40980.020833333336</c:v>
                </c:pt>
                <c:pt idx="1819">
                  <c:v>40980.027777777774</c:v>
                </c:pt>
                <c:pt idx="1820">
                  <c:v>40980.034722222204</c:v>
                </c:pt>
                <c:pt idx="1821">
                  <c:v>40980.041666666628</c:v>
                </c:pt>
                <c:pt idx="1822">
                  <c:v>40980.048611111109</c:v>
                </c:pt>
                <c:pt idx="1823">
                  <c:v>40980.055555555562</c:v>
                </c:pt>
                <c:pt idx="1824">
                  <c:v>40980.0625</c:v>
                </c:pt>
                <c:pt idx="1825">
                  <c:v>40980.069444444445</c:v>
                </c:pt>
                <c:pt idx="1826">
                  <c:v>40980.076388888891</c:v>
                </c:pt>
                <c:pt idx="1827">
                  <c:v>40980.083333333336</c:v>
                </c:pt>
                <c:pt idx="1828">
                  <c:v>40980.090277777781</c:v>
                </c:pt>
                <c:pt idx="1829">
                  <c:v>40980.097222222204</c:v>
                </c:pt>
                <c:pt idx="1830">
                  <c:v>40980.104166666628</c:v>
                </c:pt>
                <c:pt idx="1831">
                  <c:v>40980.11111111108</c:v>
                </c:pt>
                <c:pt idx="1832">
                  <c:v>40980.118055555562</c:v>
                </c:pt>
                <c:pt idx="1833">
                  <c:v>40980.124999999993</c:v>
                </c:pt>
                <c:pt idx="1834">
                  <c:v>40980.131944444445</c:v>
                </c:pt>
                <c:pt idx="1835">
                  <c:v>40980.138888888891</c:v>
                </c:pt>
                <c:pt idx="1836">
                  <c:v>40980.145833333336</c:v>
                </c:pt>
                <c:pt idx="1837">
                  <c:v>40980.152777777781</c:v>
                </c:pt>
                <c:pt idx="1838">
                  <c:v>40980.159722222204</c:v>
                </c:pt>
                <c:pt idx="1839">
                  <c:v>40980.166666666628</c:v>
                </c:pt>
                <c:pt idx="1840">
                  <c:v>40980.17361111108</c:v>
                </c:pt>
                <c:pt idx="1841">
                  <c:v>40980.180555555562</c:v>
                </c:pt>
                <c:pt idx="1842">
                  <c:v>40980.1875</c:v>
                </c:pt>
                <c:pt idx="1843">
                  <c:v>40980.194444444445</c:v>
                </c:pt>
                <c:pt idx="1844">
                  <c:v>40980.201388888876</c:v>
                </c:pt>
                <c:pt idx="1845">
                  <c:v>40980.208333333336</c:v>
                </c:pt>
                <c:pt idx="1846">
                  <c:v>40980.215277777781</c:v>
                </c:pt>
                <c:pt idx="1847">
                  <c:v>40980.222222222204</c:v>
                </c:pt>
                <c:pt idx="1848">
                  <c:v>40980.229166666606</c:v>
                </c:pt>
                <c:pt idx="1849">
                  <c:v>40980.23611111108</c:v>
                </c:pt>
                <c:pt idx="1850">
                  <c:v>40980.243055555555</c:v>
                </c:pt>
                <c:pt idx="1851">
                  <c:v>40980.25</c:v>
                </c:pt>
                <c:pt idx="1852">
                  <c:v>40980.256944444474</c:v>
                </c:pt>
                <c:pt idx="1853">
                  <c:v>40980.263888888876</c:v>
                </c:pt>
                <c:pt idx="1854">
                  <c:v>40980.270833333336</c:v>
                </c:pt>
                <c:pt idx="1855">
                  <c:v>40980.277777777774</c:v>
                </c:pt>
                <c:pt idx="1856">
                  <c:v>40980.284722222204</c:v>
                </c:pt>
                <c:pt idx="1857">
                  <c:v>40980.291666666606</c:v>
                </c:pt>
                <c:pt idx="1858">
                  <c:v>40980.29861111108</c:v>
                </c:pt>
                <c:pt idx="1859">
                  <c:v>40980.305555555562</c:v>
                </c:pt>
                <c:pt idx="1860">
                  <c:v>40980.312500000029</c:v>
                </c:pt>
                <c:pt idx="1861">
                  <c:v>40980.319444444474</c:v>
                </c:pt>
                <c:pt idx="1862">
                  <c:v>40980.326388888891</c:v>
                </c:pt>
                <c:pt idx="1863">
                  <c:v>40980.333333333336</c:v>
                </c:pt>
                <c:pt idx="1864">
                  <c:v>40980.34027777781</c:v>
                </c:pt>
                <c:pt idx="1865">
                  <c:v>40980.347222222219</c:v>
                </c:pt>
                <c:pt idx="1866">
                  <c:v>40980.354166666664</c:v>
                </c:pt>
                <c:pt idx="1867">
                  <c:v>40980.36111111108</c:v>
                </c:pt>
                <c:pt idx="1868">
                  <c:v>40980.368055555562</c:v>
                </c:pt>
                <c:pt idx="1869">
                  <c:v>40980.375</c:v>
                </c:pt>
                <c:pt idx="1870">
                  <c:v>40980.381944444474</c:v>
                </c:pt>
                <c:pt idx="1871">
                  <c:v>40980.388888888934</c:v>
                </c:pt>
                <c:pt idx="1872">
                  <c:v>40980.395833333336</c:v>
                </c:pt>
                <c:pt idx="1873">
                  <c:v>40980.402777777781</c:v>
                </c:pt>
                <c:pt idx="1874">
                  <c:v>40980.409722222204</c:v>
                </c:pt>
                <c:pt idx="1875">
                  <c:v>40980.416666666664</c:v>
                </c:pt>
                <c:pt idx="1876">
                  <c:v>40980.42361111108</c:v>
                </c:pt>
                <c:pt idx="1877">
                  <c:v>40980.430555555562</c:v>
                </c:pt>
                <c:pt idx="1878">
                  <c:v>40980.4375</c:v>
                </c:pt>
                <c:pt idx="1879">
                  <c:v>40980.444444444474</c:v>
                </c:pt>
                <c:pt idx="1880">
                  <c:v>40980.451388888891</c:v>
                </c:pt>
                <c:pt idx="1881">
                  <c:v>40980.458333333343</c:v>
                </c:pt>
                <c:pt idx="1882">
                  <c:v>40980.465277777781</c:v>
                </c:pt>
                <c:pt idx="1883">
                  <c:v>40980.472222222219</c:v>
                </c:pt>
                <c:pt idx="1884">
                  <c:v>40980.479166666628</c:v>
                </c:pt>
                <c:pt idx="1885">
                  <c:v>40980.486111111109</c:v>
                </c:pt>
                <c:pt idx="1886">
                  <c:v>40980.493055555555</c:v>
                </c:pt>
                <c:pt idx="1887">
                  <c:v>40980.5</c:v>
                </c:pt>
                <c:pt idx="1888">
                  <c:v>40980.506944444474</c:v>
                </c:pt>
                <c:pt idx="1889">
                  <c:v>40980.513888888891</c:v>
                </c:pt>
                <c:pt idx="1890">
                  <c:v>40980.520833333336</c:v>
                </c:pt>
                <c:pt idx="1891">
                  <c:v>40980.527777777774</c:v>
                </c:pt>
                <c:pt idx="1892">
                  <c:v>40980.534722222204</c:v>
                </c:pt>
                <c:pt idx="1893">
                  <c:v>40980.541666666628</c:v>
                </c:pt>
                <c:pt idx="1894">
                  <c:v>40980.548611111109</c:v>
                </c:pt>
                <c:pt idx="1895">
                  <c:v>40980.555555555562</c:v>
                </c:pt>
                <c:pt idx="1896">
                  <c:v>40980.5625</c:v>
                </c:pt>
                <c:pt idx="1897">
                  <c:v>40980.569444444445</c:v>
                </c:pt>
                <c:pt idx="1898">
                  <c:v>40980.576388888891</c:v>
                </c:pt>
                <c:pt idx="1899">
                  <c:v>40980.583333333336</c:v>
                </c:pt>
                <c:pt idx="1900">
                  <c:v>40980.590277777781</c:v>
                </c:pt>
                <c:pt idx="1901">
                  <c:v>40980.597222222204</c:v>
                </c:pt>
                <c:pt idx="1902">
                  <c:v>40980.604166666628</c:v>
                </c:pt>
                <c:pt idx="1903">
                  <c:v>40980.61111111108</c:v>
                </c:pt>
                <c:pt idx="1904">
                  <c:v>40980.618055555562</c:v>
                </c:pt>
                <c:pt idx="1905">
                  <c:v>40980.624999999993</c:v>
                </c:pt>
                <c:pt idx="1906">
                  <c:v>40980.631944444445</c:v>
                </c:pt>
                <c:pt idx="1907">
                  <c:v>40980.638888888891</c:v>
                </c:pt>
                <c:pt idx="1908">
                  <c:v>40980.645833333336</c:v>
                </c:pt>
                <c:pt idx="1909">
                  <c:v>40980.652777777781</c:v>
                </c:pt>
                <c:pt idx="1910">
                  <c:v>40980.659722222204</c:v>
                </c:pt>
                <c:pt idx="1911">
                  <c:v>40980.666666666628</c:v>
                </c:pt>
                <c:pt idx="1912">
                  <c:v>40980.67361111108</c:v>
                </c:pt>
                <c:pt idx="1913">
                  <c:v>40980.680555555562</c:v>
                </c:pt>
                <c:pt idx="1914">
                  <c:v>40980.6875</c:v>
                </c:pt>
                <c:pt idx="1915">
                  <c:v>40980.694444444445</c:v>
                </c:pt>
                <c:pt idx="1916">
                  <c:v>40980.701388888876</c:v>
                </c:pt>
                <c:pt idx="1917">
                  <c:v>40980.708333333336</c:v>
                </c:pt>
                <c:pt idx="1918">
                  <c:v>40980.715277777781</c:v>
                </c:pt>
                <c:pt idx="1919">
                  <c:v>40980.722222222204</c:v>
                </c:pt>
                <c:pt idx="1920">
                  <c:v>40980.729166666606</c:v>
                </c:pt>
                <c:pt idx="1921">
                  <c:v>40980.73611111108</c:v>
                </c:pt>
                <c:pt idx="1922">
                  <c:v>40980.743055555555</c:v>
                </c:pt>
                <c:pt idx="1923">
                  <c:v>40980.75</c:v>
                </c:pt>
                <c:pt idx="1924">
                  <c:v>40980.756944444474</c:v>
                </c:pt>
                <c:pt idx="1925">
                  <c:v>40980.763888888876</c:v>
                </c:pt>
                <c:pt idx="1926">
                  <c:v>40980.770833333336</c:v>
                </c:pt>
                <c:pt idx="1927">
                  <c:v>40980.777777777774</c:v>
                </c:pt>
                <c:pt idx="1928">
                  <c:v>40980.784722222204</c:v>
                </c:pt>
                <c:pt idx="1929">
                  <c:v>40980.791666666606</c:v>
                </c:pt>
                <c:pt idx="1930">
                  <c:v>40980.79861111108</c:v>
                </c:pt>
                <c:pt idx="1931">
                  <c:v>40980.805555555562</c:v>
                </c:pt>
                <c:pt idx="1932">
                  <c:v>40980.812500000029</c:v>
                </c:pt>
                <c:pt idx="1933">
                  <c:v>40980.819444444474</c:v>
                </c:pt>
                <c:pt idx="1934">
                  <c:v>40980.826388888891</c:v>
                </c:pt>
                <c:pt idx="1935">
                  <c:v>40980.833333333336</c:v>
                </c:pt>
                <c:pt idx="1936">
                  <c:v>40980.84027777781</c:v>
                </c:pt>
                <c:pt idx="1937">
                  <c:v>40980.847222222219</c:v>
                </c:pt>
                <c:pt idx="1938">
                  <c:v>40980.854166666664</c:v>
                </c:pt>
                <c:pt idx="1939">
                  <c:v>40980.86111111108</c:v>
                </c:pt>
                <c:pt idx="1940">
                  <c:v>40980.868055555562</c:v>
                </c:pt>
                <c:pt idx="1941">
                  <c:v>40980.875</c:v>
                </c:pt>
                <c:pt idx="1942">
                  <c:v>40980.881944444474</c:v>
                </c:pt>
                <c:pt idx="1943">
                  <c:v>40980.888888888934</c:v>
                </c:pt>
                <c:pt idx="1944">
                  <c:v>40980.895833333336</c:v>
                </c:pt>
                <c:pt idx="1945">
                  <c:v>40980.902777777781</c:v>
                </c:pt>
                <c:pt idx="1946">
                  <c:v>40980.909722222204</c:v>
                </c:pt>
                <c:pt idx="1947">
                  <c:v>40980.916666666664</c:v>
                </c:pt>
                <c:pt idx="1948">
                  <c:v>40980.92361111108</c:v>
                </c:pt>
                <c:pt idx="1949">
                  <c:v>40980.930555555562</c:v>
                </c:pt>
                <c:pt idx="1950">
                  <c:v>40980.9375</c:v>
                </c:pt>
                <c:pt idx="1951">
                  <c:v>40980.944444444474</c:v>
                </c:pt>
                <c:pt idx="1952">
                  <c:v>40980.951388888891</c:v>
                </c:pt>
                <c:pt idx="1953">
                  <c:v>40980.958333333343</c:v>
                </c:pt>
                <c:pt idx="1954">
                  <c:v>40980.965277777781</c:v>
                </c:pt>
                <c:pt idx="1955">
                  <c:v>40980.972222222219</c:v>
                </c:pt>
                <c:pt idx="1956">
                  <c:v>40980.979166666628</c:v>
                </c:pt>
                <c:pt idx="1957">
                  <c:v>40980.986111111109</c:v>
                </c:pt>
                <c:pt idx="1958">
                  <c:v>40980.993055555555</c:v>
                </c:pt>
                <c:pt idx="1959">
                  <c:v>40981</c:v>
                </c:pt>
                <c:pt idx="1960">
                  <c:v>40981.006944444474</c:v>
                </c:pt>
                <c:pt idx="1961">
                  <c:v>40981.013888888891</c:v>
                </c:pt>
                <c:pt idx="1962">
                  <c:v>40981.020833333336</c:v>
                </c:pt>
                <c:pt idx="1963">
                  <c:v>40981.027777777774</c:v>
                </c:pt>
                <c:pt idx="1964">
                  <c:v>40981.034722222204</c:v>
                </c:pt>
                <c:pt idx="1965">
                  <c:v>40981.041666666628</c:v>
                </c:pt>
                <c:pt idx="1966">
                  <c:v>40981.048611111109</c:v>
                </c:pt>
                <c:pt idx="1967">
                  <c:v>40981.055555555562</c:v>
                </c:pt>
                <c:pt idx="1968">
                  <c:v>40981.0625</c:v>
                </c:pt>
                <c:pt idx="1969">
                  <c:v>40981.069444444445</c:v>
                </c:pt>
                <c:pt idx="1970">
                  <c:v>40981.076388888891</c:v>
                </c:pt>
                <c:pt idx="1971">
                  <c:v>40981.083333333336</c:v>
                </c:pt>
                <c:pt idx="1972">
                  <c:v>40981.090277777781</c:v>
                </c:pt>
                <c:pt idx="1973">
                  <c:v>40981.097222222204</c:v>
                </c:pt>
                <c:pt idx="1974">
                  <c:v>40981.104166666628</c:v>
                </c:pt>
                <c:pt idx="1975">
                  <c:v>40981.11111111108</c:v>
                </c:pt>
                <c:pt idx="1976">
                  <c:v>40981.118055555562</c:v>
                </c:pt>
                <c:pt idx="1977">
                  <c:v>40981.124999999993</c:v>
                </c:pt>
                <c:pt idx="1978">
                  <c:v>40981.131944444445</c:v>
                </c:pt>
                <c:pt idx="1979">
                  <c:v>40981.138888888891</c:v>
                </c:pt>
                <c:pt idx="1980">
                  <c:v>40981.145833333336</c:v>
                </c:pt>
                <c:pt idx="1981">
                  <c:v>40981.152777777781</c:v>
                </c:pt>
                <c:pt idx="1982">
                  <c:v>40981.159722222204</c:v>
                </c:pt>
                <c:pt idx="1983">
                  <c:v>40981.166666666628</c:v>
                </c:pt>
                <c:pt idx="1984">
                  <c:v>40981.17361111108</c:v>
                </c:pt>
                <c:pt idx="1985">
                  <c:v>40981.180555555562</c:v>
                </c:pt>
                <c:pt idx="1986">
                  <c:v>40981.1875</c:v>
                </c:pt>
                <c:pt idx="1987">
                  <c:v>40981.194444444445</c:v>
                </c:pt>
                <c:pt idx="1988">
                  <c:v>40981.201388888876</c:v>
                </c:pt>
                <c:pt idx="1989">
                  <c:v>40981.208333333336</c:v>
                </c:pt>
                <c:pt idx="1990">
                  <c:v>40981.215277777781</c:v>
                </c:pt>
                <c:pt idx="1991">
                  <c:v>40981.222222222204</c:v>
                </c:pt>
                <c:pt idx="1992">
                  <c:v>40981.229166666606</c:v>
                </c:pt>
                <c:pt idx="1993">
                  <c:v>40981.23611111108</c:v>
                </c:pt>
                <c:pt idx="1994">
                  <c:v>40981.243055555555</c:v>
                </c:pt>
                <c:pt idx="1995">
                  <c:v>40981.25</c:v>
                </c:pt>
                <c:pt idx="1996">
                  <c:v>40981.256944444474</c:v>
                </c:pt>
                <c:pt idx="1997">
                  <c:v>40981.263888888876</c:v>
                </c:pt>
                <c:pt idx="1998">
                  <c:v>40981.270833333336</c:v>
                </c:pt>
                <c:pt idx="1999">
                  <c:v>40981.277777777774</c:v>
                </c:pt>
                <c:pt idx="2000">
                  <c:v>40981.284722222204</c:v>
                </c:pt>
                <c:pt idx="2001">
                  <c:v>40981.291666666606</c:v>
                </c:pt>
                <c:pt idx="2002">
                  <c:v>40981.29861111108</c:v>
                </c:pt>
                <c:pt idx="2003">
                  <c:v>40981.305555555562</c:v>
                </c:pt>
                <c:pt idx="2004">
                  <c:v>40981.312500000029</c:v>
                </c:pt>
                <c:pt idx="2005">
                  <c:v>40981.319444444474</c:v>
                </c:pt>
                <c:pt idx="2006">
                  <c:v>40981.326388888891</c:v>
                </c:pt>
                <c:pt idx="2007">
                  <c:v>40981.333333333336</c:v>
                </c:pt>
                <c:pt idx="2008">
                  <c:v>40981.34027777781</c:v>
                </c:pt>
                <c:pt idx="2009">
                  <c:v>40981.347222222219</c:v>
                </c:pt>
              </c:numCache>
            </c:numRef>
          </c:xVal>
          <c:yVal>
            <c:numRef>
              <c:f>'S72 Data'!$L$3:$L$2012</c:f>
              <c:numCache>
                <c:formatCode>General</c:formatCode>
                <c:ptCount val="2010"/>
                <c:pt idx="0">
                  <c:v>80.3</c:v>
                </c:pt>
                <c:pt idx="1">
                  <c:v>80.3</c:v>
                </c:pt>
                <c:pt idx="2">
                  <c:v>80.3</c:v>
                </c:pt>
                <c:pt idx="3">
                  <c:v>80.8</c:v>
                </c:pt>
                <c:pt idx="4">
                  <c:v>80.3</c:v>
                </c:pt>
                <c:pt idx="5">
                  <c:v>79</c:v>
                </c:pt>
                <c:pt idx="6">
                  <c:v>78.599999999999994</c:v>
                </c:pt>
                <c:pt idx="7">
                  <c:v>78.8</c:v>
                </c:pt>
                <c:pt idx="8">
                  <c:v>78.599999999999994</c:v>
                </c:pt>
                <c:pt idx="9">
                  <c:v>78.5</c:v>
                </c:pt>
                <c:pt idx="10">
                  <c:v>78.8</c:v>
                </c:pt>
                <c:pt idx="11">
                  <c:v>78.599999999999994</c:v>
                </c:pt>
                <c:pt idx="12">
                  <c:v>78.8</c:v>
                </c:pt>
                <c:pt idx="13">
                  <c:v>78.3</c:v>
                </c:pt>
                <c:pt idx="14">
                  <c:v>78.3</c:v>
                </c:pt>
                <c:pt idx="15">
                  <c:v>78.5</c:v>
                </c:pt>
                <c:pt idx="16">
                  <c:v>78.8</c:v>
                </c:pt>
                <c:pt idx="17">
                  <c:v>78.599999999999994</c:v>
                </c:pt>
                <c:pt idx="18">
                  <c:v>78.3</c:v>
                </c:pt>
                <c:pt idx="19">
                  <c:v>78.099999999999994</c:v>
                </c:pt>
                <c:pt idx="20">
                  <c:v>78.099999999999994</c:v>
                </c:pt>
                <c:pt idx="21">
                  <c:v>78.3</c:v>
                </c:pt>
                <c:pt idx="22">
                  <c:v>78.5</c:v>
                </c:pt>
                <c:pt idx="23">
                  <c:v>78.5</c:v>
                </c:pt>
                <c:pt idx="24">
                  <c:v>78.5</c:v>
                </c:pt>
                <c:pt idx="25">
                  <c:v>78.8</c:v>
                </c:pt>
                <c:pt idx="26">
                  <c:v>78.8</c:v>
                </c:pt>
                <c:pt idx="27">
                  <c:v>78.5</c:v>
                </c:pt>
                <c:pt idx="28">
                  <c:v>78.599999999999994</c:v>
                </c:pt>
                <c:pt idx="29">
                  <c:v>78.8</c:v>
                </c:pt>
                <c:pt idx="30">
                  <c:v>78.8</c:v>
                </c:pt>
                <c:pt idx="31">
                  <c:v>79</c:v>
                </c:pt>
                <c:pt idx="32">
                  <c:v>79</c:v>
                </c:pt>
                <c:pt idx="33">
                  <c:v>79.099999999999994</c:v>
                </c:pt>
                <c:pt idx="34">
                  <c:v>79.099999999999994</c:v>
                </c:pt>
                <c:pt idx="35">
                  <c:v>79</c:v>
                </c:pt>
                <c:pt idx="36">
                  <c:v>78.5</c:v>
                </c:pt>
                <c:pt idx="37">
                  <c:v>77.3</c:v>
                </c:pt>
                <c:pt idx="38">
                  <c:v>77.8</c:v>
                </c:pt>
                <c:pt idx="39">
                  <c:v>77.599999999999994</c:v>
                </c:pt>
                <c:pt idx="40">
                  <c:v>78.3</c:v>
                </c:pt>
                <c:pt idx="41">
                  <c:v>78.5</c:v>
                </c:pt>
                <c:pt idx="42">
                  <c:v>78.5</c:v>
                </c:pt>
                <c:pt idx="43">
                  <c:v>79.099999999999994</c:v>
                </c:pt>
                <c:pt idx="44">
                  <c:v>79.3</c:v>
                </c:pt>
                <c:pt idx="45">
                  <c:v>80</c:v>
                </c:pt>
                <c:pt idx="46">
                  <c:v>80</c:v>
                </c:pt>
                <c:pt idx="47">
                  <c:v>80</c:v>
                </c:pt>
                <c:pt idx="48">
                  <c:v>80</c:v>
                </c:pt>
                <c:pt idx="49">
                  <c:v>79.5</c:v>
                </c:pt>
                <c:pt idx="50">
                  <c:v>79.3</c:v>
                </c:pt>
                <c:pt idx="51">
                  <c:v>79.3</c:v>
                </c:pt>
                <c:pt idx="52">
                  <c:v>79.3</c:v>
                </c:pt>
                <c:pt idx="53">
                  <c:v>79.5</c:v>
                </c:pt>
                <c:pt idx="54">
                  <c:v>79.5</c:v>
                </c:pt>
                <c:pt idx="55">
                  <c:v>79.3</c:v>
                </c:pt>
                <c:pt idx="56">
                  <c:v>79.099999999999994</c:v>
                </c:pt>
                <c:pt idx="57">
                  <c:v>79</c:v>
                </c:pt>
                <c:pt idx="58">
                  <c:v>78.8</c:v>
                </c:pt>
                <c:pt idx="59">
                  <c:v>78.599999999999994</c:v>
                </c:pt>
                <c:pt idx="60">
                  <c:v>78.8</c:v>
                </c:pt>
                <c:pt idx="61">
                  <c:v>78.599999999999994</c:v>
                </c:pt>
                <c:pt idx="62">
                  <c:v>78.8</c:v>
                </c:pt>
                <c:pt idx="63">
                  <c:v>79.3</c:v>
                </c:pt>
                <c:pt idx="64">
                  <c:v>79.3</c:v>
                </c:pt>
                <c:pt idx="65">
                  <c:v>79.5</c:v>
                </c:pt>
                <c:pt idx="66">
                  <c:v>79.3</c:v>
                </c:pt>
                <c:pt idx="67">
                  <c:v>79.3</c:v>
                </c:pt>
                <c:pt idx="68">
                  <c:v>79.3</c:v>
                </c:pt>
                <c:pt idx="69">
                  <c:v>79.3</c:v>
                </c:pt>
                <c:pt idx="70">
                  <c:v>79.099999999999994</c:v>
                </c:pt>
                <c:pt idx="71">
                  <c:v>25.1</c:v>
                </c:pt>
                <c:pt idx="72">
                  <c:v>25.1</c:v>
                </c:pt>
                <c:pt idx="73">
                  <c:v>25.1</c:v>
                </c:pt>
                <c:pt idx="74">
                  <c:v>25.1</c:v>
                </c:pt>
                <c:pt idx="75">
                  <c:v>25.1</c:v>
                </c:pt>
                <c:pt idx="76">
                  <c:v>25.1</c:v>
                </c:pt>
                <c:pt idx="77">
                  <c:v>25.1</c:v>
                </c:pt>
                <c:pt idx="78">
                  <c:v>25.1</c:v>
                </c:pt>
                <c:pt idx="79">
                  <c:v>25.1</c:v>
                </c:pt>
                <c:pt idx="80">
                  <c:v>25.1</c:v>
                </c:pt>
                <c:pt idx="81">
                  <c:v>25.1</c:v>
                </c:pt>
                <c:pt idx="82">
                  <c:v>25.1</c:v>
                </c:pt>
                <c:pt idx="83">
                  <c:v>25.1</c:v>
                </c:pt>
                <c:pt idx="84">
                  <c:v>25.1</c:v>
                </c:pt>
                <c:pt idx="85">
                  <c:v>25.1</c:v>
                </c:pt>
                <c:pt idx="86">
                  <c:v>25.1</c:v>
                </c:pt>
                <c:pt idx="87">
                  <c:v>25.1</c:v>
                </c:pt>
                <c:pt idx="88">
                  <c:v>25.1</c:v>
                </c:pt>
                <c:pt idx="89">
                  <c:v>25.1</c:v>
                </c:pt>
                <c:pt idx="90">
                  <c:v>25.1</c:v>
                </c:pt>
                <c:pt idx="91">
                  <c:v>25.1</c:v>
                </c:pt>
                <c:pt idx="92">
                  <c:v>25.3</c:v>
                </c:pt>
                <c:pt idx="93">
                  <c:v>25.1</c:v>
                </c:pt>
                <c:pt idx="94">
                  <c:v>25.1</c:v>
                </c:pt>
                <c:pt idx="95">
                  <c:v>25.1</c:v>
                </c:pt>
                <c:pt idx="96">
                  <c:v>25.1</c:v>
                </c:pt>
                <c:pt idx="97">
                  <c:v>25.1</c:v>
                </c:pt>
                <c:pt idx="98">
                  <c:v>25.1</c:v>
                </c:pt>
                <c:pt idx="99">
                  <c:v>25.1</c:v>
                </c:pt>
                <c:pt idx="100">
                  <c:v>25.1</c:v>
                </c:pt>
                <c:pt idx="101">
                  <c:v>25.1</c:v>
                </c:pt>
                <c:pt idx="102">
                  <c:v>25.1</c:v>
                </c:pt>
                <c:pt idx="103">
                  <c:v>25.1</c:v>
                </c:pt>
                <c:pt idx="104">
                  <c:v>25.1</c:v>
                </c:pt>
                <c:pt idx="105">
                  <c:v>25.1</c:v>
                </c:pt>
                <c:pt idx="106">
                  <c:v>25.1</c:v>
                </c:pt>
                <c:pt idx="107">
                  <c:v>25.1</c:v>
                </c:pt>
                <c:pt idx="108">
                  <c:v>25.1</c:v>
                </c:pt>
                <c:pt idx="109">
                  <c:v>25.1</c:v>
                </c:pt>
                <c:pt idx="110">
                  <c:v>25.1</c:v>
                </c:pt>
                <c:pt idx="111">
                  <c:v>25.1</c:v>
                </c:pt>
                <c:pt idx="112">
                  <c:v>25.1</c:v>
                </c:pt>
                <c:pt idx="113">
                  <c:v>25.1</c:v>
                </c:pt>
                <c:pt idx="114">
                  <c:v>25.1</c:v>
                </c:pt>
                <c:pt idx="115">
                  <c:v>25.1</c:v>
                </c:pt>
                <c:pt idx="116">
                  <c:v>25.1</c:v>
                </c:pt>
                <c:pt idx="117">
                  <c:v>25.1</c:v>
                </c:pt>
                <c:pt idx="118">
                  <c:v>25.1</c:v>
                </c:pt>
                <c:pt idx="119">
                  <c:v>25.1</c:v>
                </c:pt>
                <c:pt idx="120">
                  <c:v>25.1</c:v>
                </c:pt>
                <c:pt idx="121">
                  <c:v>25.1</c:v>
                </c:pt>
                <c:pt idx="122">
                  <c:v>25.1</c:v>
                </c:pt>
                <c:pt idx="123">
                  <c:v>25.1</c:v>
                </c:pt>
                <c:pt idx="124">
                  <c:v>25.6</c:v>
                </c:pt>
                <c:pt idx="125">
                  <c:v>83.5</c:v>
                </c:pt>
                <c:pt idx="126">
                  <c:v>82.1</c:v>
                </c:pt>
                <c:pt idx="127">
                  <c:v>81.8</c:v>
                </c:pt>
                <c:pt idx="128">
                  <c:v>81.3</c:v>
                </c:pt>
                <c:pt idx="129">
                  <c:v>80.5</c:v>
                </c:pt>
                <c:pt idx="130">
                  <c:v>80.5</c:v>
                </c:pt>
                <c:pt idx="131">
                  <c:v>80</c:v>
                </c:pt>
                <c:pt idx="132">
                  <c:v>80.099999999999994</c:v>
                </c:pt>
                <c:pt idx="133">
                  <c:v>80.099999999999994</c:v>
                </c:pt>
                <c:pt idx="134">
                  <c:v>80.099999999999994</c:v>
                </c:pt>
                <c:pt idx="135">
                  <c:v>79.5</c:v>
                </c:pt>
                <c:pt idx="136">
                  <c:v>79.5</c:v>
                </c:pt>
                <c:pt idx="137">
                  <c:v>79.3</c:v>
                </c:pt>
                <c:pt idx="138">
                  <c:v>79.099999999999994</c:v>
                </c:pt>
                <c:pt idx="139">
                  <c:v>79.3</c:v>
                </c:pt>
                <c:pt idx="140">
                  <c:v>79.3</c:v>
                </c:pt>
                <c:pt idx="141">
                  <c:v>79.3</c:v>
                </c:pt>
                <c:pt idx="142">
                  <c:v>79.5</c:v>
                </c:pt>
                <c:pt idx="143">
                  <c:v>80</c:v>
                </c:pt>
                <c:pt idx="144">
                  <c:v>80.3</c:v>
                </c:pt>
                <c:pt idx="145">
                  <c:v>80.599999999999994</c:v>
                </c:pt>
                <c:pt idx="146">
                  <c:v>81.099999999999994</c:v>
                </c:pt>
                <c:pt idx="147">
                  <c:v>81.3</c:v>
                </c:pt>
                <c:pt idx="148">
                  <c:v>81.3</c:v>
                </c:pt>
                <c:pt idx="149">
                  <c:v>81</c:v>
                </c:pt>
                <c:pt idx="150">
                  <c:v>81.3</c:v>
                </c:pt>
                <c:pt idx="151">
                  <c:v>80.8</c:v>
                </c:pt>
                <c:pt idx="152">
                  <c:v>81.3</c:v>
                </c:pt>
                <c:pt idx="153">
                  <c:v>81</c:v>
                </c:pt>
                <c:pt idx="154">
                  <c:v>81.099999999999994</c:v>
                </c:pt>
                <c:pt idx="155">
                  <c:v>81.099999999999994</c:v>
                </c:pt>
                <c:pt idx="156">
                  <c:v>81</c:v>
                </c:pt>
                <c:pt idx="157">
                  <c:v>80.8</c:v>
                </c:pt>
                <c:pt idx="158">
                  <c:v>80.3</c:v>
                </c:pt>
                <c:pt idx="159">
                  <c:v>81.3</c:v>
                </c:pt>
                <c:pt idx="160">
                  <c:v>81.3</c:v>
                </c:pt>
                <c:pt idx="161">
                  <c:v>81.5</c:v>
                </c:pt>
                <c:pt idx="162">
                  <c:v>81.099999999999994</c:v>
                </c:pt>
                <c:pt idx="163">
                  <c:v>81.3</c:v>
                </c:pt>
                <c:pt idx="164">
                  <c:v>81.8</c:v>
                </c:pt>
                <c:pt idx="165">
                  <c:v>81.3</c:v>
                </c:pt>
                <c:pt idx="166">
                  <c:v>81.5</c:v>
                </c:pt>
                <c:pt idx="167">
                  <c:v>81.5</c:v>
                </c:pt>
                <c:pt idx="168">
                  <c:v>81.8</c:v>
                </c:pt>
                <c:pt idx="169">
                  <c:v>81.099999999999994</c:v>
                </c:pt>
                <c:pt idx="170">
                  <c:v>81.3</c:v>
                </c:pt>
                <c:pt idx="171">
                  <c:v>81.5</c:v>
                </c:pt>
                <c:pt idx="172">
                  <c:v>81.5</c:v>
                </c:pt>
                <c:pt idx="173">
                  <c:v>82</c:v>
                </c:pt>
                <c:pt idx="174">
                  <c:v>81.099999999999994</c:v>
                </c:pt>
                <c:pt idx="175">
                  <c:v>81.599999999999994</c:v>
                </c:pt>
                <c:pt idx="176">
                  <c:v>82</c:v>
                </c:pt>
                <c:pt idx="177">
                  <c:v>80.8</c:v>
                </c:pt>
                <c:pt idx="178">
                  <c:v>82.1</c:v>
                </c:pt>
                <c:pt idx="179">
                  <c:v>81.8</c:v>
                </c:pt>
                <c:pt idx="180">
                  <c:v>82.3</c:v>
                </c:pt>
                <c:pt idx="181">
                  <c:v>82.1</c:v>
                </c:pt>
                <c:pt idx="182">
                  <c:v>82.3</c:v>
                </c:pt>
                <c:pt idx="183">
                  <c:v>82</c:v>
                </c:pt>
                <c:pt idx="184">
                  <c:v>81.5</c:v>
                </c:pt>
                <c:pt idx="185">
                  <c:v>82.3</c:v>
                </c:pt>
                <c:pt idx="186">
                  <c:v>82.3</c:v>
                </c:pt>
                <c:pt idx="187">
                  <c:v>81.8</c:v>
                </c:pt>
                <c:pt idx="188">
                  <c:v>81.599999999999994</c:v>
                </c:pt>
                <c:pt idx="189">
                  <c:v>82.1</c:v>
                </c:pt>
                <c:pt idx="190">
                  <c:v>81.599999999999994</c:v>
                </c:pt>
                <c:pt idx="191">
                  <c:v>82</c:v>
                </c:pt>
                <c:pt idx="192">
                  <c:v>81.599999999999994</c:v>
                </c:pt>
                <c:pt idx="193">
                  <c:v>81.8</c:v>
                </c:pt>
                <c:pt idx="194">
                  <c:v>81.3</c:v>
                </c:pt>
                <c:pt idx="195">
                  <c:v>81.099999999999994</c:v>
                </c:pt>
                <c:pt idx="196">
                  <c:v>81.099999999999994</c:v>
                </c:pt>
                <c:pt idx="197">
                  <c:v>79.8</c:v>
                </c:pt>
                <c:pt idx="198">
                  <c:v>80.3</c:v>
                </c:pt>
                <c:pt idx="199">
                  <c:v>80.3</c:v>
                </c:pt>
                <c:pt idx="200">
                  <c:v>80.599999999999994</c:v>
                </c:pt>
                <c:pt idx="201">
                  <c:v>79.599999999999994</c:v>
                </c:pt>
                <c:pt idx="202">
                  <c:v>79.8</c:v>
                </c:pt>
                <c:pt idx="203">
                  <c:v>79.5</c:v>
                </c:pt>
                <c:pt idx="204">
                  <c:v>79.099999999999994</c:v>
                </c:pt>
                <c:pt idx="205">
                  <c:v>79</c:v>
                </c:pt>
                <c:pt idx="206">
                  <c:v>79.099999999999994</c:v>
                </c:pt>
                <c:pt idx="207">
                  <c:v>79</c:v>
                </c:pt>
                <c:pt idx="208">
                  <c:v>79.099999999999994</c:v>
                </c:pt>
                <c:pt idx="209">
                  <c:v>79.099999999999994</c:v>
                </c:pt>
                <c:pt idx="210">
                  <c:v>79.099999999999994</c:v>
                </c:pt>
                <c:pt idx="211">
                  <c:v>79</c:v>
                </c:pt>
                <c:pt idx="212">
                  <c:v>79.099999999999994</c:v>
                </c:pt>
                <c:pt idx="213">
                  <c:v>79.099999999999994</c:v>
                </c:pt>
                <c:pt idx="214">
                  <c:v>79</c:v>
                </c:pt>
                <c:pt idx="215">
                  <c:v>25.1</c:v>
                </c:pt>
                <c:pt idx="216">
                  <c:v>25.3</c:v>
                </c:pt>
                <c:pt idx="217">
                  <c:v>25.1</c:v>
                </c:pt>
                <c:pt idx="218">
                  <c:v>25.1</c:v>
                </c:pt>
                <c:pt idx="219">
                  <c:v>25.1</c:v>
                </c:pt>
                <c:pt idx="220">
                  <c:v>25.1</c:v>
                </c:pt>
                <c:pt idx="221">
                  <c:v>25.1</c:v>
                </c:pt>
                <c:pt idx="222">
                  <c:v>25.1</c:v>
                </c:pt>
                <c:pt idx="223">
                  <c:v>25.1</c:v>
                </c:pt>
                <c:pt idx="224">
                  <c:v>25.1</c:v>
                </c:pt>
                <c:pt idx="225">
                  <c:v>25.1</c:v>
                </c:pt>
                <c:pt idx="226">
                  <c:v>25.1</c:v>
                </c:pt>
                <c:pt idx="227">
                  <c:v>25.1</c:v>
                </c:pt>
                <c:pt idx="228">
                  <c:v>25.1</c:v>
                </c:pt>
                <c:pt idx="229">
                  <c:v>25.1</c:v>
                </c:pt>
                <c:pt idx="230">
                  <c:v>25.1</c:v>
                </c:pt>
                <c:pt idx="231">
                  <c:v>25.1</c:v>
                </c:pt>
                <c:pt idx="232">
                  <c:v>25.1</c:v>
                </c:pt>
                <c:pt idx="233">
                  <c:v>25.1</c:v>
                </c:pt>
                <c:pt idx="234">
                  <c:v>25.1</c:v>
                </c:pt>
                <c:pt idx="235">
                  <c:v>25.1</c:v>
                </c:pt>
                <c:pt idx="236">
                  <c:v>25.1</c:v>
                </c:pt>
                <c:pt idx="237">
                  <c:v>25.1</c:v>
                </c:pt>
                <c:pt idx="238">
                  <c:v>25.1</c:v>
                </c:pt>
                <c:pt idx="239">
                  <c:v>25.1</c:v>
                </c:pt>
                <c:pt idx="240">
                  <c:v>25.1</c:v>
                </c:pt>
                <c:pt idx="241">
                  <c:v>25.1</c:v>
                </c:pt>
                <c:pt idx="242">
                  <c:v>25.1</c:v>
                </c:pt>
                <c:pt idx="243">
                  <c:v>25.1</c:v>
                </c:pt>
                <c:pt idx="244">
                  <c:v>25.1</c:v>
                </c:pt>
                <c:pt idx="245">
                  <c:v>25.1</c:v>
                </c:pt>
                <c:pt idx="246">
                  <c:v>25.1</c:v>
                </c:pt>
                <c:pt idx="247">
                  <c:v>25.1</c:v>
                </c:pt>
                <c:pt idx="248">
                  <c:v>25.1</c:v>
                </c:pt>
                <c:pt idx="249">
                  <c:v>25.1</c:v>
                </c:pt>
                <c:pt idx="250">
                  <c:v>25.1</c:v>
                </c:pt>
                <c:pt idx="251">
                  <c:v>25.1</c:v>
                </c:pt>
                <c:pt idx="252">
                  <c:v>25.1</c:v>
                </c:pt>
                <c:pt idx="253">
                  <c:v>25.1</c:v>
                </c:pt>
                <c:pt idx="254">
                  <c:v>25.1</c:v>
                </c:pt>
                <c:pt idx="255">
                  <c:v>25.1</c:v>
                </c:pt>
                <c:pt idx="256">
                  <c:v>25.1</c:v>
                </c:pt>
                <c:pt idx="257">
                  <c:v>25.1</c:v>
                </c:pt>
                <c:pt idx="258">
                  <c:v>25.1</c:v>
                </c:pt>
                <c:pt idx="259">
                  <c:v>25.3</c:v>
                </c:pt>
                <c:pt idx="260">
                  <c:v>25.1</c:v>
                </c:pt>
                <c:pt idx="261">
                  <c:v>25.1</c:v>
                </c:pt>
                <c:pt idx="262">
                  <c:v>25.1</c:v>
                </c:pt>
                <c:pt idx="263">
                  <c:v>25.1</c:v>
                </c:pt>
                <c:pt idx="264">
                  <c:v>25.1</c:v>
                </c:pt>
                <c:pt idx="265">
                  <c:v>25.1</c:v>
                </c:pt>
                <c:pt idx="266">
                  <c:v>25.1</c:v>
                </c:pt>
                <c:pt idx="267">
                  <c:v>25.1</c:v>
                </c:pt>
                <c:pt idx="268">
                  <c:v>29.1</c:v>
                </c:pt>
                <c:pt idx="269">
                  <c:v>82.1</c:v>
                </c:pt>
                <c:pt idx="270">
                  <c:v>81.5</c:v>
                </c:pt>
                <c:pt idx="271">
                  <c:v>80.8</c:v>
                </c:pt>
                <c:pt idx="272">
                  <c:v>80</c:v>
                </c:pt>
                <c:pt idx="273">
                  <c:v>79.5</c:v>
                </c:pt>
                <c:pt idx="274">
                  <c:v>79.3</c:v>
                </c:pt>
                <c:pt idx="275">
                  <c:v>78.599999999999994</c:v>
                </c:pt>
                <c:pt idx="276">
                  <c:v>78.5</c:v>
                </c:pt>
                <c:pt idx="277">
                  <c:v>78.3</c:v>
                </c:pt>
                <c:pt idx="278">
                  <c:v>78.099999999999994</c:v>
                </c:pt>
                <c:pt idx="279">
                  <c:v>78</c:v>
                </c:pt>
                <c:pt idx="280">
                  <c:v>77.8</c:v>
                </c:pt>
                <c:pt idx="281">
                  <c:v>77.8</c:v>
                </c:pt>
                <c:pt idx="282">
                  <c:v>77.5</c:v>
                </c:pt>
                <c:pt idx="283">
                  <c:v>77</c:v>
                </c:pt>
                <c:pt idx="284">
                  <c:v>77</c:v>
                </c:pt>
                <c:pt idx="285">
                  <c:v>77.099999999999994</c:v>
                </c:pt>
                <c:pt idx="286">
                  <c:v>77.8</c:v>
                </c:pt>
                <c:pt idx="287">
                  <c:v>78.5</c:v>
                </c:pt>
                <c:pt idx="288">
                  <c:v>78.8</c:v>
                </c:pt>
                <c:pt idx="289">
                  <c:v>78.8</c:v>
                </c:pt>
                <c:pt idx="290">
                  <c:v>79.3</c:v>
                </c:pt>
                <c:pt idx="291">
                  <c:v>78.8</c:v>
                </c:pt>
                <c:pt idx="292">
                  <c:v>78.599999999999994</c:v>
                </c:pt>
                <c:pt idx="293">
                  <c:v>79</c:v>
                </c:pt>
                <c:pt idx="294">
                  <c:v>80</c:v>
                </c:pt>
                <c:pt idx="295">
                  <c:v>80.099999999999994</c:v>
                </c:pt>
                <c:pt idx="296">
                  <c:v>79.099999999999994</c:v>
                </c:pt>
                <c:pt idx="297">
                  <c:v>79.099999999999994</c:v>
                </c:pt>
                <c:pt idx="298">
                  <c:v>79.099999999999994</c:v>
                </c:pt>
                <c:pt idx="299">
                  <c:v>78.8</c:v>
                </c:pt>
                <c:pt idx="300">
                  <c:v>78.099999999999994</c:v>
                </c:pt>
                <c:pt idx="301">
                  <c:v>78.099999999999994</c:v>
                </c:pt>
                <c:pt idx="302">
                  <c:v>78</c:v>
                </c:pt>
                <c:pt idx="303">
                  <c:v>77.599999999999994</c:v>
                </c:pt>
                <c:pt idx="304">
                  <c:v>78</c:v>
                </c:pt>
                <c:pt idx="305">
                  <c:v>78.099999999999994</c:v>
                </c:pt>
                <c:pt idx="306">
                  <c:v>78.5</c:v>
                </c:pt>
                <c:pt idx="307">
                  <c:v>78.599999999999994</c:v>
                </c:pt>
                <c:pt idx="308">
                  <c:v>78.599999999999994</c:v>
                </c:pt>
                <c:pt idx="309">
                  <c:v>78.8</c:v>
                </c:pt>
                <c:pt idx="310">
                  <c:v>79.5</c:v>
                </c:pt>
                <c:pt idx="311">
                  <c:v>79.099999999999994</c:v>
                </c:pt>
                <c:pt idx="312">
                  <c:v>78.8</c:v>
                </c:pt>
                <c:pt idx="313">
                  <c:v>78.3</c:v>
                </c:pt>
                <c:pt idx="314">
                  <c:v>78.3</c:v>
                </c:pt>
                <c:pt idx="315">
                  <c:v>78.8</c:v>
                </c:pt>
                <c:pt idx="316">
                  <c:v>78.599999999999994</c:v>
                </c:pt>
                <c:pt idx="317">
                  <c:v>78.3</c:v>
                </c:pt>
                <c:pt idx="318">
                  <c:v>78.599999999999994</c:v>
                </c:pt>
                <c:pt idx="319">
                  <c:v>79.099999999999994</c:v>
                </c:pt>
                <c:pt idx="320">
                  <c:v>79.3</c:v>
                </c:pt>
                <c:pt idx="321">
                  <c:v>79.3</c:v>
                </c:pt>
                <c:pt idx="322">
                  <c:v>79.3</c:v>
                </c:pt>
                <c:pt idx="323">
                  <c:v>79.5</c:v>
                </c:pt>
                <c:pt idx="324">
                  <c:v>79.099999999999994</c:v>
                </c:pt>
                <c:pt idx="325">
                  <c:v>79.5</c:v>
                </c:pt>
                <c:pt idx="326">
                  <c:v>79.099999999999994</c:v>
                </c:pt>
                <c:pt idx="327">
                  <c:v>78.599999999999994</c:v>
                </c:pt>
                <c:pt idx="328">
                  <c:v>78.3</c:v>
                </c:pt>
                <c:pt idx="329">
                  <c:v>78.3</c:v>
                </c:pt>
                <c:pt idx="330">
                  <c:v>78.5</c:v>
                </c:pt>
                <c:pt idx="331">
                  <c:v>78.099999999999994</c:v>
                </c:pt>
                <c:pt idx="332">
                  <c:v>78.099999999999994</c:v>
                </c:pt>
                <c:pt idx="333">
                  <c:v>78.8</c:v>
                </c:pt>
                <c:pt idx="334">
                  <c:v>78.3</c:v>
                </c:pt>
                <c:pt idx="335">
                  <c:v>78.3</c:v>
                </c:pt>
                <c:pt idx="336">
                  <c:v>78.5</c:v>
                </c:pt>
                <c:pt idx="337">
                  <c:v>78.3</c:v>
                </c:pt>
                <c:pt idx="338">
                  <c:v>78.3</c:v>
                </c:pt>
                <c:pt idx="339">
                  <c:v>78.3</c:v>
                </c:pt>
                <c:pt idx="340">
                  <c:v>78.5</c:v>
                </c:pt>
                <c:pt idx="341">
                  <c:v>78.3</c:v>
                </c:pt>
                <c:pt idx="342">
                  <c:v>78.5</c:v>
                </c:pt>
                <c:pt idx="343">
                  <c:v>78.599999999999994</c:v>
                </c:pt>
                <c:pt idx="344">
                  <c:v>78.8</c:v>
                </c:pt>
                <c:pt idx="345">
                  <c:v>79</c:v>
                </c:pt>
                <c:pt idx="346">
                  <c:v>78.599999999999994</c:v>
                </c:pt>
                <c:pt idx="347">
                  <c:v>78.5</c:v>
                </c:pt>
                <c:pt idx="348">
                  <c:v>78.5</c:v>
                </c:pt>
                <c:pt idx="349">
                  <c:v>78.099999999999994</c:v>
                </c:pt>
                <c:pt idx="350">
                  <c:v>78</c:v>
                </c:pt>
                <c:pt idx="351">
                  <c:v>78</c:v>
                </c:pt>
                <c:pt idx="352">
                  <c:v>78</c:v>
                </c:pt>
                <c:pt idx="353">
                  <c:v>78</c:v>
                </c:pt>
                <c:pt idx="354">
                  <c:v>78</c:v>
                </c:pt>
                <c:pt idx="355">
                  <c:v>77.5</c:v>
                </c:pt>
                <c:pt idx="356">
                  <c:v>77.5</c:v>
                </c:pt>
                <c:pt idx="357">
                  <c:v>77.599999999999994</c:v>
                </c:pt>
                <c:pt idx="358">
                  <c:v>75.599999999999994</c:v>
                </c:pt>
                <c:pt idx="359">
                  <c:v>25.1</c:v>
                </c:pt>
                <c:pt idx="360">
                  <c:v>25.1</c:v>
                </c:pt>
                <c:pt idx="361">
                  <c:v>25.1</c:v>
                </c:pt>
                <c:pt idx="362">
                  <c:v>25.1</c:v>
                </c:pt>
                <c:pt idx="363">
                  <c:v>25.1</c:v>
                </c:pt>
                <c:pt idx="364">
                  <c:v>25.1</c:v>
                </c:pt>
                <c:pt idx="365">
                  <c:v>25.1</c:v>
                </c:pt>
                <c:pt idx="366">
                  <c:v>25.1</c:v>
                </c:pt>
                <c:pt idx="367">
                  <c:v>25.1</c:v>
                </c:pt>
                <c:pt idx="368">
                  <c:v>25.1</c:v>
                </c:pt>
                <c:pt idx="369">
                  <c:v>25.1</c:v>
                </c:pt>
                <c:pt idx="370">
                  <c:v>25.1</c:v>
                </c:pt>
                <c:pt idx="371">
                  <c:v>25.1</c:v>
                </c:pt>
                <c:pt idx="372">
                  <c:v>25.1</c:v>
                </c:pt>
                <c:pt idx="373">
                  <c:v>25.1</c:v>
                </c:pt>
                <c:pt idx="374">
                  <c:v>25.1</c:v>
                </c:pt>
                <c:pt idx="375">
                  <c:v>25.1</c:v>
                </c:pt>
                <c:pt idx="376">
                  <c:v>25.1</c:v>
                </c:pt>
                <c:pt idx="377">
                  <c:v>25.1</c:v>
                </c:pt>
                <c:pt idx="378">
                  <c:v>25.1</c:v>
                </c:pt>
                <c:pt idx="379">
                  <c:v>25.1</c:v>
                </c:pt>
                <c:pt idx="380">
                  <c:v>25.1</c:v>
                </c:pt>
                <c:pt idx="381">
                  <c:v>25.1</c:v>
                </c:pt>
                <c:pt idx="382">
                  <c:v>25.1</c:v>
                </c:pt>
                <c:pt idx="383">
                  <c:v>25.1</c:v>
                </c:pt>
                <c:pt idx="384">
                  <c:v>25.1</c:v>
                </c:pt>
                <c:pt idx="385">
                  <c:v>25.1</c:v>
                </c:pt>
                <c:pt idx="386">
                  <c:v>25.1</c:v>
                </c:pt>
                <c:pt idx="387">
                  <c:v>25.1</c:v>
                </c:pt>
                <c:pt idx="388">
                  <c:v>25.1</c:v>
                </c:pt>
                <c:pt idx="389">
                  <c:v>25.1</c:v>
                </c:pt>
                <c:pt idx="390">
                  <c:v>25.1</c:v>
                </c:pt>
                <c:pt idx="391">
                  <c:v>25.3</c:v>
                </c:pt>
                <c:pt idx="392">
                  <c:v>25.1</c:v>
                </c:pt>
                <c:pt idx="393">
                  <c:v>25.1</c:v>
                </c:pt>
                <c:pt idx="394">
                  <c:v>25.1</c:v>
                </c:pt>
                <c:pt idx="395">
                  <c:v>25.1</c:v>
                </c:pt>
                <c:pt idx="396">
                  <c:v>25.1</c:v>
                </c:pt>
                <c:pt idx="397">
                  <c:v>25.1</c:v>
                </c:pt>
                <c:pt idx="398">
                  <c:v>25.1</c:v>
                </c:pt>
                <c:pt idx="399">
                  <c:v>25.1</c:v>
                </c:pt>
                <c:pt idx="400">
                  <c:v>25.1</c:v>
                </c:pt>
                <c:pt idx="401">
                  <c:v>25.1</c:v>
                </c:pt>
                <c:pt idx="402">
                  <c:v>25.1</c:v>
                </c:pt>
                <c:pt idx="403">
                  <c:v>25.1</c:v>
                </c:pt>
                <c:pt idx="404">
                  <c:v>25.1</c:v>
                </c:pt>
                <c:pt idx="405">
                  <c:v>25.1</c:v>
                </c:pt>
                <c:pt idx="406">
                  <c:v>25.1</c:v>
                </c:pt>
                <c:pt idx="407">
                  <c:v>25.1</c:v>
                </c:pt>
                <c:pt idx="408">
                  <c:v>25.1</c:v>
                </c:pt>
                <c:pt idx="409">
                  <c:v>25.1</c:v>
                </c:pt>
                <c:pt idx="410">
                  <c:v>25.1</c:v>
                </c:pt>
                <c:pt idx="411">
                  <c:v>25.1</c:v>
                </c:pt>
                <c:pt idx="412">
                  <c:v>28.5</c:v>
                </c:pt>
                <c:pt idx="413">
                  <c:v>83.8</c:v>
                </c:pt>
                <c:pt idx="414">
                  <c:v>83</c:v>
                </c:pt>
                <c:pt idx="415">
                  <c:v>82.1</c:v>
                </c:pt>
                <c:pt idx="416">
                  <c:v>81.5</c:v>
                </c:pt>
                <c:pt idx="417">
                  <c:v>81</c:v>
                </c:pt>
                <c:pt idx="418">
                  <c:v>80.8</c:v>
                </c:pt>
                <c:pt idx="419">
                  <c:v>80.5</c:v>
                </c:pt>
                <c:pt idx="420">
                  <c:v>80.5</c:v>
                </c:pt>
                <c:pt idx="421">
                  <c:v>80.099999999999994</c:v>
                </c:pt>
                <c:pt idx="422">
                  <c:v>80.099999999999994</c:v>
                </c:pt>
                <c:pt idx="423">
                  <c:v>80.5</c:v>
                </c:pt>
                <c:pt idx="424">
                  <c:v>80.599999999999994</c:v>
                </c:pt>
                <c:pt idx="425">
                  <c:v>80.599999999999994</c:v>
                </c:pt>
                <c:pt idx="426">
                  <c:v>81.8</c:v>
                </c:pt>
                <c:pt idx="427">
                  <c:v>81.5</c:v>
                </c:pt>
                <c:pt idx="428">
                  <c:v>81.5</c:v>
                </c:pt>
                <c:pt idx="429">
                  <c:v>81.3</c:v>
                </c:pt>
                <c:pt idx="430">
                  <c:v>81.599999999999994</c:v>
                </c:pt>
                <c:pt idx="431">
                  <c:v>81.5</c:v>
                </c:pt>
                <c:pt idx="432">
                  <c:v>81.3</c:v>
                </c:pt>
                <c:pt idx="433">
                  <c:v>81</c:v>
                </c:pt>
                <c:pt idx="434">
                  <c:v>81.5</c:v>
                </c:pt>
                <c:pt idx="435">
                  <c:v>81.5</c:v>
                </c:pt>
                <c:pt idx="436">
                  <c:v>81.599999999999994</c:v>
                </c:pt>
                <c:pt idx="437">
                  <c:v>82</c:v>
                </c:pt>
                <c:pt idx="438">
                  <c:v>82.5</c:v>
                </c:pt>
                <c:pt idx="439">
                  <c:v>82.3</c:v>
                </c:pt>
                <c:pt idx="440">
                  <c:v>82.3</c:v>
                </c:pt>
                <c:pt idx="441">
                  <c:v>82</c:v>
                </c:pt>
                <c:pt idx="442">
                  <c:v>81.8</c:v>
                </c:pt>
                <c:pt idx="443">
                  <c:v>82.1</c:v>
                </c:pt>
                <c:pt idx="444">
                  <c:v>82</c:v>
                </c:pt>
                <c:pt idx="445">
                  <c:v>82.1</c:v>
                </c:pt>
                <c:pt idx="446">
                  <c:v>82.5</c:v>
                </c:pt>
                <c:pt idx="447">
                  <c:v>82.5</c:v>
                </c:pt>
                <c:pt idx="448">
                  <c:v>82.5</c:v>
                </c:pt>
                <c:pt idx="449">
                  <c:v>82.6</c:v>
                </c:pt>
                <c:pt idx="450">
                  <c:v>82.5</c:v>
                </c:pt>
                <c:pt idx="451">
                  <c:v>82.5</c:v>
                </c:pt>
                <c:pt idx="452">
                  <c:v>82.5</c:v>
                </c:pt>
                <c:pt idx="453">
                  <c:v>82.5</c:v>
                </c:pt>
                <c:pt idx="454">
                  <c:v>82.5</c:v>
                </c:pt>
                <c:pt idx="455">
                  <c:v>82.3</c:v>
                </c:pt>
                <c:pt idx="456">
                  <c:v>82.3</c:v>
                </c:pt>
                <c:pt idx="457">
                  <c:v>82.5</c:v>
                </c:pt>
                <c:pt idx="458">
                  <c:v>82.3</c:v>
                </c:pt>
                <c:pt idx="459">
                  <c:v>82.3</c:v>
                </c:pt>
                <c:pt idx="460">
                  <c:v>82.3</c:v>
                </c:pt>
                <c:pt idx="461">
                  <c:v>82</c:v>
                </c:pt>
                <c:pt idx="462">
                  <c:v>81.8</c:v>
                </c:pt>
                <c:pt idx="463">
                  <c:v>80.8</c:v>
                </c:pt>
                <c:pt idx="464">
                  <c:v>81.099999999999994</c:v>
                </c:pt>
                <c:pt idx="465">
                  <c:v>81.099999999999994</c:v>
                </c:pt>
                <c:pt idx="466">
                  <c:v>81.3</c:v>
                </c:pt>
                <c:pt idx="467">
                  <c:v>81.599999999999994</c:v>
                </c:pt>
                <c:pt idx="468">
                  <c:v>81.8</c:v>
                </c:pt>
                <c:pt idx="469">
                  <c:v>81.599999999999994</c:v>
                </c:pt>
                <c:pt idx="470">
                  <c:v>82.3</c:v>
                </c:pt>
                <c:pt idx="471">
                  <c:v>82.5</c:v>
                </c:pt>
                <c:pt idx="472">
                  <c:v>82.3</c:v>
                </c:pt>
                <c:pt idx="473">
                  <c:v>82.5</c:v>
                </c:pt>
                <c:pt idx="474">
                  <c:v>82.5</c:v>
                </c:pt>
                <c:pt idx="475">
                  <c:v>82.6</c:v>
                </c:pt>
                <c:pt idx="476">
                  <c:v>83</c:v>
                </c:pt>
                <c:pt idx="477">
                  <c:v>83</c:v>
                </c:pt>
                <c:pt idx="478">
                  <c:v>82.6</c:v>
                </c:pt>
                <c:pt idx="479">
                  <c:v>82.5</c:v>
                </c:pt>
                <c:pt idx="480">
                  <c:v>82.5</c:v>
                </c:pt>
                <c:pt idx="481">
                  <c:v>82.6</c:v>
                </c:pt>
                <c:pt idx="482">
                  <c:v>82.5</c:v>
                </c:pt>
                <c:pt idx="483">
                  <c:v>82.5</c:v>
                </c:pt>
                <c:pt idx="484">
                  <c:v>82.5</c:v>
                </c:pt>
                <c:pt idx="485">
                  <c:v>82</c:v>
                </c:pt>
                <c:pt idx="486">
                  <c:v>82</c:v>
                </c:pt>
                <c:pt idx="487">
                  <c:v>82</c:v>
                </c:pt>
                <c:pt idx="488">
                  <c:v>82</c:v>
                </c:pt>
                <c:pt idx="489">
                  <c:v>82</c:v>
                </c:pt>
                <c:pt idx="490">
                  <c:v>81.5</c:v>
                </c:pt>
                <c:pt idx="491">
                  <c:v>81</c:v>
                </c:pt>
                <c:pt idx="492">
                  <c:v>81.099999999999994</c:v>
                </c:pt>
                <c:pt idx="493">
                  <c:v>80.599999999999994</c:v>
                </c:pt>
                <c:pt idx="494">
                  <c:v>80.8</c:v>
                </c:pt>
                <c:pt idx="495">
                  <c:v>81</c:v>
                </c:pt>
                <c:pt idx="496">
                  <c:v>80.8</c:v>
                </c:pt>
                <c:pt idx="497">
                  <c:v>81</c:v>
                </c:pt>
                <c:pt idx="498">
                  <c:v>80.599999999999994</c:v>
                </c:pt>
                <c:pt idx="499">
                  <c:v>80.5</c:v>
                </c:pt>
                <c:pt idx="500">
                  <c:v>80.599999999999994</c:v>
                </c:pt>
                <c:pt idx="501">
                  <c:v>80.3</c:v>
                </c:pt>
                <c:pt idx="502">
                  <c:v>79.099999999999994</c:v>
                </c:pt>
                <c:pt idx="503">
                  <c:v>25.1</c:v>
                </c:pt>
                <c:pt idx="504">
                  <c:v>25.1</c:v>
                </c:pt>
                <c:pt idx="505">
                  <c:v>25.1</c:v>
                </c:pt>
                <c:pt idx="506">
                  <c:v>25.1</c:v>
                </c:pt>
                <c:pt idx="507">
                  <c:v>25.1</c:v>
                </c:pt>
                <c:pt idx="508">
                  <c:v>25.1</c:v>
                </c:pt>
                <c:pt idx="509">
                  <c:v>25.1</c:v>
                </c:pt>
                <c:pt idx="510">
                  <c:v>25.1</c:v>
                </c:pt>
                <c:pt idx="511">
                  <c:v>25.1</c:v>
                </c:pt>
                <c:pt idx="512">
                  <c:v>25.1</c:v>
                </c:pt>
                <c:pt idx="513">
                  <c:v>25.1</c:v>
                </c:pt>
                <c:pt idx="514">
                  <c:v>25.1</c:v>
                </c:pt>
                <c:pt idx="515">
                  <c:v>25.1</c:v>
                </c:pt>
                <c:pt idx="516">
                  <c:v>25.1</c:v>
                </c:pt>
                <c:pt idx="517">
                  <c:v>25.3</c:v>
                </c:pt>
                <c:pt idx="518">
                  <c:v>25.1</c:v>
                </c:pt>
                <c:pt idx="519">
                  <c:v>25.1</c:v>
                </c:pt>
                <c:pt idx="520">
                  <c:v>25.1</c:v>
                </c:pt>
                <c:pt idx="521">
                  <c:v>25.1</c:v>
                </c:pt>
                <c:pt idx="522">
                  <c:v>25.1</c:v>
                </c:pt>
                <c:pt idx="523">
                  <c:v>25.1</c:v>
                </c:pt>
                <c:pt idx="524">
                  <c:v>25.1</c:v>
                </c:pt>
                <c:pt idx="525">
                  <c:v>25.1</c:v>
                </c:pt>
                <c:pt idx="526">
                  <c:v>25.1</c:v>
                </c:pt>
                <c:pt idx="527">
                  <c:v>25.3</c:v>
                </c:pt>
                <c:pt idx="528">
                  <c:v>25.1</c:v>
                </c:pt>
                <c:pt idx="529">
                  <c:v>25.1</c:v>
                </c:pt>
                <c:pt idx="530">
                  <c:v>25.1</c:v>
                </c:pt>
                <c:pt idx="531">
                  <c:v>25.1</c:v>
                </c:pt>
                <c:pt idx="532">
                  <c:v>25.1</c:v>
                </c:pt>
                <c:pt idx="533">
                  <c:v>25.1</c:v>
                </c:pt>
                <c:pt idx="534">
                  <c:v>25.1</c:v>
                </c:pt>
                <c:pt idx="535">
                  <c:v>25.1</c:v>
                </c:pt>
                <c:pt idx="536">
                  <c:v>25.1</c:v>
                </c:pt>
                <c:pt idx="537">
                  <c:v>25.1</c:v>
                </c:pt>
                <c:pt idx="538">
                  <c:v>25.1</c:v>
                </c:pt>
                <c:pt idx="539">
                  <c:v>25.1</c:v>
                </c:pt>
                <c:pt idx="540">
                  <c:v>25.1</c:v>
                </c:pt>
                <c:pt idx="541">
                  <c:v>25.1</c:v>
                </c:pt>
                <c:pt idx="542">
                  <c:v>25.1</c:v>
                </c:pt>
                <c:pt idx="543">
                  <c:v>25.1</c:v>
                </c:pt>
                <c:pt idx="544">
                  <c:v>25.1</c:v>
                </c:pt>
                <c:pt idx="545">
                  <c:v>25.1</c:v>
                </c:pt>
                <c:pt idx="546">
                  <c:v>25.1</c:v>
                </c:pt>
                <c:pt idx="547">
                  <c:v>25.1</c:v>
                </c:pt>
                <c:pt idx="548">
                  <c:v>25.1</c:v>
                </c:pt>
                <c:pt idx="549">
                  <c:v>25.1</c:v>
                </c:pt>
                <c:pt idx="550">
                  <c:v>25.1</c:v>
                </c:pt>
                <c:pt idx="551">
                  <c:v>25.1</c:v>
                </c:pt>
                <c:pt idx="552">
                  <c:v>25.1</c:v>
                </c:pt>
                <c:pt idx="553">
                  <c:v>25.1</c:v>
                </c:pt>
                <c:pt idx="554">
                  <c:v>25.1</c:v>
                </c:pt>
                <c:pt idx="555">
                  <c:v>25.1</c:v>
                </c:pt>
                <c:pt idx="556">
                  <c:v>25.1</c:v>
                </c:pt>
                <c:pt idx="557">
                  <c:v>25.1</c:v>
                </c:pt>
                <c:pt idx="558">
                  <c:v>25.1</c:v>
                </c:pt>
                <c:pt idx="559">
                  <c:v>25.1</c:v>
                </c:pt>
                <c:pt idx="560">
                  <c:v>25.1</c:v>
                </c:pt>
                <c:pt idx="561">
                  <c:v>25.1</c:v>
                </c:pt>
                <c:pt idx="562">
                  <c:v>25.1</c:v>
                </c:pt>
                <c:pt idx="563">
                  <c:v>83.8</c:v>
                </c:pt>
                <c:pt idx="564">
                  <c:v>82.3</c:v>
                </c:pt>
                <c:pt idx="565">
                  <c:v>82</c:v>
                </c:pt>
                <c:pt idx="566">
                  <c:v>81.3</c:v>
                </c:pt>
                <c:pt idx="567">
                  <c:v>81</c:v>
                </c:pt>
                <c:pt idx="568">
                  <c:v>80.8</c:v>
                </c:pt>
                <c:pt idx="569">
                  <c:v>81</c:v>
                </c:pt>
                <c:pt idx="570">
                  <c:v>80.8</c:v>
                </c:pt>
                <c:pt idx="571">
                  <c:v>80.599999999999994</c:v>
                </c:pt>
                <c:pt idx="572">
                  <c:v>80.5</c:v>
                </c:pt>
                <c:pt idx="573">
                  <c:v>80.599999999999994</c:v>
                </c:pt>
                <c:pt idx="574">
                  <c:v>80.599999999999994</c:v>
                </c:pt>
                <c:pt idx="575">
                  <c:v>80.099999999999994</c:v>
                </c:pt>
                <c:pt idx="576">
                  <c:v>79.8</c:v>
                </c:pt>
                <c:pt idx="577">
                  <c:v>80.099999999999994</c:v>
                </c:pt>
                <c:pt idx="578">
                  <c:v>79.599999999999994</c:v>
                </c:pt>
                <c:pt idx="579">
                  <c:v>79.599999999999994</c:v>
                </c:pt>
                <c:pt idx="580">
                  <c:v>79</c:v>
                </c:pt>
                <c:pt idx="581">
                  <c:v>78.5</c:v>
                </c:pt>
                <c:pt idx="582">
                  <c:v>78.5</c:v>
                </c:pt>
                <c:pt idx="583">
                  <c:v>78.099999999999994</c:v>
                </c:pt>
                <c:pt idx="584">
                  <c:v>79</c:v>
                </c:pt>
                <c:pt idx="585">
                  <c:v>78.599999999999994</c:v>
                </c:pt>
                <c:pt idx="586">
                  <c:v>78.5</c:v>
                </c:pt>
                <c:pt idx="587">
                  <c:v>79</c:v>
                </c:pt>
                <c:pt idx="588">
                  <c:v>78.8</c:v>
                </c:pt>
                <c:pt idx="589">
                  <c:v>79</c:v>
                </c:pt>
                <c:pt idx="590">
                  <c:v>79</c:v>
                </c:pt>
                <c:pt idx="591">
                  <c:v>79.099999999999994</c:v>
                </c:pt>
                <c:pt idx="592">
                  <c:v>79.099999999999994</c:v>
                </c:pt>
                <c:pt idx="593">
                  <c:v>79.8</c:v>
                </c:pt>
                <c:pt idx="594">
                  <c:v>79.599999999999994</c:v>
                </c:pt>
                <c:pt idx="595">
                  <c:v>79.5</c:v>
                </c:pt>
                <c:pt idx="596">
                  <c:v>79.5</c:v>
                </c:pt>
                <c:pt idx="597">
                  <c:v>79.099999999999994</c:v>
                </c:pt>
                <c:pt idx="598">
                  <c:v>79.599999999999994</c:v>
                </c:pt>
                <c:pt idx="599">
                  <c:v>79.3</c:v>
                </c:pt>
                <c:pt idx="600">
                  <c:v>79.5</c:v>
                </c:pt>
                <c:pt idx="601">
                  <c:v>79.599999999999994</c:v>
                </c:pt>
                <c:pt idx="602">
                  <c:v>80</c:v>
                </c:pt>
                <c:pt idx="603">
                  <c:v>79.8</c:v>
                </c:pt>
                <c:pt idx="604">
                  <c:v>79.5</c:v>
                </c:pt>
                <c:pt idx="605">
                  <c:v>25.1</c:v>
                </c:pt>
                <c:pt idx="606">
                  <c:v>25.1</c:v>
                </c:pt>
                <c:pt idx="607">
                  <c:v>25.1</c:v>
                </c:pt>
                <c:pt idx="608">
                  <c:v>25.1</c:v>
                </c:pt>
                <c:pt idx="609">
                  <c:v>25.1</c:v>
                </c:pt>
                <c:pt idx="610">
                  <c:v>25.1</c:v>
                </c:pt>
                <c:pt idx="611">
                  <c:v>25.1</c:v>
                </c:pt>
                <c:pt idx="612">
                  <c:v>25.1</c:v>
                </c:pt>
                <c:pt idx="613">
                  <c:v>25.1</c:v>
                </c:pt>
                <c:pt idx="614">
                  <c:v>25.1</c:v>
                </c:pt>
                <c:pt idx="615">
                  <c:v>25.1</c:v>
                </c:pt>
                <c:pt idx="616">
                  <c:v>25.1</c:v>
                </c:pt>
                <c:pt idx="617">
                  <c:v>25.1</c:v>
                </c:pt>
                <c:pt idx="618">
                  <c:v>25.1</c:v>
                </c:pt>
                <c:pt idx="619">
                  <c:v>25.1</c:v>
                </c:pt>
                <c:pt idx="620">
                  <c:v>25.1</c:v>
                </c:pt>
                <c:pt idx="621">
                  <c:v>25.1</c:v>
                </c:pt>
                <c:pt idx="622">
                  <c:v>25.1</c:v>
                </c:pt>
                <c:pt idx="623">
                  <c:v>25.1</c:v>
                </c:pt>
                <c:pt idx="624">
                  <c:v>25.1</c:v>
                </c:pt>
                <c:pt idx="625">
                  <c:v>25.3</c:v>
                </c:pt>
                <c:pt idx="626">
                  <c:v>25.1</c:v>
                </c:pt>
                <c:pt idx="627">
                  <c:v>25.1</c:v>
                </c:pt>
                <c:pt idx="628">
                  <c:v>25.1</c:v>
                </c:pt>
                <c:pt idx="629">
                  <c:v>25.1</c:v>
                </c:pt>
                <c:pt idx="630">
                  <c:v>25.1</c:v>
                </c:pt>
                <c:pt idx="631">
                  <c:v>25.1</c:v>
                </c:pt>
                <c:pt idx="632">
                  <c:v>25.1</c:v>
                </c:pt>
                <c:pt idx="633">
                  <c:v>25.1</c:v>
                </c:pt>
                <c:pt idx="634">
                  <c:v>25.1</c:v>
                </c:pt>
                <c:pt idx="635">
                  <c:v>25.1</c:v>
                </c:pt>
                <c:pt idx="636">
                  <c:v>25.1</c:v>
                </c:pt>
                <c:pt idx="637">
                  <c:v>25.1</c:v>
                </c:pt>
                <c:pt idx="638">
                  <c:v>25.1</c:v>
                </c:pt>
                <c:pt idx="639">
                  <c:v>25.1</c:v>
                </c:pt>
                <c:pt idx="640">
                  <c:v>25.1</c:v>
                </c:pt>
                <c:pt idx="641">
                  <c:v>25.3</c:v>
                </c:pt>
                <c:pt idx="642">
                  <c:v>25.1</c:v>
                </c:pt>
                <c:pt idx="643">
                  <c:v>25.1</c:v>
                </c:pt>
                <c:pt idx="644">
                  <c:v>25.1</c:v>
                </c:pt>
                <c:pt idx="645">
                  <c:v>25.1</c:v>
                </c:pt>
                <c:pt idx="646">
                  <c:v>25.1</c:v>
                </c:pt>
                <c:pt idx="647">
                  <c:v>25.1</c:v>
                </c:pt>
                <c:pt idx="648">
                  <c:v>25.1</c:v>
                </c:pt>
                <c:pt idx="649">
                  <c:v>25.1</c:v>
                </c:pt>
                <c:pt idx="650">
                  <c:v>25.1</c:v>
                </c:pt>
                <c:pt idx="651">
                  <c:v>25.1</c:v>
                </c:pt>
                <c:pt idx="652">
                  <c:v>25.1</c:v>
                </c:pt>
                <c:pt idx="653">
                  <c:v>25.1</c:v>
                </c:pt>
                <c:pt idx="654">
                  <c:v>25.1</c:v>
                </c:pt>
                <c:pt idx="655">
                  <c:v>25.1</c:v>
                </c:pt>
                <c:pt idx="656">
                  <c:v>25.1</c:v>
                </c:pt>
                <c:pt idx="657">
                  <c:v>25.1</c:v>
                </c:pt>
                <c:pt idx="658">
                  <c:v>25.1</c:v>
                </c:pt>
                <c:pt idx="659">
                  <c:v>25.1</c:v>
                </c:pt>
                <c:pt idx="660">
                  <c:v>25.1</c:v>
                </c:pt>
                <c:pt idx="661">
                  <c:v>25.1</c:v>
                </c:pt>
                <c:pt idx="662">
                  <c:v>25.1</c:v>
                </c:pt>
                <c:pt idx="663">
                  <c:v>25.1</c:v>
                </c:pt>
                <c:pt idx="664">
                  <c:v>25.1</c:v>
                </c:pt>
                <c:pt idx="665">
                  <c:v>25.1</c:v>
                </c:pt>
                <c:pt idx="666">
                  <c:v>25.1</c:v>
                </c:pt>
                <c:pt idx="667">
                  <c:v>25.1</c:v>
                </c:pt>
                <c:pt idx="668">
                  <c:v>25.1</c:v>
                </c:pt>
                <c:pt idx="669">
                  <c:v>25.1</c:v>
                </c:pt>
                <c:pt idx="670">
                  <c:v>25.1</c:v>
                </c:pt>
                <c:pt idx="671">
                  <c:v>25.1</c:v>
                </c:pt>
                <c:pt idx="672">
                  <c:v>25.1</c:v>
                </c:pt>
                <c:pt idx="673">
                  <c:v>25.1</c:v>
                </c:pt>
                <c:pt idx="674">
                  <c:v>25.1</c:v>
                </c:pt>
                <c:pt idx="675">
                  <c:v>25.1</c:v>
                </c:pt>
                <c:pt idx="676">
                  <c:v>25.1</c:v>
                </c:pt>
                <c:pt idx="677">
                  <c:v>25.1</c:v>
                </c:pt>
                <c:pt idx="678">
                  <c:v>25.1</c:v>
                </c:pt>
                <c:pt idx="679">
                  <c:v>25.1</c:v>
                </c:pt>
                <c:pt idx="680">
                  <c:v>25.1</c:v>
                </c:pt>
                <c:pt idx="681">
                  <c:v>25.1</c:v>
                </c:pt>
                <c:pt idx="682">
                  <c:v>25.1</c:v>
                </c:pt>
                <c:pt idx="683">
                  <c:v>25.1</c:v>
                </c:pt>
                <c:pt idx="684">
                  <c:v>25.1</c:v>
                </c:pt>
                <c:pt idx="685">
                  <c:v>25.1</c:v>
                </c:pt>
                <c:pt idx="686">
                  <c:v>25.1</c:v>
                </c:pt>
                <c:pt idx="687">
                  <c:v>25.1</c:v>
                </c:pt>
                <c:pt idx="688">
                  <c:v>25.1</c:v>
                </c:pt>
                <c:pt idx="689">
                  <c:v>25.3</c:v>
                </c:pt>
                <c:pt idx="690">
                  <c:v>25.1</c:v>
                </c:pt>
                <c:pt idx="691">
                  <c:v>25.1</c:v>
                </c:pt>
                <c:pt idx="692">
                  <c:v>25.1</c:v>
                </c:pt>
                <c:pt idx="693">
                  <c:v>25.1</c:v>
                </c:pt>
                <c:pt idx="694">
                  <c:v>25.1</c:v>
                </c:pt>
                <c:pt idx="695">
                  <c:v>25.1</c:v>
                </c:pt>
                <c:pt idx="696">
                  <c:v>25.1</c:v>
                </c:pt>
                <c:pt idx="697">
                  <c:v>25.1</c:v>
                </c:pt>
                <c:pt idx="698">
                  <c:v>25.1</c:v>
                </c:pt>
                <c:pt idx="699">
                  <c:v>25.1</c:v>
                </c:pt>
                <c:pt idx="700">
                  <c:v>25.3</c:v>
                </c:pt>
                <c:pt idx="701">
                  <c:v>25.1</c:v>
                </c:pt>
                <c:pt idx="702">
                  <c:v>25.1</c:v>
                </c:pt>
                <c:pt idx="703">
                  <c:v>25.1</c:v>
                </c:pt>
                <c:pt idx="704">
                  <c:v>25.1</c:v>
                </c:pt>
                <c:pt idx="705">
                  <c:v>25.1</c:v>
                </c:pt>
                <c:pt idx="706">
                  <c:v>25.1</c:v>
                </c:pt>
                <c:pt idx="707">
                  <c:v>25.1</c:v>
                </c:pt>
                <c:pt idx="708">
                  <c:v>25.1</c:v>
                </c:pt>
                <c:pt idx="709">
                  <c:v>25.1</c:v>
                </c:pt>
                <c:pt idx="710">
                  <c:v>25.1</c:v>
                </c:pt>
                <c:pt idx="711">
                  <c:v>25.1</c:v>
                </c:pt>
                <c:pt idx="712">
                  <c:v>25.1</c:v>
                </c:pt>
                <c:pt idx="713">
                  <c:v>25.1</c:v>
                </c:pt>
                <c:pt idx="714">
                  <c:v>25.1</c:v>
                </c:pt>
                <c:pt idx="715">
                  <c:v>25.1</c:v>
                </c:pt>
                <c:pt idx="716">
                  <c:v>25.1</c:v>
                </c:pt>
                <c:pt idx="717">
                  <c:v>25.1</c:v>
                </c:pt>
                <c:pt idx="718">
                  <c:v>25.1</c:v>
                </c:pt>
                <c:pt idx="719">
                  <c:v>25.1</c:v>
                </c:pt>
                <c:pt idx="720">
                  <c:v>25.1</c:v>
                </c:pt>
                <c:pt idx="721">
                  <c:v>25.1</c:v>
                </c:pt>
                <c:pt idx="722">
                  <c:v>25.1</c:v>
                </c:pt>
                <c:pt idx="723">
                  <c:v>25.1</c:v>
                </c:pt>
                <c:pt idx="724">
                  <c:v>25.1</c:v>
                </c:pt>
                <c:pt idx="725">
                  <c:v>25.1</c:v>
                </c:pt>
                <c:pt idx="726">
                  <c:v>25.1</c:v>
                </c:pt>
                <c:pt idx="727">
                  <c:v>25.1</c:v>
                </c:pt>
                <c:pt idx="728">
                  <c:v>25.1</c:v>
                </c:pt>
                <c:pt idx="729">
                  <c:v>25.1</c:v>
                </c:pt>
                <c:pt idx="730">
                  <c:v>25.1</c:v>
                </c:pt>
                <c:pt idx="731">
                  <c:v>25.1</c:v>
                </c:pt>
                <c:pt idx="732">
                  <c:v>25.1</c:v>
                </c:pt>
                <c:pt idx="733">
                  <c:v>25.1</c:v>
                </c:pt>
                <c:pt idx="734">
                  <c:v>25.1</c:v>
                </c:pt>
                <c:pt idx="735">
                  <c:v>25.1</c:v>
                </c:pt>
                <c:pt idx="736">
                  <c:v>25.1</c:v>
                </c:pt>
                <c:pt idx="737">
                  <c:v>25.1</c:v>
                </c:pt>
                <c:pt idx="738">
                  <c:v>25.1</c:v>
                </c:pt>
                <c:pt idx="739">
                  <c:v>25.1</c:v>
                </c:pt>
                <c:pt idx="740">
                  <c:v>25.1</c:v>
                </c:pt>
                <c:pt idx="741">
                  <c:v>25.1</c:v>
                </c:pt>
                <c:pt idx="742">
                  <c:v>25.1</c:v>
                </c:pt>
                <c:pt idx="743">
                  <c:v>25.1</c:v>
                </c:pt>
                <c:pt idx="744">
                  <c:v>25.1</c:v>
                </c:pt>
                <c:pt idx="745">
                  <c:v>25.1</c:v>
                </c:pt>
                <c:pt idx="746">
                  <c:v>25.1</c:v>
                </c:pt>
                <c:pt idx="747">
                  <c:v>25.1</c:v>
                </c:pt>
                <c:pt idx="748">
                  <c:v>25.1</c:v>
                </c:pt>
                <c:pt idx="749">
                  <c:v>25.1</c:v>
                </c:pt>
                <c:pt idx="750">
                  <c:v>25.1</c:v>
                </c:pt>
                <c:pt idx="751">
                  <c:v>25.1</c:v>
                </c:pt>
                <c:pt idx="752">
                  <c:v>25.1</c:v>
                </c:pt>
                <c:pt idx="753">
                  <c:v>25.1</c:v>
                </c:pt>
                <c:pt idx="754">
                  <c:v>25.1</c:v>
                </c:pt>
                <c:pt idx="755">
                  <c:v>25.1</c:v>
                </c:pt>
                <c:pt idx="756">
                  <c:v>25.1</c:v>
                </c:pt>
                <c:pt idx="757">
                  <c:v>25.1</c:v>
                </c:pt>
                <c:pt idx="758">
                  <c:v>25.1</c:v>
                </c:pt>
                <c:pt idx="759">
                  <c:v>25.1</c:v>
                </c:pt>
                <c:pt idx="760">
                  <c:v>25.1</c:v>
                </c:pt>
                <c:pt idx="761">
                  <c:v>25.1</c:v>
                </c:pt>
                <c:pt idx="762">
                  <c:v>25.1</c:v>
                </c:pt>
                <c:pt idx="763">
                  <c:v>25.1</c:v>
                </c:pt>
                <c:pt idx="764">
                  <c:v>25.1</c:v>
                </c:pt>
                <c:pt idx="765">
                  <c:v>25.1</c:v>
                </c:pt>
                <c:pt idx="766">
                  <c:v>25.1</c:v>
                </c:pt>
                <c:pt idx="767">
                  <c:v>25.1</c:v>
                </c:pt>
                <c:pt idx="768">
                  <c:v>25.1</c:v>
                </c:pt>
                <c:pt idx="769">
                  <c:v>25.1</c:v>
                </c:pt>
                <c:pt idx="770">
                  <c:v>25.1</c:v>
                </c:pt>
                <c:pt idx="771">
                  <c:v>25.1</c:v>
                </c:pt>
                <c:pt idx="772">
                  <c:v>25.1</c:v>
                </c:pt>
                <c:pt idx="773">
                  <c:v>25.1</c:v>
                </c:pt>
                <c:pt idx="774">
                  <c:v>25.1</c:v>
                </c:pt>
                <c:pt idx="775">
                  <c:v>25.1</c:v>
                </c:pt>
                <c:pt idx="776">
                  <c:v>25.1</c:v>
                </c:pt>
                <c:pt idx="777">
                  <c:v>25.1</c:v>
                </c:pt>
                <c:pt idx="778">
                  <c:v>25.1</c:v>
                </c:pt>
                <c:pt idx="779">
                  <c:v>25.1</c:v>
                </c:pt>
                <c:pt idx="780">
                  <c:v>25.1</c:v>
                </c:pt>
                <c:pt idx="781">
                  <c:v>25.1</c:v>
                </c:pt>
                <c:pt idx="782">
                  <c:v>25.1</c:v>
                </c:pt>
                <c:pt idx="783">
                  <c:v>25.1</c:v>
                </c:pt>
                <c:pt idx="784">
                  <c:v>25.1</c:v>
                </c:pt>
                <c:pt idx="785">
                  <c:v>25.1</c:v>
                </c:pt>
                <c:pt idx="786">
                  <c:v>25.1</c:v>
                </c:pt>
                <c:pt idx="787">
                  <c:v>25.1</c:v>
                </c:pt>
                <c:pt idx="788">
                  <c:v>25.1</c:v>
                </c:pt>
                <c:pt idx="789">
                  <c:v>25.1</c:v>
                </c:pt>
                <c:pt idx="790">
                  <c:v>25.1</c:v>
                </c:pt>
                <c:pt idx="791">
                  <c:v>25.1</c:v>
                </c:pt>
                <c:pt idx="792">
                  <c:v>25.1</c:v>
                </c:pt>
                <c:pt idx="793">
                  <c:v>25.1</c:v>
                </c:pt>
                <c:pt idx="794">
                  <c:v>25.1</c:v>
                </c:pt>
                <c:pt idx="795">
                  <c:v>25.1</c:v>
                </c:pt>
                <c:pt idx="796">
                  <c:v>25.1</c:v>
                </c:pt>
                <c:pt idx="797">
                  <c:v>25.1</c:v>
                </c:pt>
                <c:pt idx="798">
                  <c:v>25.1</c:v>
                </c:pt>
                <c:pt idx="799">
                  <c:v>25.1</c:v>
                </c:pt>
                <c:pt idx="800">
                  <c:v>25.1</c:v>
                </c:pt>
                <c:pt idx="801">
                  <c:v>25.1</c:v>
                </c:pt>
                <c:pt idx="802">
                  <c:v>25.1</c:v>
                </c:pt>
                <c:pt idx="803">
                  <c:v>25.1</c:v>
                </c:pt>
                <c:pt idx="804">
                  <c:v>25.1</c:v>
                </c:pt>
                <c:pt idx="805">
                  <c:v>25.1</c:v>
                </c:pt>
                <c:pt idx="806">
                  <c:v>25.1</c:v>
                </c:pt>
                <c:pt idx="807">
                  <c:v>25.1</c:v>
                </c:pt>
                <c:pt idx="808">
                  <c:v>25.1</c:v>
                </c:pt>
                <c:pt idx="809">
                  <c:v>25.1</c:v>
                </c:pt>
                <c:pt idx="810">
                  <c:v>25.1</c:v>
                </c:pt>
                <c:pt idx="811">
                  <c:v>25.1</c:v>
                </c:pt>
                <c:pt idx="812">
                  <c:v>25.1</c:v>
                </c:pt>
                <c:pt idx="813">
                  <c:v>25.1</c:v>
                </c:pt>
                <c:pt idx="814">
                  <c:v>25.1</c:v>
                </c:pt>
                <c:pt idx="815">
                  <c:v>25.1</c:v>
                </c:pt>
                <c:pt idx="816">
                  <c:v>25.1</c:v>
                </c:pt>
                <c:pt idx="817">
                  <c:v>25.1</c:v>
                </c:pt>
                <c:pt idx="818">
                  <c:v>25.1</c:v>
                </c:pt>
                <c:pt idx="819">
                  <c:v>25.1</c:v>
                </c:pt>
                <c:pt idx="820">
                  <c:v>25.1</c:v>
                </c:pt>
                <c:pt idx="821">
                  <c:v>25.1</c:v>
                </c:pt>
                <c:pt idx="822">
                  <c:v>25.1</c:v>
                </c:pt>
                <c:pt idx="823">
                  <c:v>25.1</c:v>
                </c:pt>
                <c:pt idx="824">
                  <c:v>25.1</c:v>
                </c:pt>
                <c:pt idx="825">
                  <c:v>25.1</c:v>
                </c:pt>
                <c:pt idx="826">
                  <c:v>25.1</c:v>
                </c:pt>
                <c:pt idx="827">
                  <c:v>25.1</c:v>
                </c:pt>
                <c:pt idx="828">
                  <c:v>25.1</c:v>
                </c:pt>
                <c:pt idx="829">
                  <c:v>25.1</c:v>
                </c:pt>
                <c:pt idx="830">
                  <c:v>25.1</c:v>
                </c:pt>
                <c:pt idx="831">
                  <c:v>25.1</c:v>
                </c:pt>
                <c:pt idx="832">
                  <c:v>25.1</c:v>
                </c:pt>
                <c:pt idx="833">
                  <c:v>25.1</c:v>
                </c:pt>
                <c:pt idx="834">
                  <c:v>25.1</c:v>
                </c:pt>
                <c:pt idx="835">
                  <c:v>25.1</c:v>
                </c:pt>
                <c:pt idx="836">
                  <c:v>25.1</c:v>
                </c:pt>
                <c:pt idx="837">
                  <c:v>25.1</c:v>
                </c:pt>
                <c:pt idx="838">
                  <c:v>25.1</c:v>
                </c:pt>
                <c:pt idx="839">
                  <c:v>25.1</c:v>
                </c:pt>
                <c:pt idx="840">
                  <c:v>25.1</c:v>
                </c:pt>
                <c:pt idx="841">
                  <c:v>25.1</c:v>
                </c:pt>
                <c:pt idx="842">
                  <c:v>25.1</c:v>
                </c:pt>
                <c:pt idx="843">
                  <c:v>25.1</c:v>
                </c:pt>
                <c:pt idx="844">
                  <c:v>25.6</c:v>
                </c:pt>
                <c:pt idx="845">
                  <c:v>83.3</c:v>
                </c:pt>
                <c:pt idx="846">
                  <c:v>83.3</c:v>
                </c:pt>
                <c:pt idx="847">
                  <c:v>82.5</c:v>
                </c:pt>
                <c:pt idx="848">
                  <c:v>81.3</c:v>
                </c:pt>
                <c:pt idx="849">
                  <c:v>81.099999999999994</c:v>
                </c:pt>
                <c:pt idx="850">
                  <c:v>80.8</c:v>
                </c:pt>
                <c:pt idx="851">
                  <c:v>80.5</c:v>
                </c:pt>
                <c:pt idx="852">
                  <c:v>80.5</c:v>
                </c:pt>
                <c:pt idx="853">
                  <c:v>80.3</c:v>
                </c:pt>
                <c:pt idx="854">
                  <c:v>80.099999999999994</c:v>
                </c:pt>
                <c:pt idx="855">
                  <c:v>80.3</c:v>
                </c:pt>
                <c:pt idx="856">
                  <c:v>80.5</c:v>
                </c:pt>
                <c:pt idx="857">
                  <c:v>80.8</c:v>
                </c:pt>
                <c:pt idx="858">
                  <c:v>80.8</c:v>
                </c:pt>
                <c:pt idx="859">
                  <c:v>80.8</c:v>
                </c:pt>
                <c:pt idx="860">
                  <c:v>81</c:v>
                </c:pt>
                <c:pt idx="861">
                  <c:v>80.8</c:v>
                </c:pt>
                <c:pt idx="862">
                  <c:v>80.599999999999994</c:v>
                </c:pt>
                <c:pt idx="863">
                  <c:v>80.8</c:v>
                </c:pt>
                <c:pt idx="864">
                  <c:v>80.8</c:v>
                </c:pt>
                <c:pt idx="865">
                  <c:v>80.5</c:v>
                </c:pt>
                <c:pt idx="866">
                  <c:v>79.8</c:v>
                </c:pt>
                <c:pt idx="867">
                  <c:v>79.8</c:v>
                </c:pt>
                <c:pt idx="868">
                  <c:v>79.599999999999994</c:v>
                </c:pt>
                <c:pt idx="869">
                  <c:v>78.8</c:v>
                </c:pt>
                <c:pt idx="870">
                  <c:v>78.8</c:v>
                </c:pt>
                <c:pt idx="871">
                  <c:v>78.599999999999994</c:v>
                </c:pt>
                <c:pt idx="872">
                  <c:v>79.5</c:v>
                </c:pt>
                <c:pt idx="873">
                  <c:v>79.3</c:v>
                </c:pt>
                <c:pt idx="874">
                  <c:v>79.8</c:v>
                </c:pt>
                <c:pt idx="875">
                  <c:v>80.099999999999994</c:v>
                </c:pt>
                <c:pt idx="876">
                  <c:v>80.099999999999994</c:v>
                </c:pt>
                <c:pt idx="877">
                  <c:v>80.099999999999994</c:v>
                </c:pt>
                <c:pt idx="878">
                  <c:v>81.5</c:v>
                </c:pt>
                <c:pt idx="879">
                  <c:v>81.5</c:v>
                </c:pt>
                <c:pt idx="880">
                  <c:v>81.3</c:v>
                </c:pt>
                <c:pt idx="881">
                  <c:v>81</c:v>
                </c:pt>
                <c:pt idx="882">
                  <c:v>81</c:v>
                </c:pt>
                <c:pt idx="883">
                  <c:v>81</c:v>
                </c:pt>
                <c:pt idx="884">
                  <c:v>81.099999999999994</c:v>
                </c:pt>
                <c:pt idx="885">
                  <c:v>81.099999999999994</c:v>
                </c:pt>
                <c:pt idx="886">
                  <c:v>81.3</c:v>
                </c:pt>
                <c:pt idx="887">
                  <c:v>81.5</c:v>
                </c:pt>
                <c:pt idx="888">
                  <c:v>81.3</c:v>
                </c:pt>
                <c:pt idx="889">
                  <c:v>81.3</c:v>
                </c:pt>
                <c:pt idx="890">
                  <c:v>81.3</c:v>
                </c:pt>
                <c:pt idx="891">
                  <c:v>81.5</c:v>
                </c:pt>
                <c:pt idx="892">
                  <c:v>81.599999999999994</c:v>
                </c:pt>
                <c:pt idx="893">
                  <c:v>81.3</c:v>
                </c:pt>
                <c:pt idx="894">
                  <c:v>81.5</c:v>
                </c:pt>
                <c:pt idx="895">
                  <c:v>82</c:v>
                </c:pt>
                <c:pt idx="896">
                  <c:v>82</c:v>
                </c:pt>
                <c:pt idx="897">
                  <c:v>82.1</c:v>
                </c:pt>
                <c:pt idx="898">
                  <c:v>82.1</c:v>
                </c:pt>
                <c:pt idx="899">
                  <c:v>81.3</c:v>
                </c:pt>
                <c:pt idx="900">
                  <c:v>81.3</c:v>
                </c:pt>
                <c:pt idx="901">
                  <c:v>81.599999999999994</c:v>
                </c:pt>
                <c:pt idx="902">
                  <c:v>80.8</c:v>
                </c:pt>
                <c:pt idx="903">
                  <c:v>80.8</c:v>
                </c:pt>
                <c:pt idx="904">
                  <c:v>81</c:v>
                </c:pt>
                <c:pt idx="905">
                  <c:v>80.8</c:v>
                </c:pt>
                <c:pt idx="906">
                  <c:v>81</c:v>
                </c:pt>
                <c:pt idx="907">
                  <c:v>80.8</c:v>
                </c:pt>
                <c:pt idx="908">
                  <c:v>80.599999999999994</c:v>
                </c:pt>
                <c:pt idx="909">
                  <c:v>81</c:v>
                </c:pt>
                <c:pt idx="910">
                  <c:v>80.8</c:v>
                </c:pt>
                <c:pt idx="911">
                  <c:v>80.599999999999994</c:v>
                </c:pt>
                <c:pt idx="912">
                  <c:v>80.599999999999994</c:v>
                </c:pt>
                <c:pt idx="913">
                  <c:v>81</c:v>
                </c:pt>
                <c:pt idx="914">
                  <c:v>80.8</c:v>
                </c:pt>
                <c:pt idx="915">
                  <c:v>81</c:v>
                </c:pt>
                <c:pt idx="916">
                  <c:v>81.3</c:v>
                </c:pt>
                <c:pt idx="917">
                  <c:v>81.599999999999994</c:v>
                </c:pt>
                <c:pt idx="918">
                  <c:v>81.599999999999994</c:v>
                </c:pt>
                <c:pt idx="919">
                  <c:v>81.5</c:v>
                </c:pt>
                <c:pt idx="920">
                  <c:v>81.3</c:v>
                </c:pt>
                <c:pt idx="921">
                  <c:v>81</c:v>
                </c:pt>
                <c:pt idx="922">
                  <c:v>81</c:v>
                </c:pt>
                <c:pt idx="923">
                  <c:v>81</c:v>
                </c:pt>
                <c:pt idx="924">
                  <c:v>81.099999999999994</c:v>
                </c:pt>
                <c:pt idx="925">
                  <c:v>80.8</c:v>
                </c:pt>
                <c:pt idx="926">
                  <c:v>80.8</c:v>
                </c:pt>
                <c:pt idx="927">
                  <c:v>81</c:v>
                </c:pt>
                <c:pt idx="928">
                  <c:v>80.5</c:v>
                </c:pt>
                <c:pt idx="929">
                  <c:v>80.099999999999994</c:v>
                </c:pt>
                <c:pt idx="930">
                  <c:v>80</c:v>
                </c:pt>
                <c:pt idx="931">
                  <c:v>79.5</c:v>
                </c:pt>
                <c:pt idx="932">
                  <c:v>79.5</c:v>
                </c:pt>
                <c:pt idx="933">
                  <c:v>79.099999999999994</c:v>
                </c:pt>
                <c:pt idx="934">
                  <c:v>79.099999999999994</c:v>
                </c:pt>
                <c:pt idx="935">
                  <c:v>25.1</c:v>
                </c:pt>
                <c:pt idx="936">
                  <c:v>25.1</c:v>
                </c:pt>
                <c:pt idx="937">
                  <c:v>25.1</c:v>
                </c:pt>
                <c:pt idx="938">
                  <c:v>25.1</c:v>
                </c:pt>
                <c:pt idx="939">
                  <c:v>25.1</c:v>
                </c:pt>
                <c:pt idx="940">
                  <c:v>25.1</c:v>
                </c:pt>
                <c:pt idx="941">
                  <c:v>25.1</c:v>
                </c:pt>
                <c:pt idx="942">
                  <c:v>25.1</c:v>
                </c:pt>
                <c:pt idx="943">
                  <c:v>25.1</c:v>
                </c:pt>
                <c:pt idx="944">
                  <c:v>25.1</c:v>
                </c:pt>
                <c:pt idx="945">
                  <c:v>25.1</c:v>
                </c:pt>
                <c:pt idx="946">
                  <c:v>25.1</c:v>
                </c:pt>
                <c:pt idx="947">
                  <c:v>25.1</c:v>
                </c:pt>
                <c:pt idx="948">
                  <c:v>25.1</c:v>
                </c:pt>
                <c:pt idx="949">
                  <c:v>25.1</c:v>
                </c:pt>
                <c:pt idx="950">
                  <c:v>25.1</c:v>
                </c:pt>
                <c:pt idx="951">
                  <c:v>25.1</c:v>
                </c:pt>
                <c:pt idx="952">
                  <c:v>25.1</c:v>
                </c:pt>
                <c:pt idx="953">
                  <c:v>25.1</c:v>
                </c:pt>
                <c:pt idx="954">
                  <c:v>25.1</c:v>
                </c:pt>
                <c:pt idx="955">
                  <c:v>25.1</c:v>
                </c:pt>
                <c:pt idx="956">
                  <c:v>25.1</c:v>
                </c:pt>
                <c:pt idx="957">
                  <c:v>25.1</c:v>
                </c:pt>
                <c:pt idx="958">
                  <c:v>25.1</c:v>
                </c:pt>
                <c:pt idx="959">
                  <c:v>25.1</c:v>
                </c:pt>
                <c:pt idx="960">
                  <c:v>25.1</c:v>
                </c:pt>
                <c:pt idx="961">
                  <c:v>25.1</c:v>
                </c:pt>
                <c:pt idx="962">
                  <c:v>25.1</c:v>
                </c:pt>
                <c:pt idx="963">
                  <c:v>25.1</c:v>
                </c:pt>
                <c:pt idx="964">
                  <c:v>25.1</c:v>
                </c:pt>
                <c:pt idx="965">
                  <c:v>25.1</c:v>
                </c:pt>
                <c:pt idx="966">
                  <c:v>25.1</c:v>
                </c:pt>
                <c:pt idx="967">
                  <c:v>25.1</c:v>
                </c:pt>
                <c:pt idx="968">
                  <c:v>25.1</c:v>
                </c:pt>
                <c:pt idx="969">
                  <c:v>25.1</c:v>
                </c:pt>
                <c:pt idx="970">
                  <c:v>25.1</c:v>
                </c:pt>
                <c:pt idx="971">
                  <c:v>25.1</c:v>
                </c:pt>
                <c:pt idx="972">
                  <c:v>25.1</c:v>
                </c:pt>
                <c:pt idx="973">
                  <c:v>25.1</c:v>
                </c:pt>
                <c:pt idx="974">
                  <c:v>25.1</c:v>
                </c:pt>
                <c:pt idx="975">
                  <c:v>25.1</c:v>
                </c:pt>
                <c:pt idx="976">
                  <c:v>25.1</c:v>
                </c:pt>
                <c:pt idx="977">
                  <c:v>25.1</c:v>
                </c:pt>
                <c:pt idx="978">
                  <c:v>25.1</c:v>
                </c:pt>
                <c:pt idx="979">
                  <c:v>25.1</c:v>
                </c:pt>
                <c:pt idx="980">
                  <c:v>25.1</c:v>
                </c:pt>
                <c:pt idx="981">
                  <c:v>25.1</c:v>
                </c:pt>
                <c:pt idx="982">
                  <c:v>25.1</c:v>
                </c:pt>
                <c:pt idx="983">
                  <c:v>25.1</c:v>
                </c:pt>
                <c:pt idx="984">
                  <c:v>25.1</c:v>
                </c:pt>
                <c:pt idx="985">
                  <c:v>25.1</c:v>
                </c:pt>
                <c:pt idx="986">
                  <c:v>25.1</c:v>
                </c:pt>
                <c:pt idx="987">
                  <c:v>25.1</c:v>
                </c:pt>
                <c:pt idx="988">
                  <c:v>25.1</c:v>
                </c:pt>
                <c:pt idx="989">
                  <c:v>80.8</c:v>
                </c:pt>
                <c:pt idx="990">
                  <c:v>81</c:v>
                </c:pt>
                <c:pt idx="991">
                  <c:v>80</c:v>
                </c:pt>
                <c:pt idx="992">
                  <c:v>78.8</c:v>
                </c:pt>
                <c:pt idx="993">
                  <c:v>78.8</c:v>
                </c:pt>
                <c:pt idx="994">
                  <c:v>78.3</c:v>
                </c:pt>
                <c:pt idx="995">
                  <c:v>78</c:v>
                </c:pt>
                <c:pt idx="996">
                  <c:v>78.3</c:v>
                </c:pt>
                <c:pt idx="997">
                  <c:v>78.099999999999994</c:v>
                </c:pt>
                <c:pt idx="998">
                  <c:v>77.599999999999994</c:v>
                </c:pt>
                <c:pt idx="999">
                  <c:v>77.8</c:v>
                </c:pt>
                <c:pt idx="1000">
                  <c:v>78.5</c:v>
                </c:pt>
                <c:pt idx="1001">
                  <c:v>78.599999999999994</c:v>
                </c:pt>
                <c:pt idx="1002">
                  <c:v>78.5</c:v>
                </c:pt>
                <c:pt idx="1003">
                  <c:v>78.3</c:v>
                </c:pt>
                <c:pt idx="1004">
                  <c:v>78.599999999999994</c:v>
                </c:pt>
                <c:pt idx="1005">
                  <c:v>78.599999999999994</c:v>
                </c:pt>
                <c:pt idx="1006">
                  <c:v>78.599999999999994</c:v>
                </c:pt>
                <c:pt idx="1007">
                  <c:v>79.099999999999994</c:v>
                </c:pt>
                <c:pt idx="1008">
                  <c:v>79</c:v>
                </c:pt>
                <c:pt idx="1009">
                  <c:v>78.3</c:v>
                </c:pt>
                <c:pt idx="1010">
                  <c:v>78.3</c:v>
                </c:pt>
                <c:pt idx="1011">
                  <c:v>78.5</c:v>
                </c:pt>
                <c:pt idx="1012">
                  <c:v>78.099999999999994</c:v>
                </c:pt>
                <c:pt idx="1013">
                  <c:v>78.8</c:v>
                </c:pt>
                <c:pt idx="1014">
                  <c:v>79</c:v>
                </c:pt>
                <c:pt idx="1015">
                  <c:v>78.8</c:v>
                </c:pt>
                <c:pt idx="1016">
                  <c:v>79.099999999999994</c:v>
                </c:pt>
                <c:pt idx="1017">
                  <c:v>79.3</c:v>
                </c:pt>
                <c:pt idx="1018">
                  <c:v>79.3</c:v>
                </c:pt>
                <c:pt idx="1019">
                  <c:v>79.5</c:v>
                </c:pt>
                <c:pt idx="1020">
                  <c:v>79.3</c:v>
                </c:pt>
                <c:pt idx="1021">
                  <c:v>79.5</c:v>
                </c:pt>
                <c:pt idx="1022">
                  <c:v>79</c:v>
                </c:pt>
                <c:pt idx="1023">
                  <c:v>79</c:v>
                </c:pt>
                <c:pt idx="1024">
                  <c:v>79.3</c:v>
                </c:pt>
                <c:pt idx="1025">
                  <c:v>79.599999999999994</c:v>
                </c:pt>
                <c:pt idx="1026">
                  <c:v>79.5</c:v>
                </c:pt>
                <c:pt idx="1027">
                  <c:v>79.5</c:v>
                </c:pt>
                <c:pt idx="1028">
                  <c:v>79.3</c:v>
                </c:pt>
                <c:pt idx="1029">
                  <c:v>79</c:v>
                </c:pt>
                <c:pt idx="1030">
                  <c:v>79.3</c:v>
                </c:pt>
                <c:pt idx="1031">
                  <c:v>79.5</c:v>
                </c:pt>
                <c:pt idx="1032">
                  <c:v>79.5</c:v>
                </c:pt>
                <c:pt idx="1033">
                  <c:v>79.599999999999994</c:v>
                </c:pt>
                <c:pt idx="1034">
                  <c:v>79.5</c:v>
                </c:pt>
                <c:pt idx="1035">
                  <c:v>79.8</c:v>
                </c:pt>
                <c:pt idx="1036">
                  <c:v>80.8</c:v>
                </c:pt>
                <c:pt idx="1037">
                  <c:v>78.5</c:v>
                </c:pt>
                <c:pt idx="1038">
                  <c:v>78.5</c:v>
                </c:pt>
                <c:pt idx="1039">
                  <c:v>78.5</c:v>
                </c:pt>
                <c:pt idx="1040">
                  <c:v>78.8</c:v>
                </c:pt>
                <c:pt idx="1041">
                  <c:v>78.3</c:v>
                </c:pt>
                <c:pt idx="1042">
                  <c:v>78.8</c:v>
                </c:pt>
                <c:pt idx="1043">
                  <c:v>78.8</c:v>
                </c:pt>
                <c:pt idx="1044">
                  <c:v>78.5</c:v>
                </c:pt>
                <c:pt idx="1045">
                  <c:v>78.3</c:v>
                </c:pt>
                <c:pt idx="1046">
                  <c:v>78</c:v>
                </c:pt>
                <c:pt idx="1047">
                  <c:v>78.599999999999994</c:v>
                </c:pt>
                <c:pt idx="1048">
                  <c:v>78.5</c:v>
                </c:pt>
                <c:pt idx="1049">
                  <c:v>77.599999999999994</c:v>
                </c:pt>
                <c:pt idx="1050">
                  <c:v>78.099999999999994</c:v>
                </c:pt>
                <c:pt idx="1051">
                  <c:v>78.599999999999994</c:v>
                </c:pt>
                <c:pt idx="1052">
                  <c:v>78.099999999999994</c:v>
                </c:pt>
                <c:pt idx="1053">
                  <c:v>77.8</c:v>
                </c:pt>
                <c:pt idx="1054">
                  <c:v>78.599999999999994</c:v>
                </c:pt>
                <c:pt idx="1055">
                  <c:v>78.599999999999994</c:v>
                </c:pt>
                <c:pt idx="1056">
                  <c:v>78.099999999999994</c:v>
                </c:pt>
                <c:pt idx="1057">
                  <c:v>78</c:v>
                </c:pt>
                <c:pt idx="1058">
                  <c:v>78.099999999999994</c:v>
                </c:pt>
                <c:pt idx="1059">
                  <c:v>78.099999999999994</c:v>
                </c:pt>
                <c:pt idx="1060">
                  <c:v>78.099999999999994</c:v>
                </c:pt>
                <c:pt idx="1061">
                  <c:v>78.599999999999994</c:v>
                </c:pt>
                <c:pt idx="1062">
                  <c:v>78.099999999999994</c:v>
                </c:pt>
                <c:pt idx="1063">
                  <c:v>77.099999999999994</c:v>
                </c:pt>
                <c:pt idx="1064">
                  <c:v>78.3</c:v>
                </c:pt>
                <c:pt idx="1065">
                  <c:v>77.5</c:v>
                </c:pt>
                <c:pt idx="1066">
                  <c:v>78.5</c:v>
                </c:pt>
                <c:pt idx="1067">
                  <c:v>77.8</c:v>
                </c:pt>
                <c:pt idx="1068">
                  <c:v>77.599999999999994</c:v>
                </c:pt>
                <c:pt idx="1069">
                  <c:v>78</c:v>
                </c:pt>
                <c:pt idx="1070">
                  <c:v>77.599999999999994</c:v>
                </c:pt>
                <c:pt idx="1071">
                  <c:v>77.5</c:v>
                </c:pt>
                <c:pt idx="1072">
                  <c:v>77.5</c:v>
                </c:pt>
                <c:pt idx="1073">
                  <c:v>77.3</c:v>
                </c:pt>
                <c:pt idx="1074">
                  <c:v>77.5</c:v>
                </c:pt>
                <c:pt idx="1075">
                  <c:v>77.3</c:v>
                </c:pt>
                <c:pt idx="1076">
                  <c:v>77.099999999999994</c:v>
                </c:pt>
                <c:pt idx="1077">
                  <c:v>77.099999999999994</c:v>
                </c:pt>
                <c:pt idx="1078">
                  <c:v>76.099999999999994</c:v>
                </c:pt>
                <c:pt idx="1079">
                  <c:v>25.1</c:v>
                </c:pt>
                <c:pt idx="1080">
                  <c:v>25.1</c:v>
                </c:pt>
                <c:pt idx="1081">
                  <c:v>25.1</c:v>
                </c:pt>
                <c:pt idx="1082">
                  <c:v>25.1</c:v>
                </c:pt>
                <c:pt idx="1083">
                  <c:v>25.1</c:v>
                </c:pt>
                <c:pt idx="1084">
                  <c:v>25.1</c:v>
                </c:pt>
                <c:pt idx="1085">
                  <c:v>25.1</c:v>
                </c:pt>
                <c:pt idx="1086">
                  <c:v>25.1</c:v>
                </c:pt>
                <c:pt idx="1087">
                  <c:v>25.1</c:v>
                </c:pt>
                <c:pt idx="1088">
                  <c:v>25.1</c:v>
                </c:pt>
                <c:pt idx="1089">
                  <c:v>25.1</c:v>
                </c:pt>
                <c:pt idx="1090">
                  <c:v>25.1</c:v>
                </c:pt>
                <c:pt idx="1091">
                  <c:v>25.1</c:v>
                </c:pt>
                <c:pt idx="1092">
                  <c:v>25.1</c:v>
                </c:pt>
                <c:pt idx="1093">
                  <c:v>25.1</c:v>
                </c:pt>
                <c:pt idx="1094">
                  <c:v>25.1</c:v>
                </c:pt>
                <c:pt idx="1095">
                  <c:v>25.1</c:v>
                </c:pt>
                <c:pt idx="1096">
                  <c:v>25.1</c:v>
                </c:pt>
                <c:pt idx="1097">
                  <c:v>25.1</c:v>
                </c:pt>
                <c:pt idx="1098">
                  <c:v>25.1</c:v>
                </c:pt>
                <c:pt idx="1099">
                  <c:v>25.1</c:v>
                </c:pt>
                <c:pt idx="1100">
                  <c:v>25.1</c:v>
                </c:pt>
                <c:pt idx="1101">
                  <c:v>25.1</c:v>
                </c:pt>
                <c:pt idx="1102">
                  <c:v>25.1</c:v>
                </c:pt>
                <c:pt idx="1103">
                  <c:v>25.1</c:v>
                </c:pt>
                <c:pt idx="1104">
                  <c:v>25.1</c:v>
                </c:pt>
                <c:pt idx="1105">
                  <c:v>25.1</c:v>
                </c:pt>
                <c:pt idx="1106">
                  <c:v>25.1</c:v>
                </c:pt>
                <c:pt idx="1107">
                  <c:v>25.1</c:v>
                </c:pt>
                <c:pt idx="1108">
                  <c:v>25.1</c:v>
                </c:pt>
                <c:pt idx="1109">
                  <c:v>25.1</c:v>
                </c:pt>
                <c:pt idx="1110">
                  <c:v>25.1</c:v>
                </c:pt>
                <c:pt idx="1111">
                  <c:v>25.1</c:v>
                </c:pt>
                <c:pt idx="1112">
                  <c:v>25.1</c:v>
                </c:pt>
                <c:pt idx="1113">
                  <c:v>25.1</c:v>
                </c:pt>
                <c:pt idx="1114">
                  <c:v>25.1</c:v>
                </c:pt>
                <c:pt idx="1115">
                  <c:v>25.1</c:v>
                </c:pt>
                <c:pt idx="1116">
                  <c:v>25.1</c:v>
                </c:pt>
                <c:pt idx="1117">
                  <c:v>25.1</c:v>
                </c:pt>
                <c:pt idx="1118">
                  <c:v>25.3</c:v>
                </c:pt>
                <c:pt idx="1119">
                  <c:v>25.1</c:v>
                </c:pt>
                <c:pt idx="1120">
                  <c:v>25.1</c:v>
                </c:pt>
                <c:pt idx="1121">
                  <c:v>25.1</c:v>
                </c:pt>
                <c:pt idx="1122">
                  <c:v>25.1</c:v>
                </c:pt>
                <c:pt idx="1123">
                  <c:v>25.1</c:v>
                </c:pt>
                <c:pt idx="1124">
                  <c:v>25.1</c:v>
                </c:pt>
                <c:pt idx="1125">
                  <c:v>25.1</c:v>
                </c:pt>
                <c:pt idx="1126">
                  <c:v>25.1</c:v>
                </c:pt>
                <c:pt idx="1127">
                  <c:v>25.1</c:v>
                </c:pt>
                <c:pt idx="1128">
                  <c:v>25.1</c:v>
                </c:pt>
                <c:pt idx="1129">
                  <c:v>25.1</c:v>
                </c:pt>
                <c:pt idx="1130">
                  <c:v>25.1</c:v>
                </c:pt>
                <c:pt idx="1131">
                  <c:v>25.1</c:v>
                </c:pt>
                <c:pt idx="1132">
                  <c:v>26.3</c:v>
                </c:pt>
                <c:pt idx="1133">
                  <c:v>82.5</c:v>
                </c:pt>
                <c:pt idx="1134">
                  <c:v>82.5</c:v>
                </c:pt>
                <c:pt idx="1135">
                  <c:v>81.599999999999994</c:v>
                </c:pt>
                <c:pt idx="1136">
                  <c:v>80.3</c:v>
                </c:pt>
                <c:pt idx="1137">
                  <c:v>80.3</c:v>
                </c:pt>
                <c:pt idx="1138">
                  <c:v>79.099999999999994</c:v>
                </c:pt>
                <c:pt idx="1139">
                  <c:v>79.5</c:v>
                </c:pt>
                <c:pt idx="1140">
                  <c:v>79.099999999999994</c:v>
                </c:pt>
                <c:pt idx="1141">
                  <c:v>79.599999999999994</c:v>
                </c:pt>
                <c:pt idx="1142">
                  <c:v>79.5</c:v>
                </c:pt>
                <c:pt idx="1143">
                  <c:v>79.099999999999994</c:v>
                </c:pt>
                <c:pt idx="1144">
                  <c:v>79</c:v>
                </c:pt>
                <c:pt idx="1145">
                  <c:v>79</c:v>
                </c:pt>
                <c:pt idx="1146">
                  <c:v>79</c:v>
                </c:pt>
                <c:pt idx="1147">
                  <c:v>79.099999999999994</c:v>
                </c:pt>
                <c:pt idx="1148">
                  <c:v>79.5</c:v>
                </c:pt>
                <c:pt idx="1149">
                  <c:v>79.5</c:v>
                </c:pt>
                <c:pt idx="1150">
                  <c:v>79.099999999999994</c:v>
                </c:pt>
                <c:pt idx="1151">
                  <c:v>79.5</c:v>
                </c:pt>
                <c:pt idx="1152">
                  <c:v>79.8</c:v>
                </c:pt>
                <c:pt idx="1153">
                  <c:v>79.599999999999994</c:v>
                </c:pt>
                <c:pt idx="1154">
                  <c:v>79.599999999999994</c:v>
                </c:pt>
                <c:pt idx="1155">
                  <c:v>79.5</c:v>
                </c:pt>
                <c:pt idx="1156">
                  <c:v>80</c:v>
                </c:pt>
                <c:pt idx="1157">
                  <c:v>79.8</c:v>
                </c:pt>
                <c:pt idx="1158">
                  <c:v>79.599999999999994</c:v>
                </c:pt>
                <c:pt idx="1159">
                  <c:v>79.8</c:v>
                </c:pt>
                <c:pt idx="1160">
                  <c:v>80</c:v>
                </c:pt>
                <c:pt idx="1161">
                  <c:v>79.599999999999994</c:v>
                </c:pt>
                <c:pt idx="1162">
                  <c:v>79.5</c:v>
                </c:pt>
                <c:pt idx="1163">
                  <c:v>79.599999999999994</c:v>
                </c:pt>
                <c:pt idx="1164">
                  <c:v>80</c:v>
                </c:pt>
                <c:pt idx="1165">
                  <c:v>79.599999999999994</c:v>
                </c:pt>
                <c:pt idx="1166">
                  <c:v>79.599999999999994</c:v>
                </c:pt>
                <c:pt idx="1167">
                  <c:v>79.599999999999994</c:v>
                </c:pt>
                <c:pt idx="1168">
                  <c:v>80</c:v>
                </c:pt>
                <c:pt idx="1169">
                  <c:v>79.8</c:v>
                </c:pt>
                <c:pt idx="1170">
                  <c:v>79.8</c:v>
                </c:pt>
                <c:pt idx="1171">
                  <c:v>80</c:v>
                </c:pt>
                <c:pt idx="1172">
                  <c:v>80</c:v>
                </c:pt>
                <c:pt idx="1173">
                  <c:v>80</c:v>
                </c:pt>
                <c:pt idx="1174">
                  <c:v>80.099999999999994</c:v>
                </c:pt>
                <c:pt idx="1175">
                  <c:v>80.099999999999994</c:v>
                </c:pt>
                <c:pt idx="1176">
                  <c:v>80.3</c:v>
                </c:pt>
                <c:pt idx="1177">
                  <c:v>79.599999999999994</c:v>
                </c:pt>
                <c:pt idx="1178">
                  <c:v>79.3</c:v>
                </c:pt>
                <c:pt idx="1179">
                  <c:v>79.5</c:v>
                </c:pt>
                <c:pt idx="1180">
                  <c:v>79.5</c:v>
                </c:pt>
                <c:pt idx="1181">
                  <c:v>79.8</c:v>
                </c:pt>
                <c:pt idx="1182">
                  <c:v>79.599999999999994</c:v>
                </c:pt>
                <c:pt idx="1183">
                  <c:v>79.3</c:v>
                </c:pt>
                <c:pt idx="1184">
                  <c:v>80</c:v>
                </c:pt>
                <c:pt idx="1185">
                  <c:v>79.8</c:v>
                </c:pt>
                <c:pt idx="1186">
                  <c:v>79.599999999999994</c:v>
                </c:pt>
                <c:pt idx="1187">
                  <c:v>80</c:v>
                </c:pt>
                <c:pt idx="1188">
                  <c:v>80.099999999999994</c:v>
                </c:pt>
                <c:pt idx="1189">
                  <c:v>80</c:v>
                </c:pt>
                <c:pt idx="1190">
                  <c:v>79.8</c:v>
                </c:pt>
                <c:pt idx="1191">
                  <c:v>79.599999999999994</c:v>
                </c:pt>
                <c:pt idx="1192">
                  <c:v>79.599999999999994</c:v>
                </c:pt>
                <c:pt idx="1193">
                  <c:v>79.599999999999994</c:v>
                </c:pt>
                <c:pt idx="1194">
                  <c:v>79.599999999999994</c:v>
                </c:pt>
                <c:pt idx="1195">
                  <c:v>79.599999999999994</c:v>
                </c:pt>
                <c:pt idx="1196">
                  <c:v>79.8</c:v>
                </c:pt>
                <c:pt idx="1197">
                  <c:v>79.599999999999994</c:v>
                </c:pt>
                <c:pt idx="1198">
                  <c:v>79.599999999999994</c:v>
                </c:pt>
                <c:pt idx="1199">
                  <c:v>80</c:v>
                </c:pt>
                <c:pt idx="1200">
                  <c:v>80.099999999999994</c:v>
                </c:pt>
                <c:pt idx="1201">
                  <c:v>79.8</c:v>
                </c:pt>
                <c:pt idx="1202">
                  <c:v>79.8</c:v>
                </c:pt>
                <c:pt idx="1203">
                  <c:v>79.3</c:v>
                </c:pt>
                <c:pt idx="1204">
                  <c:v>79.599999999999994</c:v>
                </c:pt>
                <c:pt idx="1205">
                  <c:v>79.5</c:v>
                </c:pt>
                <c:pt idx="1206">
                  <c:v>79.5</c:v>
                </c:pt>
                <c:pt idx="1207">
                  <c:v>79.599999999999994</c:v>
                </c:pt>
                <c:pt idx="1208">
                  <c:v>79.099999999999994</c:v>
                </c:pt>
                <c:pt idx="1209">
                  <c:v>79.099999999999994</c:v>
                </c:pt>
                <c:pt idx="1210">
                  <c:v>79.8</c:v>
                </c:pt>
                <c:pt idx="1211">
                  <c:v>78.599999999999994</c:v>
                </c:pt>
                <c:pt idx="1212">
                  <c:v>79.3</c:v>
                </c:pt>
                <c:pt idx="1213">
                  <c:v>79.099999999999994</c:v>
                </c:pt>
                <c:pt idx="1214">
                  <c:v>79</c:v>
                </c:pt>
                <c:pt idx="1215">
                  <c:v>79</c:v>
                </c:pt>
                <c:pt idx="1216">
                  <c:v>79</c:v>
                </c:pt>
                <c:pt idx="1217">
                  <c:v>79.3</c:v>
                </c:pt>
                <c:pt idx="1218">
                  <c:v>78.599999999999994</c:v>
                </c:pt>
                <c:pt idx="1219">
                  <c:v>78.8</c:v>
                </c:pt>
                <c:pt idx="1220">
                  <c:v>78.8</c:v>
                </c:pt>
                <c:pt idx="1221">
                  <c:v>79</c:v>
                </c:pt>
                <c:pt idx="1222">
                  <c:v>78.8</c:v>
                </c:pt>
                <c:pt idx="1223">
                  <c:v>25.1</c:v>
                </c:pt>
                <c:pt idx="1224">
                  <c:v>25.1</c:v>
                </c:pt>
                <c:pt idx="1225">
                  <c:v>25.1</c:v>
                </c:pt>
                <c:pt idx="1226">
                  <c:v>25.1</c:v>
                </c:pt>
                <c:pt idx="1227">
                  <c:v>25.1</c:v>
                </c:pt>
                <c:pt idx="1228">
                  <c:v>25.1</c:v>
                </c:pt>
                <c:pt idx="1229">
                  <c:v>25.1</c:v>
                </c:pt>
                <c:pt idx="1230">
                  <c:v>25.1</c:v>
                </c:pt>
                <c:pt idx="1231">
                  <c:v>25.1</c:v>
                </c:pt>
                <c:pt idx="1232">
                  <c:v>25.1</c:v>
                </c:pt>
                <c:pt idx="1233">
                  <c:v>25.1</c:v>
                </c:pt>
                <c:pt idx="1234">
                  <c:v>25.1</c:v>
                </c:pt>
                <c:pt idx="1235">
                  <c:v>25.1</c:v>
                </c:pt>
                <c:pt idx="1236">
                  <c:v>25.1</c:v>
                </c:pt>
                <c:pt idx="1237">
                  <c:v>25.1</c:v>
                </c:pt>
                <c:pt idx="1238">
                  <c:v>25.1</c:v>
                </c:pt>
                <c:pt idx="1239">
                  <c:v>25.1</c:v>
                </c:pt>
                <c:pt idx="1240">
                  <c:v>25.1</c:v>
                </c:pt>
                <c:pt idx="1241">
                  <c:v>25.1</c:v>
                </c:pt>
                <c:pt idx="1242">
                  <c:v>25.1</c:v>
                </c:pt>
                <c:pt idx="1243">
                  <c:v>25.1</c:v>
                </c:pt>
                <c:pt idx="1244">
                  <c:v>25.1</c:v>
                </c:pt>
                <c:pt idx="1245">
                  <c:v>25.1</c:v>
                </c:pt>
                <c:pt idx="1246">
                  <c:v>25.1</c:v>
                </c:pt>
                <c:pt idx="1247">
                  <c:v>25.1</c:v>
                </c:pt>
                <c:pt idx="1248">
                  <c:v>25.1</c:v>
                </c:pt>
                <c:pt idx="1249">
                  <c:v>25.1</c:v>
                </c:pt>
                <c:pt idx="1250">
                  <c:v>25.1</c:v>
                </c:pt>
                <c:pt idx="1251">
                  <c:v>25.1</c:v>
                </c:pt>
                <c:pt idx="1252">
                  <c:v>25.1</c:v>
                </c:pt>
                <c:pt idx="1253">
                  <c:v>25.1</c:v>
                </c:pt>
                <c:pt idx="1254">
                  <c:v>25.1</c:v>
                </c:pt>
                <c:pt idx="1255">
                  <c:v>25.1</c:v>
                </c:pt>
                <c:pt idx="1256">
                  <c:v>25.1</c:v>
                </c:pt>
                <c:pt idx="1257">
                  <c:v>25.1</c:v>
                </c:pt>
                <c:pt idx="1258">
                  <c:v>25.1</c:v>
                </c:pt>
                <c:pt idx="1259">
                  <c:v>25.1</c:v>
                </c:pt>
                <c:pt idx="1260">
                  <c:v>25.1</c:v>
                </c:pt>
                <c:pt idx="1261">
                  <c:v>25.1</c:v>
                </c:pt>
                <c:pt idx="1262">
                  <c:v>25.1</c:v>
                </c:pt>
                <c:pt idx="1263">
                  <c:v>25.1</c:v>
                </c:pt>
                <c:pt idx="1264">
                  <c:v>25.1</c:v>
                </c:pt>
                <c:pt idx="1265">
                  <c:v>25.1</c:v>
                </c:pt>
                <c:pt idx="1266">
                  <c:v>25.1</c:v>
                </c:pt>
                <c:pt idx="1267">
                  <c:v>25.1</c:v>
                </c:pt>
                <c:pt idx="1268">
                  <c:v>25.1</c:v>
                </c:pt>
                <c:pt idx="1269">
                  <c:v>25.1</c:v>
                </c:pt>
                <c:pt idx="1270">
                  <c:v>25.1</c:v>
                </c:pt>
                <c:pt idx="1271">
                  <c:v>25.1</c:v>
                </c:pt>
                <c:pt idx="1272">
                  <c:v>25.1</c:v>
                </c:pt>
                <c:pt idx="1273">
                  <c:v>25.1</c:v>
                </c:pt>
                <c:pt idx="1274">
                  <c:v>25.1</c:v>
                </c:pt>
                <c:pt idx="1275">
                  <c:v>25.1</c:v>
                </c:pt>
                <c:pt idx="1276">
                  <c:v>27.5</c:v>
                </c:pt>
                <c:pt idx="1277">
                  <c:v>84</c:v>
                </c:pt>
                <c:pt idx="1278">
                  <c:v>83.8</c:v>
                </c:pt>
                <c:pt idx="1279">
                  <c:v>83.5</c:v>
                </c:pt>
                <c:pt idx="1280">
                  <c:v>81.099999999999994</c:v>
                </c:pt>
                <c:pt idx="1281">
                  <c:v>81.099999999999994</c:v>
                </c:pt>
                <c:pt idx="1282">
                  <c:v>80.8</c:v>
                </c:pt>
                <c:pt idx="1283">
                  <c:v>80.5</c:v>
                </c:pt>
                <c:pt idx="1284">
                  <c:v>80.099999999999994</c:v>
                </c:pt>
                <c:pt idx="1285">
                  <c:v>80.099999999999994</c:v>
                </c:pt>
                <c:pt idx="1286">
                  <c:v>80</c:v>
                </c:pt>
                <c:pt idx="1287">
                  <c:v>80</c:v>
                </c:pt>
                <c:pt idx="1288">
                  <c:v>80</c:v>
                </c:pt>
                <c:pt idx="1289">
                  <c:v>80</c:v>
                </c:pt>
                <c:pt idx="1290">
                  <c:v>80.099999999999994</c:v>
                </c:pt>
                <c:pt idx="1291">
                  <c:v>79.8</c:v>
                </c:pt>
                <c:pt idx="1292">
                  <c:v>81</c:v>
                </c:pt>
                <c:pt idx="1293">
                  <c:v>80.8</c:v>
                </c:pt>
                <c:pt idx="1294">
                  <c:v>81.099999999999994</c:v>
                </c:pt>
                <c:pt idx="1295">
                  <c:v>81.5</c:v>
                </c:pt>
                <c:pt idx="1296">
                  <c:v>80.8</c:v>
                </c:pt>
                <c:pt idx="1297">
                  <c:v>80.5</c:v>
                </c:pt>
                <c:pt idx="1298">
                  <c:v>80.8</c:v>
                </c:pt>
                <c:pt idx="1299">
                  <c:v>80.799994999999996</c:v>
                </c:pt>
                <c:pt idx="1300">
                  <c:v>81</c:v>
                </c:pt>
                <c:pt idx="1301">
                  <c:v>80.799994999999996</c:v>
                </c:pt>
                <c:pt idx="1302">
                  <c:v>81</c:v>
                </c:pt>
                <c:pt idx="1303">
                  <c:v>81.299994999999996</c:v>
                </c:pt>
                <c:pt idx="1304">
                  <c:v>81.599999999999994</c:v>
                </c:pt>
                <c:pt idx="1305">
                  <c:v>82.1</c:v>
                </c:pt>
                <c:pt idx="1306">
                  <c:v>82.1</c:v>
                </c:pt>
                <c:pt idx="1307">
                  <c:v>81.799994999999996</c:v>
                </c:pt>
                <c:pt idx="1308">
                  <c:v>81.799994999999996</c:v>
                </c:pt>
                <c:pt idx="1309">
                  <c:v>83</c:v>
                </c:pt>
                <c:pt idx="1310">
                  <c:v>83</c:v>
                </c:pt>
                <c:pt idx="1311">
                  <c:v>83.1</c:v>
                </c:pt>
                <c:pt idx="1312">
                  <c:v>83.299994999999996</c:v>
                </c:pt>
                <c:pt idx="1313">
                  <c:v>83.799994999999996</c:v>
                </c:pt>
                <c:pt idx="1314">
                  <c:v>83.5</c:v>
                </c:pt>
                <c:pt idx="1315">
                  <c:v>83.6</c:v>
                </c:pt>
                <c:pt idx="1316">
                  <c:v>84.299994999999996</c:v>
                </c:pt>
                <c:pt idx="1317">
                  <c:v>83.6</c:v>
                </c:pt>
                <c:pt idx="1318">
                  <c:v>83.6</c:v>
                </c:pt>
                <c:pt idx="1319">
                  <c:v>82.299994999999996</c:v>
                </c:pt>
                <c:pt idx="1320">
                  <c:v>82.1</c:v>
                </c:pt>
                <c:pt idx="1321">
                  <c:v>82.799994999999996</c:v>
                </c:pt>
                <c:pt idx="1322">
                  <c:v>82.1</c:v>
                </c:pt>
                <c:pt idx="1323">
                  <c:v>82.5</c:v>
                </c:pt>
                <c:pt idx="1324">
                  <c:v>82.1</c:v>
                </c:pt>
                <c:pt idx="1325">
                  <c:v>81.299994999999996</c:v>
                </c:pt>
                <c:pt idx="1326">
                  <c:v>81.799994999999996</c:v>
                </c:pt>
                <c:pt idx="1327">
                  <c:v>81.799994999999996</c:v>
                </c:pt>
                <c:pt idx="1328">
                  <c:v>81.599999999999994</c:v>
                </c:pt>
                <c:pt idx="1329">
                  <c:v>81.799994999999996</c:v>
                </c:pt>
                <c:pt idx="1330">
                  <c:v>81.799994999999996</c:v>
                </c:pt>
                <c:pt idx="1331">
                  <c:v>81.299994999999996</c:v>
                </c:pt>
                <c:pt idx="1332">
                  <c:v>81.799994999999996</c:v>
                </c:pt>
                <c:pt idx="1333">
                  <c:v>81.799994999999996</c:v>
                </c:pt>
                <c:pt idx="1334">
                  <c:v>82.6</c:v>
                </c:pt>
                <c:pt idx="1335">
                  <c:v>83.299994999999996</c:v>
                </c:pt>
                <c:pt idx="1336">
                  <c:v>83</c:v>
                </c:pt>
                <c:pt idx="1337">
                  <c:v>82.299994999999996</c:v>
                </c:pt>
                <c:pt idx="1338">
                  <c:v>82.299994999999996</c:v>
                </c:pt>
                <c:pt idx="1339">
                  <c:v>81.799994999999996</c:v>
                </c:pt>
                <c:pt idx="1340">
                  <c:v>81.5</c:v>
                </c:pt>
                <c:pt idx="1341">
                  <c:v>82.1</c:v>
                </c:pt>
                <c:pt idx="1342">
                  <c:v>82.5</c:v>
                </c:pt>
                <c:pt idx="1343">
                  <c:v>82.799994999999996</c:v>
                </c:pt>
                <c:pt idx="1344">
                  <c:v>83.299994999999996</c:v>
                </c:pt>
                <c:pt idx="1345">
                  <c:v>83.6</c:v>
                </c:pt>
                <c:pt idx="1346">
                  <c:v>83.5</c:v>
                </c:pt>
                <c:pt idx="1347">
                  <c:v>83.299994999999996</c:v>
                </c:pt>
                <c:pt idx="1348">
                  <c:v>83.1</c:v>
                </c:pt>
                <c:pt idx="1349">
                  <c:v>82.5</c:v>
                </c:pt>
                <c:pt idx="1350">
                  <c:v>82.5</c:v>
                </c:pt>
                <c:pt idx="1351">
                  <c:v>82.1</c:v>
                </c:pt>
                <c:pt idx="1352">
                  <c:v>82</c:v>
                </c:pt>
                <c:pt idx="1353">
                  <c:v>81.799994999999996</c:v>
                </c:pt>
                <c:pt idx="1354">
                  <c:v>81.599999999999994</c:v>
                </c:pt>
                <c:pt idx="1355">
                  <c:v>81.299994999999996</c:v>
                </c:pt>
                <c:pt idx="1356">
                  <c:v>81.5</c:v>
                </c:pt>
                <c:pt idx="1357">
                  <c:v>81.099999999999994</c:v>
                </c:pt>
                <c:pt idx="1358">
                  <c:v>81</c:v>
                </c:pt>
                <c:pt idx="1359">
                  <c:v>81</c:v>
                </c:pt>
                <c:pt idx="1360">
                  <c:v>81</c:v>
                </c:pt>
                <c:pt idx="1361">
                  <c:v>80.799994999999996</c:v>
                </c:pt>
                <c:pt idx="1362">
                  <c:v>80.299994999999996</c:v>
                </c:pt>
                <c:pt idx="1363">
                  <c:v>80.299994999999996</c:v>
                </c:pt>
                <c:pt idx="1364">
                  <c:v>80.299994999999996</c:v>
                </c:pt>
                <c:pt idx="1365">
                  <c:v>80.099999999999994</c:v>
                </c:pt>
                <c:pt idx="1366">
                  <c:v>80.299994999999996</c:v>
                </c:pt>
                <c:pt idx="1367">
                  <c:v>25.1</c:v>
                </c:pt>
                <c:pt idx="1368">
                  <c:v>25.1</c:v>
                </c:pt>
                <c:pt idx="1369">
                  <c:v>25.1</c:v>
                </c:pt>
                <c:pt idx="1370">
                  <c:v>25.1</c:v>
                </c:pt>
                <c:pt idx="1371">
                  <c:v>25.1</c:v>
                </c:pt>
                <c:pt idx="1372">
                  <c:v>25.1</c:v>
                </c:pt>
                <c:pt idx="1373">
                  <c:v>25.1</c:v>
                </c:pt>
                <c:pt idx="1374">
                  <c:v>25.1</c:v>
                </c:pt>
                <c:pt idx="1375">
                  <c:v>25.1</c:v>
                </c:pt>
                <c:pt idx="1376">
                  <c:v>25.1</c:v>
                </c:pt>
                <c:pt idx="1377">
                  <c:v>25.1</c:v>
                </c:pt>
                <c:pt idx="1378">
                  <c:v>25.1</c:v>
                </c:pt>
                <c:pt idx="1379">
                  <c:v>25.1</c:v>
                </c:pt>
                <c:pt idx="1380">
                  <c:v>25.1</c:v>
                </c:pt>
                <c:pt idx="1381">
                  <c:v>25.1</c:v>
                </c:pt>
                <c:pt idx="1382">
                  <c:v>25.1</c:v>
                </c:pt>
                <c:pt idx="1383">
                  <c:v>25.1</c:v>
                </c:pt>
                <c:pt idx="1384">
                  <c:v>25.1</c:v>
                </c:pt>
                <c:pt idx="1385">
                  <c:v>25.1</c:v>
                </c:pt>
                <c:pt idx="1386">
                  <c:v>25.1</c:v>
                </c:pt>
                <c:pt idx="1387">
                  <c:v>25.1</c:v>
                </c:pt>
                <c:pt idx="1388">
                  <c:v>25.1</c:v>
                </c:pt>
                <c:pt idx="1389">
                  <c:v>25.1</c:v>
                </c:pt>
                <c:pt idx="1390">
                  <c:v>25.1</c:v>
                </c:pt>
                <c:pt idx="1391">
                  <c:v>25.1</c:v>
                </c:pt>
                <c:pt idx="1392">
                  <c:v>25.1</c:v>
                </c:pt>
                <c:pt idx="1393">
                  <c:v>25.1</c:v>
                </c:pt>
                <c:pt idx="1394">
                  <c:v>25.1</c:v>
                </c:pt>
                <c:pt idx="1395">
                  <c:v>25.1</c:v>
                </c:pt>
                <c:pt idx="1396">
                  <c:v>25.1</c:v>
                </c:pt>
                <c:pt idx="1397">
                  <c:v>25.1</c:v>
                </c:pt>
                <c:pt idx="1398">
                  <c:v>25.1</c:v>
                </c:pt>
                <c:pt idx="1399">
                  <c:v>25.1</c:v>
                </c:pt>
                <c:pt idx="1400">
                  <c:v>25.3</c:v>
                </c:pt>
                <c:pt idx="1401">
                  <c:v>25.1</c:v>
                </c:pt>
                <c:pt idx="1402">
                  <c:v>25.3</c:v>
                </c:pt>
                <c:pt idx="1403">
                  <c:v>25.1</c:v>
                </c:pt>
                <c:pt idx="1404">
                  <c:v>25.1</c:v>
                </c:pt>
                <c:pt idx="1405">
                  <c:v>25.1</c:v>
                </c:pt>
                <c:pt idx="1406">
                  <c:v>25.1</c:v>
                </c:pt>
                <c:pt idx="1407">
                  <c:v>25.1</c:v>
                </c:pt>
                <c:pt idx="1408">
                  <c:v>25.1</c:v>
                </c:pt>
                <c:pt idx="1409">
                  <c:v>25.1</c:v>
                </c:pt>
                <c:pt idx="1410">
                  <c:v>25.1</c:v>
                </c:pt>
                <c:pt idx="1411">
                  <c:v>25.1</c:v>
                </c:pt>
                <c:pt idx="1412">
                  <c:v>25.1</c:v>
                </c:pt>
                <c:pt idx="1413">
                  <c:v>25.1</c:v>
                </c:pt>
                <c:pt idx="1414">
                  <c:v>25.1</c:v>
                </c:pt>
                <c:pt idx="1415">
                  <c:v>25.1</c:v>
                </c:pt>
                <c:pt idx="1416">
                  <c:v>25.1</c:v>
                </c:pt>
                <c:pt idx="1417">
                  <c:v>25.1</c:v>
                </c:pt>
                <c:pt idx="1418">
                  <c:v>25.1</c:v>
                </c:pt>
                <c:pt idx="1419">
                  <c:v>25.1</c:v>
                </c:pt>
                <c:pt idx="1420">
                  <c:v>25.1</c:v>
                </c:pt>
                <c:pt idx="1421">
                  <c:v>81</c:v>
                </c:pt>
                <c:pt idx="1422">
                  <c:v>81</c:v>
                </c:pt>
                <c:pt idx="1423">
                  <c:v>80.5</c:v>
                </c:pt>
                <c:pt idx="1424">
                  <c:v>80</c:v>
                </c:pt>
                <c:pt idx="1425">
                  <c:v>80</c:v>
                </c:pt>
                <c:pt idx="1426">
                  <c:v>80</c:v>
                </c:pt>
                <c:pt idx="1427">
                  <c:v>79.799994999999996</c:v>
                </c:pt>
                <c:pt idx="1428">
                  <c:v>80</c:v>
                </c:pt>
                <c:pt idx="1429">
                  <c:v>79.599999999999994</c:v>
                </c:pt>
                <c:pt idx="1430">
                  <c:v>79.5</c:v>
                </c:pt>
                <c:pt idx="1431">
                  <c:v>79.5</c:v>
                </c:pt>
                <c:pt idx="1432">
                  <c:v>79.299994999999996</c:v>
                </c:pt>
                <c:pt idx="1433">
                  <c:v>79.299994999999996</c:v>
                </c:pt>
                <c:pt idx="1434">
                  <c:v>79.599999999999994</c:v>
                </c:pt>
                <c:pt idx="1435">
                  <c:v>79.799994999999996</c:v>
                </c:pt>
                <c:pt idx="1436">
                  <c:v>80.599999999999994</c:v>
                </c:pt>
                <c:pt idx="1437">
                  <c:v>80.599999999999994</c:v>
                </c:pt>
                <c:pt idx="1438">
                  <c:v>80.5</c:v>
                </c:pt>
                <c:pt idx="1439">
                  <c:v>80.799994999999996</c:v>
                </c:pt>
                <c:pt idx="1440">
                  <c:v>80.799994999999996</c:v>
                </c:pt>
                <c:pt idx="1441">
                  <c:v>80.599999999999994</c:v>
                </c:pt>
                <c:pt idx="1442">
                  <c:v>80.599999999999994</c:v>
                </c:pt>
                <c:pt idx="1443">
                  <c:v>80.299994999999996</c:v>
                </c:pt>
                <c:pt idx="1444">
                  <c:v>80.5</c:v>
                </c:pt>
                <c:pt idx="1445">
                  <c:v>80.299994999999996</c:v>
                </c:pt>
                <c:pt idx="1446">
                  <c:v>80.299994999999996</c:v>
                </c:pt>
                <c:pt idx="1447">
                  <c:v>80.599999999999994</c:v>
                </c:pt>
                <c:pt idx="1448">
                  <c:v>80.5</c:v>
                </c:pt>
                <c:pt idx="1449">
                  <c:v>80.299994999999996</c:v>
                </c:pt>
                <c:pt idx="1450">
                  <c:v>80.5</c:v>
                </c:pt>
                <c:pt idx="1451">
                  <c:v>80.5</c:v>
                </c:pt>
                <c:pt idx="1452">
                  <c:v>80.099999999999994</c:v>
                </c:pt>
                <c:pt idx="1453">
                  <c:v>79.799994999999996</c:v>
                </c:pt>
                <c:pt idx="1454">
                  <c:v>80.099999999999994</c:v>
                </c:pt>
                <c:pt idx="1455">
                  <c:v>79.599999999999994</c:v>
                </c:pt>
                <c:pt idx="1456">
                  <c:v>79.5</c:v>
                </c:pt>
                <c:pt idx="1457">
                  <c:v>79.799994999999996</c:v>
                </c:pt>
                <c:pt idx="1458">
                  <c:v>79.5</c:v>
                </c:pt>
                <c:pt idx="1459">
                  <c:v>79.599999999999994</c:v>
                </c:pt>
                <c:pt idx="1460">
                  <c:v>80</c:v>
                </c:pt>
                <c:pt idx="1461">
                  <c:v>80</c:v>
                </c:pt>
                <c:pt idx="1462">
                  <c:v>80</c:v>
                </c:pt>
                <c:pt idx="1463">
                  <c:v>80.099999999999994</c:v>
                </c:pt>
                <c:pt idx="1464">
                  <c:v>80.099999999999994</c:v>
                </c:pt>
                <c:pt idx="1465">
                  <c:v>79.799994999999996</c:v>
                </c:pt>
                <c:pt idx="1466">
                  <c:v>80</c:v>
                </c:pt>
                <c:pt idx="1467">
                  <c:v>80</c:v>
                </c:pt>
                <c:pt idx="1468">
                  <c:v>79.599999999999994</c:v>
                </c:pt>
                <c:pt idx="1469">
                  <c:v>79.799994999999996</c:v>
                </c:pt>
                <c:pt idx="1470">
                  <c:v>79.799994999999996</c:v>
                </c:pt>
                <c:pt idx="1471">
                  <c:v>80</c:v>
                </c:pt>
                <c:pt idx="1472">
                  <c:v>80.099999999999994</c:v>
                </c:pt>
                <c:pt idx="1473">
                  <c:v>79.799994999999996</c:v>
                </c:pt>
                <c:pt idx="1474">
                  <c:v>80</c:v>
                </c:pt>
                <c:pt idx="1475">
                  <c:v>80.099999999999994</c:v>
                </c:pt>
                <c:pt idx="1476">
                  <c:v>80.299994999999996</c:v>
                </c:pt>
                <c:pt idx="1477">
                  <c:v>80.5</c:v>
                </c:pt>
                <c:pt idx="1478">
                  <c:v>80.5</c:v>
                </c:pt>
                <c:pt idx="1479">
                  <c:v>80.599999999999994</c:v>
                </c:pt>
                <c:pt idx="1480">
                  <c:v>80.799994999999996</c:v>
                </c:pt>
                <c:pt idx="1481">
                  <c:v>80.799994999999996</c:v>
                </c:pt>
                <c:pt idx="1482">
                  <c:v>80.5</c:v>
                </c:pt>
                <c:pt idx="1483">
                  <c:v>80.5</c:v>
                </c:pt>
                <c:pt idx="1484">
                  <c:v>80.5</c:v>
                </c:pt>
                <c:pt idx="1485">
                  <c:v>80.5</c:v>
                </c:pt>
                <c:pt idx="1486">
                  <c:v>80.5</c:v>
                </c:pt>
                <c:pt idx="1487">
                  <c:v>80.5</c:v>
                </c:pt>
                <c:pt idx="1488">
                  <c:v>80.299994999999996</c:v>
                </c:pt>
                <c:pt idx="1489">
                  <c:v>80.5</c:v>
                </c:pt>
                <c:pt idx="1490">
                  <c:v>80.099999999999994</c:v>
                </c:pt>
                <c:pt idx="1491">
                  <c:v>80.099999999999994</c:v>
                </c:pt>
                <c:pt idx="1492">
                  <c:v>80</c:v>
                </c:pt>
                <c:pt idx="1493">
                  <c:v>79.799994999999996</c:v>
                </c:pt>
                <c:pt idx="1494">
                  <c:v>79.599999999999994</c:v>
                </c:pt>
                <c:pt idx="1495">
                  <c:v>79.299994999999996</c:v>
                </c:pt>
                <c:pt idx="1496">
                  <c:v>79.099999999999994</c:v>
                </c:pt>
                <c:pt idx="1497">
                  <c:v>79.299994999999996</c:v>
                </c:pt>
                <c:pt idx="1498">
                  <c:v>79.099999999999994</c:v>
                </c:pt>
                <c:pt idx="1499">
                  <c:v>79</c:v>
                </c:pt>
                <c:pt idx="1500">
                  <c:v>79</c:v>
                </c:pt>
                <c:pt idx="1501">
                  <c:v>78.599999999999994</c:v>
                </c:pt>
                <c:pt idx="1502">
                  <c:v>78.5</c:v>
                </c:pt>
                <c:pt idx="1503">
                  <c:v>78.5</c:v>
                </c:pt>
                <c:pt idx="1504">
                  <c:v>78.5</c:v>
                </c:pt>
                <c:pt idx="1505">
                  <c:v>78.599999999999994</c:v>
                </c:pt>
                <c:pt idx="1506">
                  <c:v>78.599999999999994</c:v>
                </c:pt>
                <c:pt idx="1507">
                  <c:v>78.599999999999994</c:v>
                </c:pt>
                <c:pt idx="1508">
                  <c:v>78.5</c:v>
                </c:pt>
                <c:pt idx="1509">
                  <c:v>78.599999999999994</c:v>
                </c:pt>
                <c:pt idx="1510">
                  <c:v>78.599999999999994</c:v>
                </c:pt>
                <c:pt idx="1511">
                  <c:v>25.1</c:v>
                </c:pt>
                <c:pt idx="1512">
                  <c:v>25.1</c:v>
                </c:pt>
                <c:pt idx="1513">
                  <c:v>25.1</c:v>
                </c:pt>
                <c:pt idx="1514">
                  <c:v>25.1</c:v>
                </c:pt>
                <c:pt idx="1515">
                  <c:v>25.1</c:v>
                </c:pt>
                <c:pt idx="1516">
                  <c:v>25.1</c:v>
                </c:pt>
                <c:pt idx="1517">
                  <c:v>25.1</c:v>
                </c:pt>
                <c:pt idx="1518">
                  <c:v>25.1</c:v>
                </c:pt>
                <c:pt idx="1519">
                  <c:v>25.1</c:v>
                </c:pt>
                <c:pt idx="1520">
                  <c:v>25.1</c:v>
                </c:pt>
                <c:pt idx="1521">
                  <c:v>25.1</c:v>
                </c:pt>
                <c:pt idx="1522">
                  <c:v>25.1</c:v>
                </c:pt>
                <c:pt idx="1523">
                  <c:v>25.1</c:v>
                </c:pt>
                <c:pt idx="1524">
                  <c:v>25.1</c:v>
                </c:pt>
                <c:pt idx="1525">
                  <c:v>25.1</c:v>
                </c:pt>
                <c:pt idx="1526">
                  <c:v>25.1</c:v>
                </c:pt>
                <c:pt idx="1527">
                  <c:v>25.1</c:v>
                </c:pt>
                <c:pt idx="1528">
                  <c:v>25.1</c:v>
                </c:pt>
                <c:pt idx="1529">
                  <c:v>25.1</c:v>
                </c:pt>
                <c:pt idx="1530">
                  <c:v>25.1</c:v>
                </c:pt>
                <c:pt idx="1531">
                  <c:v>25.1</c:v>
                </c:pt>
                <c:pt idx="1532">
                  <c:v>25.1</c:v>
                </c:pt>
                <c:pt idx="1533">
                  <c:v>25.1</c:v>
                </c:pt>
                <c:pt idx="1534">
                  <c:v>25.1</c:v>
                </c:pt>
                <c:pt idx="1535">
                  <c:v>25.1</c:v>
                </c:pt>
                <c:pt idx="1536">
                  <c:v>25.1</c:v>
                </c:pt>
                <c:pt idx="1537">
                  <c:v>25.1</c:v>
                </c:pt>
                <c:pt idx="1538">
                  <c:v>25.1</c:v>
                </c:pt>
                <c:pt idx="1539">
                  <c:v>25.1</c:v>
                </c:pt>
                <c:pt idx="1540">
                  <c:v>25.1</c:v>
                </c:pt>
                <c:pt idx="1541">
                  <c:v>25.3</c:v>
                </c:pt>
                <c:pt idx="1542">
                  <c:v>25.1</c:v>
                </c:pt>
                <c:pt idx="1543">
                  <c:v>25.1</c:v>
                </c:pt>
                <c:pt idx="1544">
                  <c:v>25.1</c:v>
                </c:pt>
                <c:pt idx="1545">
                  <c:v>25.1</c:v>
                </c:pt>
                <c:pt idx="1546">
                  <c:v>25.1</c:v>
                </c:pt>
                <c:pt idx="1547">
                  <c:v>25.1</c:v>
                </c:pt>
                <c:pt idx="1548">
                  <c:v>25.1</c:v>
                </c:pt>
                <c:pt idx="1549">
                  <c:v>25.1</c:v>
                </c:pt>
                <c:pt idx="1550">
                  <c:v>25.1</c:v>
                </c:pt>
                <c:pt idx="1551">
                  <c:v>25.1</c:v>
                </c:pt>
                <c:pt idx="1552">
                  <c:v>25.1</c:v>
                </c:pt>
                <c:pt idx="1553">
                  <c:v>25.1</c:v>
                </c:pt>
                <c:pt idx="1554">
                  <c:v>25.1</c:v>
                </c:pt>
                <c:pt idx="1555">
                  <c:v>25.1</c:v>
                </c:pt>
                <c:pt idx="1556">
                  <c:v>25.1</c:v>
                </c:pt>
                <c:pt idx="1557">
                  <c:v>25.3</c:v>
                </c:pt>
                <c:pt idx="1558">
                  <c:v>25.1</c:v>
                </c:pt>
                <c:pt idx="1559">
                  <c:v>25.1</c:v>
                </c:pt>
                <c:pt idx="1560">
                  <c:v>25.1</c:v>
                </c:pt>
                <c:pt idx="1561">
                  <c:v>25.1</c:v>
                </c:pt>
                <c:pt idx="1562">
                  <c:v>25.1</c:v>
                </c:pt>
                <c:pt idx="1563">
                  <c:v>25.1</c:v>
                </c:pt>
                <c:pt idx="1564">
                  <c:v>25.1</c:v>
                </c:pt>
                <c:pt idx="1565">
                  <c:v>25.1</c:v>
                </c:pt>
                <c:pt idx="1566">
                  <c:v>25.1</c:v>
                </c:pt>
                <c:pt idx="1567">
                  <c:v>25.1</c:v>
                </c:pt>
                <c:pt idx="1568">
                  <c:v>25.1</c:v>
                </c:pt>
                <c:pt idx="1569">
                  <c:v>25.1</c:v>
                </c:pt>
                <c:pt idx="1570">
                  <c:v>25.1</c:v>
                </c:pt>
                <c:pt idx="1571">
                  <c:v>82.6</c:v>
                </c:pt>
                <c:pt idx="1572">
                  <c:v>82</c:v>
                </c:pt>
                <c:pt idx="1573">
                  <c:v>81.099999999999994</c:v>
                </c:pt>
                <c:pt idx="1574">
                  <c:v>80.299994999999996</c:v>
                </c:pt>
                <c:pt idx="1575">
                  <c:v>80.299994999999996</c:v>
                </c:pt>
                <c:pt idx="1576">
                  <c:v>80.099999999999994</c:v>
                </c:pt>
                <c:pt idx="1577">
                  <c:v>79.799994999999996</c:v>
                </c:pt>
                <c:pt idx="1578">
                  <c:v>79.599999999999994</c:v>
                </c:pt>
                <c:pt idx="1579">
                  <c:v>79.299994999999996</c:v>
                </c:pt>
                <c:pt idx="1580">
                  <c:v>79.299994999999996</c:v>
                </c:pt>
                <c:pt idx="1581">
                  <c:v>79.099999999999994</c:v>
                </c:pt>
                <c:pt idx="1582">
                  <c:v>78.799994999999996</c:v>
                </c:pt>
                <c:pt idx="1583">
                  <c:v>78.599999999999994</c:v>
                </c:pt>
                <c:pt idx="1584">
                  <c:v>78.799994999999996</c:v>
                </c:pt>
                <c:pt idx="1585">
                  <c:v>78.599999999999994</c:v>
                </c:pt>
                <c:pt idx="1586">
                  <c:v>78.5</c:v>
                </c:pt>
                <c:pt idx="1587">
                  <c:v>78.799994999999996</c:v>
                </c:pt>
                <c:pt idx="1588">
                  <c:v>78.799994999999996</c:v>
                </c:pt>
                <c:pt idx="1589">
                  <c:v>78.5</c:v>
                </c:pt>
                <c:pt idx="1590">
                  <c:v>78.5</c:v>
                </c:pt>
                <c:pt idx="1591">
                  <c:v>78.5</c:v>
                </c:pt>
                <c:pt idx="1592">
                  <c:v>79</c:v>
                </c:pt>
                <c:pt idx="1593">
                  <c:v>79</c:v>
                </c:pt>
                <c:pt idx="1594">
                  <c:v>79</c:v>
                </c:pt>
                <c:pt idx="1595">
                  <c:v>78.299994999999996</c:v>
                </c:pt>
                <c:pt idx="1596">
                  <c:v>78.299994999999996</c:v>
                </c:pt>
                <c:pt idx="1597">
                  <c:v>78</c:v>
                </c:pt>
                <c:pt idx="1598">
                  <c:v>78.599999999999994</c:v>
                </c:pt>
                <c:pt idx="1599">
                  <c:v>78.299994999999996</c:v>
                </c:pt>
                <c:pt idx="1600">
                  <c:v>78.299994999999996</c:v>
                </c:pt>
                <c:pt idx="1601">
                  <c:v>78.099999999999994</c:v>
                </c:pt>
                <c:pt idx="1602">
                  <c:v>78.799994999999996</c:v>
                </c:pt>
                <c:pt idx="1603">
                  <c:v>78.599999999999994</c:v>
                </c:pt>
                <c:pt idx="1604">
                  <c:v>78.599999999999994</c:v>
                </c:pt>
                <c:pt idx="1605">
                  <c:v>78.5</c:v>
                </c:pt>
                <c:pt idx="1606">
                  <c:v>78.599999999999994</c:v>
                </c:pt>
                <c:pt idx="1607">
                  <c:v>78.599999999999994</c:v>
                </c:pt>
                <c:pt idx="1608">
                  <c:v>78.299994999999996</c:v>
                </c:pt>
                <c:pt idx="1609">
                  <c:v>78</c:v>
                </c:pt>
                <c:pt idx="1610">
                  <c:v>77.799994999999996</c:v>
                </c:pt>
                <c:pt idx="1611">
                  <c:v>77.799994999999996</c:v>
                </c:pt>
                <c:pt idx="1612">
                  <c:v>25.1</c:v>
                </c:pt>
                <c:pt idx="1613">
                  <c:v>25.1</c:v>
                </c:pt>
                <c:pt idx="1614">
                  <c:v>25.1</c:v>
                </c:pt>
                <c:pt idx="1615">
                  <c:v>25.1</c:v>
                </c:pt>
                <c:pt idx="1616">
                  <c:v>25.1</c:v>
                </c:pt>
                <c:pt idx="1617">
                  <c:v>25.1</c:v>
                </c:pt>
                <c:pt idx="1618">
                  <c:v>25.1</c:v>
                </c:pt>
                <c:pt idx="1619">
                  <c:v>25.1</c:v>
                </c:pt>
                <c:pt idx="1620">
                  <c:v>25.1</c:v>
                </c:pt>
                <c:pt idx="1621">
                  <c:v>25.1</c:v>
                </c:pt>
                <c:pt idx="1622">
                  <c:v>25.1</c:v>
                </c:pt>
                <c:pt idx="1623">
                  <c:v>25.1</c:v>
                </c:pt>
                <c:pt idx="1624">
                  <c:v>25.1</c:v>
                </c:pt>
                <c:pt idx="1625">
                  <c:v>25.1</c:v>
                </c:pt>
                <c:pt idx="1626">
                  <c:v>25.1</c:v>
                </c:pt>
                <c:pt idx="1627">
                  <c:v>25.1</c:v>
                </c:pt>
                <c:pt idx="1628">
                  <c:v>25.1</c:v>
                </c:pt>
                <c:pt idx="1629">
                  <c:v>25.1</c:v>
                </c:pt>
                <c:pt idx="1630">
                  <c:v>25.1</c:v>
                </c:pt>
                <c:pt idx="1631">
                  <c:v>25.1</c:v>
                </c:pt>
                <c:pt idx="1632">
                  <c:v>25.1</c:v>
                </c:pt>
                <c:pt idx="1633">
                  <c:v>25.1</c:v>
                </c:pt>
                <c:pt idx="1634">
                  <c:v>25.1</c:v>
                </c:pt>
                <c:pt idx="1635">
                  <c:v>25.1</c:v>
                </c:pt>
                <c:pt idx="1636">
                  <c:v>25.1</c:v>
                </c:pt>
                <c:pt idx="1637">
                  <c:v>25.1</c:v>
                </c:pt>
                <c:pt idx="1638">
                  <c:v>25.1</c:v>
                </c:pt>
                <c:pt idx="1639">
                  <c:v>25.1</c:v>
                </c:pt>
                <c:pt idx="1640">
                  <c:v>25.1</c:v>
                </c:pt>
                <c:pt idx="1641">
                  <c:v>25.1</c:v>
                </c:pt>
                <c:pt idx="1642">
                  <c:v>25.3</c:v>
                </c:pt>
                <c:pt idx="1643">
                  <c:v>25.1</c:v>
                </c:pt>
                <c:pt idx="1644">
                  <c:v>25.1</c:v>
                </c:pt>
                <c:pt idx="1645">
                  <c:v>25.1</c:v>
                </c:pt>
                <c:pt idx="1646">
                  <c:v>25.1</c:v>
                </c:pt>
                <c:pt idx="1647">
                  <c:v>25.1</c:v>
                </c:pt>
                <c:pt idx="1648">
                  <c:v>25.1</c:v>
                </c:pt>
                <c:pt idx="1649">
                  <c:v>25.1</c:v>
                </c:pt>
                <c:pt idx="1650">
                  <c:v>25.1</c:v>
                </c:pt>
                <c:pt idx="1651">
                  <c:v>25.1</c:v>
                </c:pt>
                <c:pt idx="1652">
                  <c:v>25.1</c:v>
                </c:pt>
                <c:pt idx="1653">
                  <c:v>25.1</c:v>
                </c:pt>
                <c:pt idx="1654">
                  <c:v>25.1</c:v>
                </c:pt>
                <c:pt idx="1655">
                  <c:v>25.1</c:v>
                </c:pt>
                <c:pt idx="1656">
                  <c:v>25.1</c:v>
                </c:pt>
                <c:pt idx="1657">
                  <c:v>25.1</c:v>
                </c:pt>
                <c:pt idx="1658">
                  <c:v>25.1</c:v>
                </c:pt>
                <c:pt idx="1659">
                  <c:v>25.1</c:v>
                </c:pt>
                <c:pt idx="1660">
                  <c:v>25.1</c:v>
                </c:pt>
                <c:pt idx="1661">
                  <c:v>25.3</c:v>
                </c:pt>
                <c:pt idx="1662">
                  <c:v>25.1</c:v>
                </c:pt>
                <c:pt idx="1663">
                  <c:v>25.1</c:v>
                </c:pt>
                <c:pt idx="1664">
                  <c:v>25.1</c:v>
                </c:pt>
                <c:pt idx="1665">
                  <c:v>25.1</c:v>
                </c:pt>
                <c:pt idx="1666">
                  <c:v>25.1</c:v>
                </c:pt>
                <c:pt idx="1667">
                  <c:v>25.1</c:v>
                </c:pt>
                <c:pt idx="1668">
                  <c:v>25.1</c:v>
                </c:pt>
                <c:pt idx="1669">
                  <c:v>25.1</c:v>
                </c:pt>
                <c:pt idx="1670">
                  <c:v>25.1</c:v>
                </c:pt>
                <c:pt idx="1671">
                  <c:v>25.1</c:v>
                </c:pt>
                <c:pt idx="1672">
                  <c:v>25.1</c:v>
                </c:pt>
                <c:pt idx="1673">
                  <c:v>25.1</c:v>
                </c:pt>
                <c:pt idx="1674">
                  <c:v>25.1</c:v>
                </c:pt>
                <c:pt idx="1675">
                  <c:v>25.1</c:v>
                </c:pt>
                <c:pt idx="1676">
                  <c:v>25.1</c:v>
                </c:pt>
                <c:pt idx="1677">
                  <c:v>25.1</c:v>
                </c:pt>
                <c:pt idx="1678">
                  <c:v>25.1</c:v>
                </c:pt>
                <c:pt idx="1679">
                  <c:v>25.1</c:v>
                </c:pt>
                <c:pt idx="1680">
                  <c:v>25.1</c:v>
                </c:pt>
                <c:pt idx="1681">
                  <c:v>25.1</c:v>
                </c:pt>
                <c:pt idx="1682">
                  <c:v>25.1</c:v>
                </c:pt>
                <c:pt idx="1683">
                  <c:v>25.1</c:v>
                </c:pt>
                <c:pt idx="1684">
                  <c:v>25.1</c:v>
                </c:pt>
                <c:pt idx="1685">
                  <c:v>25.1</c:v>
                </c:pt>
                <c:pt idx="1686">
                  <c:v>25.1</c:v>
                </c:pt>
                <c:pt idx="1687">
                  <c:v>25.1</c:v>
                </c:pt>
                <c:pt idx="1688">
                  <c:v>25.1</c:v>
                </c:pt>
                <c:pt idx="1689">
                  <c:v>25.1</c:v>
                </c:pt>
                <c:pt idx="1690">
                  <c:v>25.1</c:v>
                </c:pt>
                <c:pt idx="1691">
                  <c:v>25.1</c:v>
                </c:pt>
                <c:pt idx="1692">
                  <c:v>25.1</c:v>
                </c:pt>
                <c:pt idx="1693">
                  <c:v>25.1</c:v>
                </c:pt>
                <c:pt idx="1694">
                  <c:v>25.1</c:v>
                </c:pt>
                <c:pt idx="1695">
                  <c:v>25.1</c:v>
                </c:pt>
                <c:pt idx="1696">
                  <c:v>25.1</c:v>
                </c:pt>
                <c:pt idx="1697">
                  <c:v>25.1</c:v>
                </c:pt>
                <c:pt idx="1698">
                  <c:v>25.1</c:v>
                </c:pt>
                <c:pt idx="1699">
                  <c:v>25.1</c:v>
                </c:pt>
                <c:pt idx="1700">
                  <c:v>25.1</c:v>
                </c:pt>
                <c:pt idx="1701">
                  <c:v>25.1</c:v>
                </c:pt>
                <c:pt idx="1702">
                  <c:v>25.1</c:v>
                </c:pt>
                <c:pt idx="1703">
                  <c:v>25.1</c:v>
                </c:pt>
                <c:pt idx="1704">
                  <c:v>25.1</c:v>
                </c:pt>
                <c:pt idx="1705">
                  <c:v>25.1</c:v>
                </c:pt>
                <c:pt idx="1706">
                  <c:v>25.1</c:v>
                </c:pt>
                <c:pt idx="1707">
                  <c:v>25.1</c:v>
                </c:pt>
                <c:pt idx="1708">
                  <c:v>25.1</c:v>
                </c:pt>
                <c:pt idx="1709">
                  <c:v>25.1</c:v>
                </c:pt>
                <c:pt idx="1710">
                  <c:v>25.1</c:v>
                </c:pt>
                <c:pt idx="1711">
                  <c:v>25.1</c:v>
                </c:pt>
                <c:pt idx="1712">
                  <c:v>25.1</c:v>
                </c:pt>
                <c:pt idx="1713">
                  <c:v>25.1</c:v>
                </c:pt>
                <c:pt idx="1714">
                  <c:v>25.1</c:v>
                </c:pt>
                <c:pt idx="1715">
                  <c:v>25.1</c:v>
                </c:pt>
                <c:pt idx="1716">
                  <c:v>25.1</c:v>
                </c:pt>
                <c:pt idx="1717">
                  <c:v>25.1</c:v>
                </c:pt>
                <c:pt idx="1718">
                  <c:v>25.1</c:v>
                </c:pt>
                <c:pt idx="1719">
                  <c:v>25.1</c:v>
                </c:pt>
                <c:pt idx="1720">
                  <c:v>25.1</c:v>
                </c:pt>
                <c:pt idx="1721">
                  <c:v>25.1</c:v>
                </c:pt>
                <c:pt idx="1722">
                  <c:v>25.1</c:v>
                </c:pt>
                <c:pt idx="1723">
                  <c:v>25.1</c:v>
                </c:pt>
                <c:pt idx="1724">
                  <c:v>25.1</c:v>
                </c:pt>
                <c:pt idx="1725">
                  <c:v>25.1</c:v>
                </c:pt>
                <c:pt idx="1726">
                  <c:v>25.1</c:v>
                </c:pt>
                <c:pt idx="1727">
                  <c:v>25.1</c:v>
                </c:pt>
                <c:pt idx="1728">
                  <c:v>25.1</c:v>
                </c:pt>
                <c:pt idx="1729">
                  <c:v>25.1</c:v>
                </c:pt>
                <c:pt idx="1730">
                  <c:v>25.1</c:v>
                </c:pt>
                <c:pt idx="1731">
                  <c:v>25.1</c:v>
                </c:pt>
                <c:pt idx="1732">
                  <c:v>25.1</c:v>
                </c:pt>
                <c:pt idx="1733">
                  <c:v>25.1</c:v>
                </c:pt>
                <c:pt idx="1734">
                  <c:v>25.1</c:v>
                </c:pt>
                <c:pt idx="1735">
                  <c:v>25.1</c:v>
                </c:pt>
                <c:pt idx="1736">
                  <c:v>25.1</c:v>
                </c:pt>
                <c:pt idx="1737">
                  <c:v>25.1</c:v>
                </c:pt>
                <c:pt idx="1738">
                  <c:v>25.3</c:v>
                </c:pt>
                <c:pt idx="1739">
                  <c:v>25.1</c:v>
                </c:pt>
                <c:pt idx="1740">
                  <c:v>25.1</c:v>
                </c:pt>
                <c:pt idx="1741">
                  <c:v>25.1</c:v>
                </c:pt>
                <c:pt idx="1742">
                  <c:v>25.1</c:v>
                </c:pt>
                <c:pt idx="1743">
                  <c:v>25.1</c:v>
                </c:pt>
                <c:pt idx="1744">
                  <c:v>25.1</c:v>
                </c:pt>
                <c:pt idx="1745">
                  <c:v>25.1</c:v>
                </c:pt>
                <c:pt idx="1746">
                  <c:v>25.1</c:v>
                </c:pt>
                <c:pt idx="1747">
                  <c:v>25.1</c:v>
                </c:pt>
                <c:pt idx="1748">
                  <c:v>25.1</c:v>
                </c:pt>
                <c:pt idx="1749">
                  <c:v>25.1</c:v>
                </c:pt>
                <c:pt idx="1750">
                  <c:v>25.1</c:v>
                </c:pt>
                <c:pt idx="1751">
                  <c:v>25.1</c:v>
                </c:pt>
                <c:pt idx="1752">
                  <c:v>25.1</c:v>
                </c:pt>
                <c:pt idx="1753">
                  <c:v>25.1</c:v>
                </c:pt>
                <c:pt idx="1754">
                  <c:v>25.1</c:v>
                </c:pt>
                <c:pt idx="1755">
                  <c:v>25.1</c:v>
                </c:pt>
                <c:pt idx="1756">
                  <c:v>25.1</c:v>
                </c:pt>
                <c:pt idx="1757">
                  <c:v>25.1</c:v>
                </c:pt>
                <c:pt idx="1758">
                  <c:v>25.1</c:v>
                </c:pt>
                <c:pt idx="1759">
                  <c:v>25.1</c:v>
                </c:pt>
                <c:pt idx="1760">
                  <c:v>25.1</c:v>
                </c:pt>
                <c:pt idx="1761">
                  <c:v>25.1</c:v>
                </c:pt>
                <c:pt idx="1762">
                  <c:v>25.1</c:v>
                </c:pt>
                <c:pt idx="1763">
                  <c:v>25.1</c:v>
                </c:pt>
                <c:pt idx="1764">
                  <c:v>25.1</c:v>
                </c:pt>
                <c:pt idx="1765">
                  <c:v>25.1</c:v>
                </c:pt>
                <c:pt idx="1766">
                  <c:v>25.1</c:v>
                </c:pt>
                <c:pt idx="1767">
                  <c:v>25.1</c:v>
                </c:pt>
                <c:pt idx="1768">
                  <c:v>25.1</c:v>
                </c:pt>
                <c:pt idx="1769">
                  <c:v>25.1</c:v>
                </c:pt>
                <c:pt idx="1770">
                  <c:v>25.1</c:v>
                </c:pt>
                <c:pt idx="1771">
                  <c:v>25.1</c:v>
                </c:pt>
                <c:pt idx="1772">
                  <c:v>25.1</c:v>
                </c:pt>
                <c:pt idx="1773">
                  <c:v>25.1</c:v>
                </c:pt>
                <c:pt idx="1774">
                  <c:v>25.1</c:v>
                </c:pt>
                <c:pt idx="1775">
                  <c:v>25.1</c:v>
                </c:pt>
                <c:pt idx="1776">
                  <c:v>25.1</c:v>
                </c:pt>
                <c:pt idx="1777">
                  <c:v>25.1</c:v>
                </c:pt>
                <c:pt idx="1778">
                  <c:v>25.1</c:v>
                </c:pt>
                <c:pt idx="1779">
                  <c:v>25.1</c:v>
                </c:pt>
                <c:pt idx="1780">
                  <c:v>25.1</c:v>
                </c:pt>
                <c:pt idx="1781">
                  <c:v>25.1</c:v>
                </c:pt>
                <c:pt idx="1782">
                  <c:v>25.1</c:v>
                </c:pt>
                <c:pt idx="1783">
                  <c:v>25.1</c:v>
                </c:pt>
                <c:pt idx="1784">
                  <c:v>25.1</c:v>
                </c:pt>
                <c:pt idx="1785">
                  <c:v>25.1</c:v>
                </c:pt>
                <c:pt idx="1786">
                  <c:v>25.1</c:v>
                </c:pt>
                <c:pt idx="1787">
                  <c:v>25.1</c:v>
                </c:pt>
                <c:pt idx="1788">
                  <c:v>25.1</c:v>
                </c:pt>
                <c:pt idx="1789">
                  <c:v>25.1</c:v>
                </c:pt>
                <c:pt idx="1790">
                  <c:v>25.1</c:v>
                </c:pt>
                <c:pt idx="1791">
                  <c:v>25.1</c:v>
                </c:pt>
                <c:pt idx="1792">
                  <c:v>25.1</c:v>
                </c:pt>
                <c:pt idx="1793">
                  <c:v>25.1</c:v>
                </c:pt>
                <c:pt idx="1794">
                  <c:v>25.1</c:v>
                </c:pt>
                <c:pt idx="1795">
                  <c:v>25.1</c:v>
                </c:pt>
                <c:pt idx="1796">
                  <c:v>25.1</c:v>
                </c:pt>
                <c:pt idx="1797">
                  <c:v>25.1</c:v>
                </c:pt>
                <c:pt idx="1798">
                  <c:v>25.1</c:v>
                </c:pt>
                <c:pt idx="1799">
                  <c:v>25.1</c:v>
                </c:pt>
                <c:pt idx="1800">
                  <c:v>25.1</c:v>
                </c:pt>
                <c:pt idx="1801">
                  <c:v>25.1</c:v>
                </c:pt>
                <c:pt idx="1802">
                  <c:v>25.1</c:v>
                </c:pt>
                <c:pt idx="1803">
                  <c:v>25.1</c:v>
                </c:pt>
                <c:pt idx="1804">
                  <c:v>25.1</c:v>
                </c:pt>
                <c:pt idx="1805">
                  <c:v>25.1</c:v>
                </c:pt>
                <c:pt idx="1806">
                  <c:v>25.1</c:v>
                </c:pt>
                <c:pt idx="1807">
                  <c:v>25.1</c:v>
                </c:pt>
                <c:pt idx="1808">
                  <c:v>25.1</c:v>
                </c:pt>
                <c:pt idx="1809">
                  <c:v>25.1</c:v>
                </c:pt>
                <c:pt idx="1810">
                  <c:v>25.1</c:v>
                </c:pt>
                <c:pt idx="1811">
                  <c:v>25.1</c:v>
                </c:pt>
                <c:pt idx="1812">
                  <c:v>25.1</c:v>
                </c:pt>
                <c:pt idx="1813">
                  <c:v>25.1</c:v>
                </c:pt>
                <c:pt idx="1814">
                  <c:v>25.1</c:v>
                </c:pt>
                <c:pt idx="1815">
                  <c:v>25.1</c:v>
                </c:pt>
                <c:pt idx="1816">
                  <c:v>25.1</c:v>
                </c:pt>
                <c:pt idx="1817">
                  <c:v>25.1</c:v>
                </c:pt>
                <c:pt idx="1818">
                  <c:v>25.1</c:v>
                </c:pt>
                <c:pt idx="1819">
                  <c:v>25.1</c:v>
                </c:pt>
                <c:pt idx="1820">
                  <c:v>25.1</c:v>
                </c:pt>
                <c:pt idx="1821">
                  <c:v>25.1</c:v>
                </c:pt>
                <c:pt idx="1822">
                  <c:v>25.1</c:v>
                </c:pt>
                <c:pt idx="1823">
                  <c:v>25.1</c:v>
                </c:pt>
                <c:pt idx="1824">
                  <c:v>25.1</c:v>
                </c:pt>
                <c:pt idx="1825">
                  <c:v>25.1</c:v>
                </c:pt>
                <c:pt idx="1826">
                  <c:v>25.1</c:v>
                </c:pt>
                <c:pt idx="1827">
                  <c:v>25.1</c:v>
                </c:pt>
                <c:pt idx="1828">
                  <c:v>25.1</c:v>
                </c:pt>
                <c:pt idx="1829">
                  <c:v>25.1</c:v>
                </c:pt>
                <c:pt idx="1830">
                  <c:v>25.1</c:v>
                </c:pt>
                <c:pt idx="1831">
                  <c:v>25.1</c:v>
                </c:pt>
                <c:pt idx="1832">
                  <c:v>25.1</c:v>
                </c:pt>
                <c:pt idx="1833">
                  <c:v>25.1</c:v>
                </c:pt>
                <c:pt idx="1834">
                  <c:v>25.1</c:v>
                </c:pt>
                <c:pt idx="1835">
                  <c:v>25.1</c:v>
                </c:pt>
                <c:pt idx="1836">
                  <c:v>25.1</c:v>
                </c:pt>
                <c:pt idx="1837">
                  <c:v>25.1</c:v>
                </c:pt>
                <c:pt idx="1838">
                  <c:v>25.1</c:v>
                </c:pt>
                <c:pt idx="1839">
                  <c:v>25.1</c:v>
                </c:pt>
                <c:pt idx="1840">
                  <c:v>25.1</c:v>
                </c:pt>
                <c:pt idx="1841">
                  <c:v>25.1</c:v>
                </c:pt>
                <c:pt idx="1842">
                  <c:v>25.1</c:v>
                </c:pt>
                <c:pt idx="1843">
                  <c:v>25.1</c:v>
                </c:pt>
                <c:pt idx="1844">
                  <c:v>25.1</c:v>
                </c:pt>
                <c:pt idx="1845">
                  <c:v>25.1</c:v>
                </c:pt>
                <c:pt idx="1846">
                  <c:v>27</c:v>
                </c:pt>
                <c:pt idx="1847">
                  <c:v>85.299994999999996</c:v>
                </c:pt>
                <c:pt idx="1848">
                  <c:v>84.799994999999996</c:v>
                </c:pt>
                <c:pt idx="1849">
                  <c:v>83.799994999999996</c:v>
                </c:pt>
                <c:pt idx="1850">
                  <c:v>83.1</c:v>
                </c:pt>
                <c:pt idx="1851">
                  <c:v>83</c:v>
                </c:pt>
                <c:pt idx="1852">
                  <c:v>82.299994999999996</c:v>
                </c:pt>
                <c:pt idx="1853">
                  <c:v>82.1</c:v>
                </c:pt>
                <c:pt idx="1854">
                  <c:v>81.799994999999996</c:v>
                </c:pt>
                <c:pt idx="1855">
                  <c:v>82</c:v>
                </c:pt>
                <c:pt idx="1856">
                  <c:v>81.799994999999996</c:v>
                </c:pt>
                <c:pt idx="1857">
                  <c:v>81.599999999999994</c:v>
                </c:pt>
                <c:pt idx="1858">
                  <c:v>81.599999999999994</c:v>
                </c:pt>
                <c:pt idx="1859">
                  <c:v>81.599999999999994</c:v>
                </c:pt>
                <c:pt idx="1860">
                  <c:v>81.299994999999996</c:v>
                </c:pt>
                <c:pt idx="1861">
                  <c:v>82</c:v>
                </c:pt>
                <c:pt idx="1862">
                  <c:v>81.5</c:v>
                </c:pt>
                <c:pt idx="1863">
                  <c:v>82.1</c:v>
                </c:pt>
                <c:pt idx="1864">
                  <c:v>82.299994999999996</c:v>
                </c:pt>
                <c:pt idx="1865">
                  <c:v>82.299994999999996</c:v>
                </c:pt>
                <c:pt idx="1866">
                  <c:v>82.6</c:v>
                </c:pt>
                <c:pt idx="1867">
                  <c:v>83</c:v>
                </c:pt>
                <c:pt idx="1868">
                  <c:v>83</c:v>
                </c:pt>
                <c:pt idx="1869">
                  <c:v>83.299994999999996</c:v>
                </c:pt>
                <c:pt idx="1870">
                  <c:v>83.5</c:v>
                </c:pt>
                <c:pt idx="1871">
                  <c:v>83.6</c:v>
                </c:pt>
                <c:pt idx="1872">
                  <c:v>83.5</c:v>
                </c:pt>
                <c:pt idx="1873">
                  <c:v>83.799994999999996</c:v>
                </c:pt>
                <c:pt idx="1874">
                  <c:v>84</c:v>
                </c:pt>
                <c:pt idx="1875">
                  <c:v>83.799994999999996</c:v>
                </c:pt>
                <c:pt idx="1876">
                  <c:v>83.5</c:v>
                </c:pt>
                <c:pt idx="1877">
                  <c:v>82.799994999999996</c:v>
                </c:pt>
                <c:pt idx="1878">
                  <c:v>83</c:v>
                </c:pt>
                <c:pt idx="1879">
                  <c:v>82.799994999999996</c:v>
                </c:pt>
                <c:pt idx="1880">
                  <c:v>82.1</c:v>
                </c:pt>
                <c:pt idx="1881">
                  <c:v>82.299994999999996</c:v>
                </c:pt>
                <c:pt idx="1882">
                  <c:v>82.1</c:v>
                </c:pt>
                <c:pt idx="1883">
                  <c:v>81.5</c:v>
                </c:pt>
                <c:pt idx="1884">
                  <c:v>81.5</c:v>
                </c:pt>
                <c:pt idx="1885">
                  <c:v>81.799994999999996</c:v>
                </c:pt>
                <c:pt idx="1886">
                  <c:v>82.299994999999996</c:v>
                </c:pt>
                <c:pt idx="1887">
                  <c:v>81.299994999999996</c:v>
                </c:pt>
                <c:pt idx="1888">
                  <c:v>82</c:v>
                </c:pt>
                <c:pt idx="1889">
                  <c:v>82</c:v>
                </c:pt>
                <c:pt idx="1890">
                  <c:v>82.1</c:v>
                </c:pt>
                <c:pt idx="1891">
                  <c:v>81.799994999999996</c:v>
                </c:pt>
                <c:pt idx="1892">
                  <c:v>82</c:v>
                </c:pt>
                <c:pt idx="1893">
                  <c:v>82</c:v>
                </c:pt>
                <c:pt idx="1894">
                  <c:v>81.799994999999996</c:v>
                </c:pt>
                <c:pt idx="1895">
                  <c:v>81.799994999999996</c:v>
                </c:pt>
                <c:pt idx="1896">
                  <c:v>81.5</c:v>
                </c:pt>
                <c:pt idx="1897">
                  <c:v>81.299994999999996</c:v>
                </c:pt>
                <c:pt idx="1898">
                  <c:v>81.5</c:v>
                </c:pt>
                <c:pt idx="1899">
                  <c:v>81.5</c:v>
                </c:pt>
                <c:pt idx="1900">
                  <c:v>81.799994999999996</c:v>
                </c:pt>
                <c:pt idx="1901">
                  <c:v>81.599999999999994</c:v>
                </c:pt>
                <c:pt idx="1902">
                  <c:v>81.799994999999996</c:v>
                </c:pt>
                <c:pt idx="1903">
                  <c:v>81.599999999999994</c:v>
                </c:pt>
                <c:pt idx="1904">
                  <c:v>81.599999999999994</c:v>
                </c:pt>
                <c:pt idx="1905">
                  <c:v>81.799994999999996</c:v>
                </c:pt>
                <c:pt idx="1906">
                  <c:v>81.099999999999994</c:v>
                </c:pt>
                <c:pt idx="1907">
                  <c:v>82</c:v>
                </c:pt>
                <c:pt idx="1908">
                  <c:v>82.1</c:v>
                </c:pt>
                <c:pt idx="1909">
                  <c:v>82.299994999999996</c:v>
                </c:pt>
                <c:pt idx="1910">
                  <c:v>82.299994999999996</c:v>
                </c:pt>
                <c:pt idx="1911">
                  <c:v>82</c:v>
                </c:pt>
                <c:pt idx="1912">
                  <c:v>81.799994999999996</c:v>
                </c:pt>
                <c:pt idx="1913">
                  <c:v>81.799994999999996</c:v>
                </c:pt>
                <c:pt idx="1914">
                  <c:v>82</c:v>
                </c:pt>
                <c:pt idx="1915">
                  <c:v>82</c:v>
                </c:pt>
                <c:pt idx="1916">
                  <c:v>81.799994999999996</c:v>
                </c:pt>
                <c:pt idx="1917">
                  <c:v>81.799994999999996</c:v>
                </c:pt>
                <c:pt idx="1918">
                  <c:v>81.5</c:v>
                </c:pt>
                <c:pt idx="1919">
                  <c:v>81.099999999999994</c:v>
                </c:pt>
                <c:pt idx="1920">
                  <c:v>81.099999999999994</c:v>
                </c:pt>
                <c:pt idx="1921">
                  <c:v>81.099999999999994</c:v>
                </c:pt>
                <c:pt idx="1922">
                  <c:v>81.099999999999994</c:v>
                </c:pt>
                <c:pt idx="1923">
                  <c:v>81.099999999999994</c:v>
                </c:pt>
                <c:pt idx="1924">
                  <c:v>81</c:v>
                </c:pt>
                <c:pt idx="1925">
                  <c:v>80.799994999999996</c:v>
                </c:pt>
                <c:pt idx="1926">
                  <c:v>80.799994999999996</c:v>
                </c:pt>
                <c:pt idx="1927">
                  <c:v>80.5</c:v>
                </c:pt>
                <c:pt idx="1928">
                  <c:v>80.599999999999994</c:v>
                </c:pt>
                <c:pt idx="1929">
                  <c:v>80.599999999999994</c:v>
                </c:pt>
                <c:pt idx="1930">
                  <c:v>80.599999999999994</c:v>
                </c:pt>
                <c:pt idx="1931">
                  <c:v>80.5</c:v>
                </c:pt>
                <c:pt idx="1932">
                  <c:v>80.299994999999996</c:v>
                </c:pt>
                <c:pt idx="1933">
                  <c:v>80.099999999999994</c:v>
                </c:pt>
                <c:pt idx="1934">
                  <c:v>80.299994999999996</c:v>
                </c:pt>
                <c:pt idx="1935">
                  <c:v>80.099999999999994</c:v>
                </c:pt>
                <c:pt idx="1936">
                  <c:v>74.599999999999994</c:v>
                </c:pt>
                <c:pt idx="1937">
                  <c:v>25.1</c:v>
                </c:pt>
                <c:pt idx="1938">
                  <c:v>25.1</c:v>
                </c:pt>
                <c:pt idx="1939">
                  <c:v>25.1</c:v>
                </c:pt>
                <c:pt idx="1940">
                  <c:v>25.1</c:v>
                </c:pt>
                <c:pt idx="1941">
                  <c:v>25.1</c:v>
                </c:pt>
                <c:pt idx="1942">
                  <c:v>25.1</c:v>
                </c:pt>
                <c:pt idx="1943">
                  <c:v>25.1</c:v>
                </c:pt>
                <c:pt idx="1944">
                  <c:v>25.1</c:v>
                </c:pt>
                <c:pt idx="1945">
                  <c:v>25.1</c:v>
                </c:pt>
                <c:pt idx="1946">
                  <c:v>25.1</c:v>
                </c:pt>
                <c:pt idx="1947">
                  <c:v>25.1</c:v>
                </c:pt>
                <c:pt idx="1948">
                  <c:v>25.1</c:v>
                </c:pt>
                <c:pt idx="1949">
                  <c:v>25.1</c:v>
                </c:pt>
                <c:pt idx="1950">
                  <c:v>25.1</c:v>
                </c:pt>
                <c:pt idx="1951">
                  <c:v>25.1</c:v>
                </c:pt>
                <c:pt idx="1952">
                  <c:v>25.1</c:v>
                </c:pt>
                <c:pt idx="1953">
                  <c:v>25.1</c:v>
                </c:pt>
                <c:pt idx="1954">
                  <c:v>25.1</c:v>
                </c:pt>
                <c:pt idx="1955">
                  <c:v>25.1</c:v>
                </c:pt>
                <c:pt idx="1956">
                  <c:v>25.1</c:v>
                </c:pt>
                <c:pt idx="1957">
                  <c:v>25.1</c:v>
                </c:pt>
                <c:pt idx="1958">
                  <c:v>25.1</c:v>
                </c:pt>
                <c:pt idx="1959">
                  <c:v>25.1</c:v>
                </c:pt>
                <c:pt idx="1960">
                  <c:v>25.1</c:v>
                </c:pt>
                <c:pt idx="1961">
                  <c:v>25.1</c:v>
                </c:pt>
                <c:pt idx="1962">
                  <c:v>25.1</c:v>
                </c:pt>
                <c:pt idx="1963">
                  <c:v>25.1</c:v>
                </c:pt>
                <c:pt idx="1964">
                  <c:v>25.1</c:v>
                </c:pt>
                <c:pt idx="1965">
                  <c:v>25.1</c:v>
                </c:pt>
                <c:pt idx="1966">
                  <c:v>25.1</c:v>
                </c:pt>
                <c:pt idx="1967">
                  <c:v>25.1</c:v>
                </c:pt>
                <c:pt idx="1968">
                  <c:v>25.1</c:v>
                </c:pt>
                <c:pt idx="1969">
                  <c:v>25.1</c:v>
                </c:pt>
                <c:pt idx="1970">
                  <c:v>25.1</c:v>
                </c:pt>
                <c:pt idx="1971">
                  <c:v>25.1</c:v>
                </c:pt>
                <c:pt idx="1972">
                  <c:v>25.1</c:v>
                </c:pt>
                <c:pt idx="1973">
                  <c:v>25.1</c:v>
                </c:pt>
                <c:pt idx="1974">
                  <c:v>25.1</c:v>
                </c:pt>
                <c:pt idx="1975">
                  <c:v>25.1</c:v>
                </c:pt>
                <c:pt idx="1976">
                  <c:v>25.1</c:v>
                </c:pt>
                <c:pt idx="1977">
                  <c:v>25.1</c:v>
                </c:pt>
                <c:pt idx="1978">
                  <c:v>25.1</c:v>
                </c:pt>
                <c:pt idx="1979">
                  <c:v>25.1</c:v>
                </c:pt>
                <c:pt idx="1980">
                  <c:v>25.1</c:v>
                </c:pt>
                <c:pt idx="1981">
                  <c:v>25.1</c:v>
                </c:pt>
                <c:pt idx="1982">
                  <c:v>25.1</c:v>
                </c:pt>
                <c:pt idx="1983">
                  <c:v>25.1</c:v>
                </c:pt>
                <c:pt idx="1984">
                  <c:v>25.1</c:v>
                </c:pt>
                <c:pt idx="1985">
                  <c:v>25.1</c:v>
                </c:pt>
                <c:pt idx="1986">
                  <c:v>25.1</c:v>
                </c:pt>
                <c:pt idx="1987">
                  <c:v>25.1</c:v>
                </c:pt>
                <c:pt idx="1988">
                  <c:v>25.1</c:v>
                </c:pt>
                <c:pt idx="1989">
                  <c:v>25.1</c:v>
                </c:pt>
                <c:pt idx="1990">
                  <c:v>25.1</c:v>
                </c:pt>
                <c:pt idx="1991">
                  <c:v>81.5</c:v>
                </c:pt>
                <c:pt idx="1992">
                  <c:v>81</c:v>
                </c:pt>
                <c:pt idx="1993">
                  <c:v>80.099999999999994</c:v>
                </c:pt>
                <c:pt idx="1994">
                  <c:v>79.099999999999994</c:v>
                </c:pt>
                <c:pt idx="1995">
                  <c:v>78.799994999999996</c:v>
                </c:pt>
                <c:pt idx="1996">
                  <c:v>78.5</c:v>
                </c:pt>
                <c:pt idx="1997">
                  <c:v>78.099999999999994</c:v>
                </c:pt>
                <c:pt idx="1998">
                  <c:v>78</c:v>
                </c:pt>
                <c:pt idx="1999">
                  <c:v>78</c:v>
                </c:pt>
                <c:pt idx="2000">
                  <c:v>77.799994999999996</c:v>
                </c:pt>
                <c:pt idx="2001">
                  <c:v>77.599999999999994</c:v>
                </c:pt>
                <c:pt idx="2002">
                  <c:v>77.299994999999996</c:v>
                </c:pt>
                <c:pt idx="2003">
                  <c:v>77.299994999999996</c:v>
                </c:pt>
                <c:pt idx="2004">
                  <c:v>77.299994999999996</c:v>
                </c:pt>
                <c:pt idx="2005">
                  <c:v>77.299994999999996</c:v>
                </c:pt>
                <c:pt idx="2006">
                  <c:v>77.599999999999994</c:v>
                </c:pt>
                <c:pt idx="2007">
                  <c:v>77.599999999999994</c:v>
                </c:pt>
                <c:pt idx="2008">
                  <c:v>77.599999999999994</c:v>
                </c:pt>
                <c:pt idx="2009">
                  <c:v>77.799994999999996</c:v>
                </c:pt>
              </c:numCache>
            </c:numRef>
          </c:yVal>
          <c:smooth val="0"/>
        </c:ser>
        <c:ser>
          <c:idx val="1"/>
          <c:order val="1"/>
          <c:tx>
            <c:strRef>
              <c:f>'S72 Data'!$M$1</c:f>
              <c:strCache>
                <c:ptCount val="1"/>
                <c:pt idx="0">
                  <c:v>N-VFD-kW</c:v>
                </c:pt>
              </c:strCache>
            </c:strRef>
          </c:tx>
          <c:marker>
            <c:symbol val="none"/>
          </c:marker>
          <c:xVal>
            <c:numRef>
              <c:f>'S72 Data'!$R$3:$R$2012</c:f>
              <c:numCache>
                <c:formatCode>[$-409]m/d/yy\ h:mm\ AM/PM;@</c:formatCode>
                <c:ptCount val="2010"/>
                <c:pt idx="0">
                  <c:v>40967.354166666664</c:v>
                </c:pt>
                <c:pt idx="1">
                  <c:v>40967.36111111108</c:v>
                </c:pt>
                <c:pt idx="2">
                  <c:v>40967.368055555562</c:v>
                </c:pt>
                <c:pt idx="3">
                  <c:v>40967.375</c:v>
                </c:pt>
                <c:pt idx="4">
                  <c:v>40967.381944444474</c:v>
                </c:pt>
                <c:pt idx="5">
                  <c:v>40967.388888888934</c:v>
                </c:pt>
                <c:pt idx="6">
                  <c:v>40967.395833333336</c:v>
                </c:pt>
                <c:pt idx="7">
                  <c:v>40967.402777777781</c:v>
                </c:pt>
                <c:pt idx="8">
                  <c:v>40967.409722222204</c:v>
                </c:pt>
                <c:pt idx="9">
                  <c:v>40967.416666666664</c:v>
                </c:pt>
                <c:pt idx="10">
                  <c:v>40967.42361111108</c:v>
                </c:pt>
                <c:pt idx="11">
                  <c:v>40967.430555555562</c:v>
                </c:pt>
                <c:pt idx="12">
                  <c:v>40967.4375</c:v>
                </c:pt>
                <c:pt idx="13">
                  <c:v>40967.444444444474</c:v>
                </c:pt>
                <c:pt idx="14">
                  <c:v>40967.451388888891</c:v>
                </c:pt>
                <c:pt idx="15">
                  <c:v>40967.458333333343</c:v>
                </c:pt>
                <c:pt idx="16">
                  <c:v>40967.465277777781</c:v>
                </c:pt>
                <c:pt idx="17">
                  <c:v>40967.472222222219</c:v>
                </c:pt>
                <c:pt idx="18">
                  <c:v>40967.479166666628</c:v>
                </c:pt>
                <c:pt idx="19">
                  <c:v>40967.486111111109</c:v>
                </c:pt>
                <c:pt idx="20">
                  <c:v>40967.493055555555</c:v>
                </c:pt>
                <c:pt idx="21">
                  <c:v>40967.5</c:v>
                </c:pt>
                <c:pt idx="22">
                  <c:v>40967.506944444474</c:v>
                </c:pt>
                <c:pt idx="23">
                  <c:v>40967.513888888891</c:v>
                </c:pt>
                <c:pt idx="24">
                  <c:v>40967.520833333336</c:v>
                </c:pt>
                <c:pt idx="25">
                  <c:v>40967.527777777774</c:v>
                </c:pt>
                <c:pt idx="26">
                  <c:v>40967.534722222204</c:v>
                </c:pt>
                <c:pt idx="27">
                  <c:v>40967.541666666628</c:v>
                </c:pt>
                <c:pt idx="28">
                  <c:v>40967.548611111109</c:v>
                </c:pt>
                <c:pt idx="29">
                  <c:v>40967.555555555562</c:v>
                </c:pt>
                <c:pt idx="30">
                  <c:v>40967.5625</c:v>
                </c:pt>
                <c:pt idx="31">
                  <c:v>40967.569444444445</c:v>
                </c:pt>
                <c:pt idx="32">
                  <c:v>40967.576388888891</c:v>
                </c:pt>
                <c:pt idx="33">
                  <c:v>40967.583333333336</c:v>
                </c:pt>
                <c:pt idx="34">
                  <c:v>40967.590277777781</c:v>
                </c:pt>
                <c:pt idx="35">
                  <c:v>40967.597222222204</c:v>
                </c:pt>
                <c:pt idx="36">
                  <c:v>40967.604166666628</c:v>
                </c:pt>
                <c:pt idx="37">
                  <c:v>40967.61111111108</c:v>
                </c:pt>
                <c:pt idx="38">
                  <c:v>40967.618055555562</c:v>
                </c:pt>
                <c:pt idx="39">
                  <c:v>40967.624999999993</c:v>
                </c:pt>
                <c:pt idx="40">
                  <c:v>40967.631944444445</c:v>
                </c:pt>
                <c:pt idx="41">
                  <c:v>40967.638888888891</c:v>
                </c:pt>
                <c:pt idx="42">
                  <c:v>40967.645833333336</c:v>
                </c:pt>
                <c:pt idx="43">
                  <c:v>40967.652777777781</c:v>
                </c:pt>
                <c:pt idx="44">
                  <c:v>40967.659722222204</c:v>
                </c:pt>
                <c:pt idx="45">
                  <c:v>40967.666666666628</c:v>
                </c:pt>
                <c:pt idx="46">
                  <c:v>40967.67361111108</c:v>
                </c:pt>
                <c:pt idx="47">
                  <c:v>40967.680555555562</c:v>
                </c:pt>
                <c:pt idx="48">
                  <c:v>40967.6875</c:v>
                </c:pt>
                <c:pt idx="49">
                  <c:v>40967.694444444445</c:v>
                </c:pt>
                <c:pt idx="50">
                  <c:v>40967.701388888876</c:v>
                </c:pt>
                <c:pt idx="51">
                  <c:v>40967.708333333336</c:v>
                </c:pt>
                <c:pt idx="52">
                  <c:v>40967.715277777781</c:v>
                </c:pt>
                <c:pt idx="53">
                  <c:v>40967.722222222204</c:v>
                </c:pt>
                <c:pt idx="54">
                  <c:v>40967.729166666606</c:v>
                </c:pt>
                <c:pt idx="55">
                  <c:v>40967.73611111108</c:v>
                </c:pt>
                <c:pt idx="56">
                  <c:v>40967.743055555555</c:v>
                </c:pt>
                <c:pt idx="57">
                  <c:v>40967.75</c:v>
                </c:pt>
                <c:pt idx="58">
                  <c:v>40967.756944444474</c:v>
                </c:pt>
                <c:pt idx="59">
                  <c:v>40967.763888888876</c:v>
                </c:pt>
                <c:pt idx="60">
                  <c:v>40967.770833333336</c:v>
                </c:pt>
                <c:pt idx="61">
                  <c:v>40967.777777777774</c:v>
                </c:pt>
                <c:pt idx="62">
                  <c:v>40967.784722222204</c:v>
                </c:pt>
                <c:pt idx="63">
                  <c:v>40967.791666666606</c:v>
                </c:pt>
                <c:pt idx="64">
                  <c:v>40967.79861111108</c:v>
                </c:pt>
                <c:pt idx="65">
                  <c:v>40967.805555555562</c:v>
                </c:pt>
                <c:pt idx="66">
                  <c:v>40967.812500000029</c:v>
                </c:pt>
                <c:pt idx="67">
                  <c:v>40967.819444444474</c:v>
                </c:pt>
                <c:pt idx="68">
                  <c:v>40967.826388888891</c:v>
                </c:pt>
                <c:pt idx="69">
                  <c:v>40967.833333333336</c:v>
                </c:pt>
                <c:pt idx="70">
                  <c:v>40967.84027777781</c:v>
                </c:pt>
                <c:pt idx="71">
                  <c:v>40967.847222222219</c:v>
                </c:pt>
                <c:pt idx="72">
                  <c:v>40967.854166666664</c:v>
                </c:pt>
                <c:pt idx="73">
                  <c:v>40967.86111111108</c:v>
                </c:pt>
                <c:pt idx="74">
                  <c:v>40967.868055555562</c:v>
                </c:pt>
                <c:pt idx="75">
                  <c:v>40967.875</c:v>
                </c:pt>
                <c:pt idx="76">
                  <c:v>40967.881944444474</c:v>
                </c:pt>
                <c:pt idx="77">
                  <c:v>40967.888888888934</c:v>
                </c:pt>
                <c:pt idx="78">
                  <c:v>40967.895833333336</c:v>
                </c:pt>
                <c:pt idx="79">
                  <c:v>40967.902777777781</c:v>
                </c:pt>
                <c:pt idx="80">
                  <c:v>40967.909722222204</c:v>
                </c:pt>
                <c:pt idx="81">
                  <c:v>40967.916666666664</c:v>
                </c:pt>
                <c:pt idx="82">
                  <c:v>40967.92361111108</c:v>
                </c:pt>
                <c:pt idx="83">
                  <c:v>40967.930555555562</c:v>
                </c:pt>
                <c:pt idx="84">
                  <c:v>40967.9375</c:v>
                </c:pt>
                <c:pt idx="85">
                  <c:v>40967.944444444474</c:v>
                </c:pt>
                <c:pt idx="86">
                  <c:v>40967.951388888891</c:v>
                </c:pt>
                <c:pt idx="87">
                  <c:v>40967.958333333343</c:v>
                </c:pt>
                <c:pt idx="88">
                  <c:v>40967.965277777781</c:v>
                </c:pt>
                <c:pt idx="89">
                  <c:v>40967.972222222219</c:v>
                </c:pt>
                <c:pt idx="90">
                  <c:v>40967.979166666628</c:v>
                </c:pt>
                <c:pt idx="91">
                  <c:v>40967.986111111109</c:v>
                </c:pt>
                <c:pt idx="92">
                  <c:v>40967.993055555555</c:v>
                </c:pt>
                <c:pt idx="93">
                  <c:v>40968</c:v>
                </c:pt>
                <c:pt idx="94">
                  <c:v>40968.006944444474</c:v>
                </c:pt>
                <c:pt idx="95">
                  <c:v>40968.013888888891</c:v>
                </c:pt>
                <c:pt idx="96">
                  <c:v>40968.020833333336</c:v>
                </c:pt>
                <c:pt idx="97">
                  <c:v>40968.027777777774</c:v>
                </c:pt>
                <c:pt idx="98">
                  <c:v>40968.034722222204</c:v>
                </c:pt>
                <c:pt idx="99">
                  <c:v>40968.041666666628</c:v>
                </c:pt>
                <c:pt idx="100">
                  <c:v>40968.048611111109</c:v>
                </c:pt>
                <c:pt idx="101">
                  <c:v>40968.055555555562</c:v>
                </c:pt>
                <c:pt idx="102">
                  <c:v>40968.0625</c:v>
                </c:pt>
                <c:pt idx="103">
                  <c:v>40968.069444444445</c:v>
                </c:pt>
                <c:pt idx="104">
                  <c:v>40968.076388888891</c:v>
                </c:pt>
                <c:pt idx="105">
                  <c:v>40968.083333333336</c:v>
                </c:pt>
                <c:pt idx="106">
                  <c:v>40968.090277777781</c:v>
                </c:pt>
                <c:pt idx="107">
                  <c:v>40968.097222222204</c:v>
                </c:pt>
                <c:pt idx="108">
                  <c:v>40968.104166666628</c:v>
                </c:pt>
                <c:pt idx="109">
                  <c:v>40968.11111111108</c:v>
                </c:pt>
                <c:pt idx="110">
                  <c:v>40968.118055555562</c:v>
                </c:pt>
                <c:pt idx="111">
                  <c:v>40968.124999999993</c:v>
                </c:pt>
                <c:pt idx="112">
                  <c:v>40968.131944444445</c:v>
                </c:pt>
                <c:pt idx="113">
                  <c:v>40968.138888888891</c:v>
                </c:pt>
                <c:pt idx="114">
                  <c:v>40968.145833333336</c:v>
                </c:pt>
                <c:pt idx="115">
                  <c:v>40968.152777777781</c:v>
                </c:pt>
                <c:pt idx="116">
                  <c:v>40968.159722222204</c:v>
                </c:pt>
                <c:pt idx="117">
                  <c:v>40968.166666666628</c:v>
                </c:pt>
                <c:pt idx="118">
                  <c:v>40968.17361111108</c:v>
                </c:pt>
                <c:pt idx="119">
                  <c:v>40968.180555555562</c:v>
                </c:pt>
                <c:pt idx="120">
                  <c:v>40968.1875</c:v>
                </c:pt>
                <c:pt idx="121">
                  <c:v>40968.194444444445</c:v>
                </c:pt>
                <c:pt idx="122">
                  <c:v>40968.201388888876</c:v>
                </c:pt>
                <c:pt idx="123">
                  <c:v>40968.208333333336</c:v>
                </c:pt>
                <c:pt idx="124">
                  <c:v>40968.215277777781</c:v>
                </c:pt>
                <c:pt idx="125">
                  <c:v>40968.222222222204</c:v>
                </c:pt>
                <c:pt idx="126">
                  <c:v>40968.229166666606</c:v>
                </c:pt>
                <c:pt idx="127">
                  <c:v>40968.23611111108</c:v>
                </c:pt>
                <c:pt idx="128">
                  <c:v>40968.243055555555</c:v>
                </c:pt>
                <c:pt idx="129">
                  <c:v>40968.25</c:v>
                </c:pt>
                <c:pt idx="130">
                  <c:v>40968.256944444474</c:v>
                </c:pt>
                <c:pt idx="131">
                  <c:v>40968.263888888876</c:v>
                </c:pt>
                <c:pt idx="132">
                  <c:v>40968.270833333336</c:v>
                </c:pt>
                <c:pt idx="133">
                  <c:v>40968.277777777774</c:v>
                </c:pt>
                <c:pt idx="134">
                  <c:v>40968.284722222204</c:v>
                </c:pt>
                <c:pt idx="135">
                  <c:v>40968.291666666606</c:v>
                </c:pt>
                <c:pt idx="136">
                  <c:v>40968.29861111108</c:v>
                </c:pt>
                <c:pt idx="137">
                  <c:v>40968.305555555562</c:v>
                </c:pt>
                <c:pt idx="138">
                  <c:v>40968.312500000029</c:v>
                </c:pt>
                <c:pt idx="139">
                  <c:v>40968.319444444474</c:v>
                </c:pt>
                <c:pt idx="140">
                  <c:v>40968.326388888891</c:v>
                </c:pt>
                <c:pt idx="141">
                  <c:v>40968.333333333336</c:v>
                </c:pt>
                <c:pt idx="142">
                  <c:v>40968.34027777781</c:v>
                </c:pt>
                <c:pt idx="143">
                  <c:v>40968.347222222219</c:v>
                </c:pt>
                <c:pt idx="144">
                  <c:v>40968.354166666664</c:v>
                </c:pt>
                <c:pt idx="145">
                  <c:v>40968.36111111108</c:v>
                </c:pt>
                <c:pt idx="146">
                  <c:v>40968.368055555562</c:v>
                </c:pt>
                <c:pt idx="147">
                  <c:v>40968.375</c:v>
                </c:pt>
                <c:pt idx="148">
                  <c:v>40968.381944444474</c:v>
                </c:pt>
                <c:pt idx="149">
                  <c:v>40968.388888888934</c:v>
                </c:pt>
                <c:pt idx="150">
                  <c:v>40968.395833333336</c:v>
                </c:pt>
                <c:pt idx="151">
                  <c:v>40968.402777777781</c:v>
                </c:pt>
                <c:pt idx="152">
                  <c:v>40968.409722222204</c:v>
                </c:pt>
                <c:pt idx="153">
                  <c:v>40968.416666666664</c:v>
                </c:pt>
                <c:pt idx="154">
                  <c:v>40968.42361111108</c:v>
                </c:pt>
                <c:pt idx="155">
                  <c:v>40968.430555555562</c:v>
                </c:pt>
                <c:pt idx="156">
                  <c:v>40968.4375</c:v>
                </c:pt>
                <c:pt idx="157">
                  <c:v>40968.444444444474</c:v>
                </c:pt>
                <c:pt idx="158">
                  <c:v>40968.451388888891</c:v>
                </c:pt>
                <c:pt idx="159">
                  <c:v>40968.458333333343</c:v>
                </c:pt>
                <c:pt idx="160">
                  <c:v>40968.465277777781</c:v>
                </c:pt>
                <c:pt idx="161">
                  <c:v>40968.472222222219</c:v>
                </c:pt>
                <c:pt idx="162">
                  <c:v>40968.479166666628</c:v>
                </c:pt>
                <c:pt idx="163">
                  <c:v>40968.486111111109</c:v>
                </c:pt>
                <c:pt idx="164">
                  <c:v>40968.493055555555</c:v>
                </c:pt>
                <c:pt idx="165">
                  <c:v>40968.5</c:v>
                </c:pt>
                <c:pt idx="166">
                  <c:v>40968.506944444474</c:v>
                </c:pt>
                <c:pt idx="167">
                  <c:v>40968.513888888891</c:v>
                </c:pt>
                <c:pt idx="168">
                  <c:v>40968.520833333336</c:v>
                </c:pt>
                <c:pt idx="169">
                  <c:v>40968.527777777774</c:v>
                </c:pt>
                <c:pt idx="170">
                  <c:v>40968.534722222204</c:v>
                </c:pt>
                <c:pt idx="171">
                  <c:v>40968.541666666628</c:v>
                </c:pt>
                <c:pt idx="172">
                  <c:v>40968.548611111109</c:v>
                </c:pt>
                <c:pt idx="173">
                  <c:v>40968.555555555562</c:v>
                </c:pt>
                <c:pt idx="174">
                  <c:v>40968.5625</c:v>
                </c:pt>
                <c:pt idx="175">
                  <c:v>40968.569444444445</c:v>
                </c:pt>
                <c:pt idx="176">
                  <c:v>40968.576388888891</c:v>
                </c:pt>
                <c:pt idx="177">
                  <c:v>40968.583333333336</c:v>
                </c:pt>
                <c:pt idx="178">
                  <c:v>40968.590277777781</c:v>
                </c:pt>
                <c:pt idx="179">
                  <c:v>40968.597222222204</c:v>
                </c:pt>
                <c:pt idx="180">
                  <c:v>40968.604166666628</c:v>
                </c:pt>
                <c:pt idx="181">
                  <c:v>40968.61111111108</c:v>
                </c:pt>
                <c:pt idx="182">
                  <c:v>40968.618055555562</c:v>
                </c:pt>
                <c:pt idx="183">
                  <c:v>40968.624999999993</c:v>
                </c:pt>
                <c:pt idx="184">
                  <c:v>40968.631944444445</c:v>
                </c:pt>
                <c:pt idx="185">
                  <c:v>40968.638888888891</c:v>
                </c:pt>
                <c:pt idx="186">
                  <c:v>40968.645833333336</c:v>
                </c:pt>
                <c:pt idx="187">
                  <c:v>40968.652777777781</c:v>
                </c:pt>
                <c:pt idx="188">
                  <c:v>40968.659722222204</c:v>
                </c:pt>
                <c:pt idx="189">
                  <c:v>40968.666666666628</c:v>
                </c:pt>
                <c:pt idx="190">
                  <c:v>40968.67361111108</c:v>
                </c:pt>
                <c:pt idx="191">
                  <c:v>40968.680555555562</c:v>
                </c:pt>
                <c:pt idx="192">
                  <c:v>40968.6875</c:v>
                </c:pt>
                <c:pt idx="193">
                  <c:v>40968.694444444445</c:v>
                </c:pt>
                <c:pt idx="194">
                  <c:v>40968.701388888876</c:v>
                </c:pt>
                <c:pt idx="195">
                  <c:v>40968.708333333336</c:v>
                </c:pt>
                <c:pt idx="196">
                  <c:v>40968.715277777781</c:v>
                </c:pt>
                <c:pt idx="197">
                  <c:v>40968.722222222204</c:v>
                </c:pt>
                <c:pt idx="198">
                  <c:v>40968.729166666606</c:v>
                </c:pt>
                <c:pt idx="199">
                  <c:v>40968.73611111108</c:v>
                </c:pt>
                <c:pt idx="200">
                  <c:v>40968.743055555555</c:v>
                </c:pt>
                <c:pt idx="201">
                  <c:v>40968.75</c:v>
                </c:pt>
                <c:pt idx="202">
                  <c:v>40968.756944444474</c:v>
                </c:pt>
                <c:pt idx="203">
                  <c:v>40968.763888888876</c:v>
                </c:pt>
                <c:pt idx="204">
                  <c:v>40968.770833333336</c:v>
                </c:pt>
                <c:pt idx="205">
                  <c:v>40968.777777777774</c:v>
                </c:pt>
                <c:pt idx="206">
                  <c:v>40968.784722222204</c:v>
                </c:pt>
                <c:pt idx="207">
                  <c:v>40968.791666666606</c:v>
                </c:pt>
                <c:pt idx="208">
                  <c:v>40968.79861111108</c:v>
                </c:pt>
                <c:pt idx="209">
                  <c:v>40968.805555555562</c:v>
                </c:pt>
                <c:pt idx="210">
                  <c:v>40968.812500000029</c:v>
                </c:pt>
                <c:pt idx="211">
                  <c:v>40968.819444444474</c:v>
                </c:pt>
                <c:pt idx="212">
                  <c:v>40968.826388888891</c:v>
                </c:pt>
                <c:pt idx="213">
                  <c:v>40968.833333333336</c:v>
                </c:pt>
                <c:pt idx="214">
                  <c:v>40968.84027777781</c:v>
                </c:pt>
                <c:pt idx="215">
                  <c:v>40968.847222222219</c:v>
                </c:pt>
                <c:pt idx="216">
                  <c:v>40968.854166666664</c:v>
                </c:pt>
                <c:pt idx="217">
                  <c:v>40968.86111111108</c:v>
                </c:pt>
                <c:pt idx="218">
                  <c:v>40968.868055555562</c:v>
                </c:pt>
                <c:pt idx="219">
                  <c:v>40968.875</c:v>
                </c:pt>
                <c:pt idx="220">
                  <c:v>40968.881944444474</c:v>
                </c:pt>
                <c:pt idx="221">
                  <c:v>40968.888888888934</c:v>
                </c:pt>
                <c:pt idx="222">
                  <c:v>40968.895833333336</c:v>
                </c:pt>
                <c:pt idx="223">
                  <c:v>40968.902777777781</c:v>
                </c:pt>
                <c:pt idx="224">
                  <c:v>40968.909722222204</c:v>
                </c:pt>
                <c:pt idx="225">
                  <c:v>40968.916666666664</c:v>
                </c:pt>
                <c:pt idx="226">
                  <c:v>40968.92361111108</c:v>
                </c:pt>
                <c:pt idx="227">
                  <c:v>40968.930555555562</c:v>
                </c:pt>
                <c:pt idx="228">
                  <c:v>40968.9375</c:v>
                </c:pt>
                <c:pt idx="229">
                  <c:v>40968.944444444474</c:v>
                </c:pt>
                <c:pt idx="230">
                  <c:v>40968.951388888891</c:v>
                </c:pt>
                <c:pt idx="231">
                  <c:v>40968.958333333343</c:v>
                </c:pt>
                <c:pt idx="232">
                  <c:v>40968.965277777781</c:v>
                </c:pt>
                <c:pt idx="233">
                  <c:v>40968.972222222219</c:v>
                </c:pt>
                <c:pt idx="234">
                  <c:v>40968.979166666628</c:v>
                </c:pt>
                <c:pt idx="235">
                  <c:v>40968.986111111109</c:v>
                </c:pt>
                <c:pt idx="236">
                  <c:v>40968.993055555555</c:v>
                </c:pt>
                <c:pt idx="237">
                  <c:v>40969</c:v>
                </c:pt>
                <c:pt idx="238">
                  <c:v>40969.006944444474</c:v>
                </c:pt>
                <c:pt idx="239">
                  <c:v>40969.013888888891</c:v>
                </c:pt>
                <c:pt idx="240">
                  <c:v>40969.020833333336</c:v>
                </c:pt>
                <c:pt idx="241">
                  <c:v>40969.027777777774</c:v>
                </c:pt>
                <c:pt idx="242">
                  <c:v>40969.034722222204</c:v>
                </c:pt>
                <c:pt idx="243">
                  <c:v>40969.041666666628</c:v>
                </c:pt>
                <c:pt idx="244">
                  <c:v>40969.048611111109</c:v>
                </c:pt>
                <c:pt idx="245">
                  <c:v>40969.055555555562</c:v>
                </c:pt>
                <c:pt idx="246">
                  <c:v>40969.0625</c:v>
                </c:pt>
                <c:pt idx="247">
                  <c:v>40969.069444444445</c:v>
                </c:pt>
                <c:pt idx="248">
                  <c:v>40969.076388888891</c:v>
                </c:pt>
                <c:pt idx="249">
                  <c:v>40969.083333333336</c:v>
                </c:pt>
                <c:pt idx="250">
                  <c:v>40969.090277777781</c:v>
                </c:pt>
                <c:pt idx="251">
                  <c:v>40969.097222222204</c:v>
                </c:pt>
                <c:pt idx="252">
                  <c:v>40969.104166666628</c:v>
                </c:pt>
                <c:pt idx="253">
                  <c:v>40969.11111111108</c:v>
                </c:pt>
                <c:pt idx="254">
                  <c:v>40969.118055555562</c:v>
                </c:pt>
                <c:pt idx="255">
                  <c:v>40969.124999999993</c:v>
                </c:pt>
                <c:pt idx="256">
                  <c:v>40969.131944444445</c:v>
                </c:pt>
                <c:pt idx="257">
                  <c:v>40969.138888888891</c:v>
                </c:pt>
                <c:pt idx="258">
                  <c:v>40969.145833333336</c:v>
                </c:pt>
                <c:pt idx="259">
                  <c:v>40969.152777777781</c:v>
                </c:pt>
                <c:pt idx="260">
                  <c:v>40969.159722222204</c:v>
                </c:pt>
                <c:pt idx="261">
                  <c:v>40969.166666666628</c:v>
                </c:pt>
                <c:pt idx="262">
                  <c:v>40969.17361111108</c:v>
                </c:pt>
                <c:pt idx="263">
                  <c:v>40969.180555555562</c:v>
                </c:pt>
                <c:pt idx="264">
                  <c:v>40969.1875</c:v>
                </c:pt>
                <c:pt idx="265">
                  <c:v>40969.194444444445</c:v>
                </c:pt>
                <c:pt idx="266">
                  <c:v>40969.201388888876</c:v>
                </c:pt>
                <c:pt idx="267">
                  <c:v>40969.208333333336</c:v>
                </c:pt>
                <c:pt idx="268">
                  <c:v>40969.215277777781</c:v>
                </c:pt>
                <c:pt idx="269">
                  <c:v>40969.222222222204</c:v>
                </c:pt>
                <c:pt idx="270">
                  <c:v>40969.229166666606</c:v>
                </c:pt>
                <c:pt idx="271">
                  <c:v>40969.23611111108</c:v>
                </c:pt>
                <c:pt idx="272">
                  <c:v>40969.243055555555</c:v>
                </c:pt>
                <c:pt idx="273">
                  <c:v>40969.25</c:v>
                </c:pt>
                <c:pt idx="274">
                  <c:v>40969.256944444474</c:v>
                </c:pt>
                <c:pt idx="275">
                  <c:v>40969.263888888876</c:v>
                </c:pt>
                <c:pt idx="276">
                  <c:v>40969.270833333336</c:v>
                </c:pt>
                <c:pt idx="277">
                  <c:v>40969.277777777774</c:v>
                </c:pt>
                <c:pt idx="278">
                  <c:v>40969.284722222204</c:v>
                </c:pt>
                <c:pt idx="279">
                  <c:v>40969.291666666606</c:v>
                </c:pt>
                <c:pt idx="280">
                  <c:v>40969.29861111108</c:v>
                </c:pt>
                <c:pt idx="281">
                  <c:v>40969.305555555562</c:v>
                </c:pt>
                <c:pt idx="282">
                  <c:v>40969.312500000029</c:v>
                </c:pt>
                <c:pt idx="283">
                  <c:v>40969.319444444474</c:v>
                </c:pt>
                <c:pt idx="284">
                  <c:v>40969.326388888891</c:v>
                </c:pt>
                <c:pt idx="285">
                  <c:v>40969.333333333336</c:v>
                </c:pt>
                <c:pt idx="286">
                  <c:v>40969.34027777781</c:v>
                </c:pt>
                <c:pt idx="287">
                  <c:v>40969.347222222219</c:v>
                </c:pt>
                <c:pt idx="288">
                  <c:v>40969.354166666664</c:v>
                </c:pt>
                <c:pt idx="289">
                  <c:v>40969.36111111108</c:v>
                </c:pt>
                <c:pt idx="290">
                  <c:v>40969.368055555562</c:v>
                </c:pt>
                <c:pt idx="291">
                  <c:v>40969.375</c:v>
                </c:pt>
                <c:pt idx="292">
                  <c:v>40969.381944444474</c:v>
                </c:pt>
                <c:pt idx="293">
                  <c:v>40969.388888888934</c:v>
                </c:pt>
                <c:pt idx="294">
                  <c:v>40969.395833333336</c:v>
                </c:pt>
                <c:pt idx="295">
                  <c:v>40969.402777777781</c:v>
                </c:pt>
                <c:pt idx="296">
                  <c:v>40969.409722222204</c:v>
                </c:pt>
                <c:pt idx="297">
                  <c:v>40969.416666666664</c:v>
                </c:pt>
                <c:pt idx="298">
                  <c:v>40969.42361111108</c:v>
                </c:pt>
                <c:pt idx="299">
                  <c:v>40969.430555555562</c:v>
                </c:pt>
                <c:pt idx="300">
                  <c:v>40969.4375</c:v>
                </c:pt>
                <c:pt idx="301">
                  <c:v>40969.444444444474</c:v>
                </c:pt>
                <c:pt idx="302">
                  <c:v>40969.451388888891</c:v>
                </c:pt>
                <c:pt idx="303">
                  <c:v>40969.458333333343</c:v>
                </c:pt>
                <c:pt idx="304">
                  <c:v>40969.465277777781</c:v>
                </c:pt>
                <c:pt idx="305">
                  <c:v>40969.472222222219</c:v>
                </c:pt>
                <c:pt idx="306">
                  <c:v>40969.479166666628</c:v>
                </c:pt>
                <c:pt idx="307">
                  <c:v>40969.486111111109</c:v>
                </c:pt>
                <c:pt idx="308">
                  <c:v>40969.493055555555</c:v>
                </c:pt>
                <c:pt idx="309">
                  <c:v>40969.5</c:v>
                </c:pt>
                <c:pt idx="310">
                  <c:v>40969.506944444474</c:v>
                </c:pt>
                <c:pt idx="311">
                  <c:v>40969.513888888891</c:v>
                </c:pt>
                <c:pt idx="312">
                  <c:v>40969.520833333336</c:v>
                </c:pt>
                <c:pt idx="313">
                  <c:v>40969.527777777774</c:v>
                </c:pt>
                <c:pt idx="314">
                  <c:v>40969.534722222204</c:v>
                </c:pt>
                <c:pt idx="315">
                  <c:v>40969.541666666628</c:v>
                </c:pt>
                <c:pt idx="316">
                  <c:v>40969.548611111109</c:v>
                </c:pt>
                <c:pt idx="317">
                  <c:v>40969.555555555562</c:v>
                </c:pt>
                <c:pt idx="318">
                  <c:v>40969.5625</c:v>
                </c:pt>
                <c:pt idx="319">
                  <c:v>40969.569444444445</c:v>
                </c:pt>
                <c:pt idx="320">
                  <c:v>40969.576388888891</c:v>
                </c:pt>
                <c:pt idx="321">
                  <c:v>40969.583333333336</c:v>
                </c:pt>
                <c:pt idx="322">
                  <c:v>40969.590277777781</c:v>
                </c:pt>
                <c:pt idx="323">
                  <c:v>40969.597222222204</c:v>
                </c:pt>
                <c:pt idx="324">
                  <c:v>40969.604166666628</c:v>
                </c:pt>
                <c:pt idx="325">
                  <c:v>40969.61111111108</c:v>
                </c:pt>
                <c:pt idx="326">
                  <c:v>40969.618055555562</c:v>
                </c:pt>
                <c:pt idx="327">
                  <c:v>40969.624999999993</c:v>
                </c:pt>
                <c:pt idx="328">
                  <c:v>40969.631944444445</c:v>
                </c:pt>
                <c:pt idx="329">
                  <c:v>40969.638888888891</c:v>
                </c:pt>
                <c:pt idx="330">
                  <c:v>40969.645833333336</c:v>
                </c:pt>
                <c:pt idx="331">
                  <c:v>40969.652777777781</c:v>
                </c:pt>
                <c:pt idx="332">
                  <c:v>40969.659722222204</c:v>
                </c:pt>
                <c:pt idx="333">
                  <c:v>40969.666666666628</c:v>
                </c:pt>
                <c:pt idx="334">
                  <c:v>40969.67361111108</c:v>
                </c:pt>
                <c:pt idx="335">
                  <c:v>40969.680555555562</c:v>
                </c:pt>
                <c:pt idx="336">
                  <c:v>40969.6875</c:v>
                </c:pt>
                <c:pt idx="337">
                  <c:v>40969.694444444445</c:v>
                </c:pt>
                <c:pt idx="338">
                  <c:v>40969.701388888876</c:v>
                </c:pt>
                <c:pt idx="339">
                  <c:v>40969.708333333336</c:v>
                </c:pt>
                <c:pt idx="340">
                  <c:v>40969.715277777781</c:v>
                </c:pt>
                <c:pt idx="341">
                  <c:v>40969.722222222204</c:v>
                </c:pt>
                <c:pt idx="342">
                  <c:v>40969.729166666606</c:v>
                </c:pt>
                <c:pt idx="343">
                  <c:v>40969.73611111108</c:v>
                </c:pt>
                <c:pt idx="344">
                  <c:v>40969.743055555555</c:v>
                </c:pt>
                <c:pt idx="345">
                  <c:v>40969.75</c:v>
                </c:pt>
                <c:pt idx="346">
                  <c:v>40969.756944444474</c:v>
                </c:pt>
                <c:pt idx="347">
                  <c:v>40969.763888888876</c:v>
                </c:pt>
                <c:pt idx="348">
                  <c:v>40969.770833333336</c:v>
                </c:pt>
                <c:pt idx="349">
                  <c:v>40969.777777777774</c:v>
                </c:pt>
                <c:pt idx="350">
                  <c:v>40969.784722222204</c:v>
                </c:pt>
                <c:pt idx="351">
                  <c:v>40969.791666666606</c:v>
                </c:pt>
                <c:pt idx="352">
                  <c:v>40969.79861111108</c:v>
                </c:pt>
                <c:pt idx="353">
                  <c:v>40969.805555555562</c:v>
                </c:pt>
                <c:pt idx="354">
                  <c:v>40969.812500000029</c:v>
                </c:pt>
                <c:pt idx="355">
                  <c:v>40969.819444444474</c:v>
                </c:pt>
                <c:pt idx="356">
                  <c:v>40969.826388888891</c:v>
                </c:pt>
                <c:pt idx="357">
                  <c:v>40969.833333333336</c:v>
                </c:pt>
                <c:pt idx="358">
                  <c:v>40969.84027777781</c:v>
                </c:pt>
                <c:pt idx="359">
                  <c:v>40969.847222222219</c:v>
                </c:pt>
                <c:pt idx="360">
                  <c:v>40969.854166666664</c:v>
                </c:pt>
                <c:pt idx="361">
                  <c:v>40969.86111111108</c:v>
                </c:pt>
                <c:pt idx="362">
                  <c:v>40969.868055555562</c:v>
                </c:pt>
                <c:pt idx="363">
                  <c:v>40969.875</c:v>
                </c:pt>
                <c:pt idx="364">
                  <c:v>40969.881944444474</c:v>
                </c:pt>
                <c:pt idx="365">
                  <c:v>40969.888888888934</c:v>
                </c:pt>
                <c:pt idx="366">
                  <c:v>40969.895833333336</c:v>
                </c:pt>
                <c:pt idx="367">
                  <c:v>40969.902777777781</c:v>
                </c:pt>
                <c:pt idx="368">
                  <c:v>40969.909722222204</c:v>
                </c:pt>
                <c:pt idx="369">
                  <c:v>40969.916666666664</c:v>
                </c:pt>
                <c:pt idx="370">
                  <c:v>40969.92361111108</c:v>
                </c:pt>
                <c:pt idx="371">
                  <c:v>40969.930555555562</c:v>
                </c:pt>
                <c:pt idx="372">
                  <c:v>40969.9375</c:v>
                </c:pt>
                <c:pt idx="373">
                  <c:v>40969.944444444474</c:v>
                </c:pt>
                <c:pt idx="374">
                  <c:v>40969.951388888891</c:v>
                </c:pt>
                <c:pt idx="375">
                  <c:v>40969.958333333343</c:v>
                </c:pt>
                <c:pt idx="376">
                  <c:v>40969.965277777781</c:v>
                </c:pt>
                <c:pt idx="377">
                  <c:v>40969.972222222219</c:v>
                </c:pt>
                <c:pt idx="378">
                  <c:v>40969.979166666628</c:v>
                </c:pt>
                <c:pt idx="379">
                  <c:v>40969.986111111109</c:v>
                </c:pt>
                <c:pt idx="380">
                  <c:v>40969.993055555555</c:v>
                </c:pt>
                <c:pt idx="381">
                  <c:v>40970</c:v>
                </c:pt>
                <c:pt idx="382">
                  <c:v>40970.006944444474</c:v>
                </c:pt>
                <c:pt idx="383">
                  <c:v>40970.013888888891</c:v>
                </c:pt>
                <c:pt idx="384">
                  <c:v>40970.020833333336</c:v>
                </c:pt>
                <c:pt idx="385">
                  <c:v>40970.027777777774</c:v>
                </c:pt>
                <c:pt idx="386">
                  <c:v>40970.034722222204</c:v>
                </c:pt>
                <c:pt idx="387">
                  <c:v>40970.041666666628</c:v>
                </c:pt>
                <c:pt idx="388">
                  <c:v>40970.048611111109</c:v>
                </c:pt>
                <c:pt idx="389">
                  <c:v>40970.055555555562</c:v>
                </c:pt>
                <c:pt idx="390">
                  <c:v>40970.0625</c:v>
                </c:pt>
                <c:pt idx="391">
                  <c:v>40970.069444444445</c:v>
                </c:pt>
                <c:pt idx="392">
                  <c:v>40970.076388888891</c:v>
                </c:pt>
                <c:pt idx="393">
                  <c:v>40970.083333333336</c:v>
                </c:pt>
                <c:pt idx="394">
                  <c:v>40970.090277777781</c:v>
                </c:pt>
                <c:pt idx="395">
                  <c:v>40970.097222222204</c:v>
                </c:pt>
                <c:pt idx="396">
                  <c:v>40970.104166666628</c:v>
                </c:pt>
                <c:pt idx="397">
                  <c:v>40970.11111111108</c:v>
                </c:pt>
                <c:pt idx="398">
                  <c:v>40970.118055555562</c:v>
                </c:pt>
                <c:pt idx="399">
                  <c:v>40970.124999999993</c:v>
                </c:pt>
                <c:pt idx="400">
                  <c:v>40970.131944444445</c:v>
                </c:pt>
                <c:pt idx="401">
                  <c:v>40970.138888888891</c:v>
                </c:pt>
                <c:pt idx="402">
                  <c:v>40970.145833333336</c:v>
                </c:pt>
                <c:pt idx="403">
                  <c:v>40970.152777777781</c:v>
                </c:pt>
                <c:pt idx="404">
                  <c:v>40970.159722222204</c:v>
                </c:pt>
                <c:pt idx="405">
                  <c:v>40970.166666666628</c:v>
                </c:pt>
                <c:pt idx="406">
                  <c:v>40970.17361111108</c:v>
                </c:pt>
                <c:pt idx="407">
                  <c:v>40970.180555555562</c:v>
                </c:pt>
                <c:pt idx="408">
                  <c:v>40970.1875</c:v>
                </c:pt>
                <c:pt idx="409">
                  <c:v>40970.194444444445</c:v>
                </c:pt>
                <c:pt idx="410">
                  <c:v>40970.201388888876</c:v>
                </c:pt>
                <c:pt idx="411">
                  <c:v>40970.208333333336</c:v>
                </c:pt>
                <c:pt idx="412">
                  <c:v>40970.215277777781</c:v>
                </c:pt>
                <c:pt idx="413">
                  <c:v>40970.222222222204</c:v>
                </c:pt>
                <c:pt idx="414">
                  <c:v>40970.229166666606</c:v>
                </c:pt>
                <c:pt idx="415">
                  <c:v>40970.23611111108</c:v>
                </c:pt>
                <c:pt idx="416">
                  <c:v>40970.243055555555</c:v>
                </c:pt>
                <c:pt idx="417">
                  <c:v>40970.25</c:v>
                </c:pt>
                <c:pt idx="418">
                  <c:v>40970.256944444474</c:v>
                </c:pt>
                <c:pt idx="419">
                  <c:v>40970.263888888876</c:v>
                </c:pt>
                <c:pt idx="420">
                  <c:v>40970.270833333336</c:v>
                </c:pt>
                <c:pt idx="421">
                  <c:v>40970.277777777774</c:v>
                </c:pt>
                <c:pt idx="422">
                  <c:v>40970.284722222204</c:v>
                </c:pt>
                <c:pt idx="423">
                  <c:v>40970.291666666606</c:v>
                </c:pt>
                <c:pt idx="424">
                  <c:v>40970.29861111108</c:v>
                </c:pt>
                <c:pt idx="425">
                  <c:v>40970.305555555562</c:v>
                </c:pt>
                <c:pt idx="426">
                  <c:v>40970.312500000029</c:v>
                </c:pt>
                <c:pt idx="427">
                  <c:v>40970.319444444474</c:v>
                </c:pt>
                <c:pt idx="428">
                  <c:v>40970.326388888891</c:v>
                </c:pt>
                <c:pt idx="429">
                  <c:v>40970.333333333336</c:v>
                </c:pt>
                <c:pt idx="430">
                  <c:v>40970.34027777781</c:v>
                </c:pt>
                <c:pt idx="431">
                  <c:v>40970.347222222219</c:v>
                </c:pt>
                <c:pt idx="432">
                  <c:v>40970.354166666664</c:v>
                </c:pt>
                <c:pt idx="433">
                  <c:v>40970.36111111108</c:v>
                </c:pt>
                <c:pt idx="434">
                  <c:v>40970.368055555562</c:v>
                </c:pt>
                <c:pt idx="435">
                  <c:v>40970.375</c:v>
                </c:pt>
                <c:pt idx="436">
                  <c:v>40970.381944444474</c:v>
                </c:pt>
                <c:pt idx="437">
                  <c:v>40970.388888888934</c:v>
                </c:pt>
                <c:pt idx="438">
                  <c:v>40970.395833333336</c:v>
                </c:pt>
                <c:pt idx="439">
                  <c:v>40970.402777777781</c:v>
                </c:pt>
                <c:pt idx="440">
                  <c:v>40970.409722222204</c:v>
                </c:pt>
                <c:pt idx="441">
                  <c:v>40970.416666666664</c:v>
                </c:pt>
                <c:pt idx="442">
                  <c:v>40970.42361111108</c:v>
                </c:pt>
                <c:pt idx="443">
                  <c:v>40970.430555555562</c:v>
                </c:pt>
                <c:pt idx="444">
                  <c:v>40970.4375</c:v>
                </c:pt>
                <c:pt idx="445">
                  <c:v>40970.444444444474</c:v>
                </c:pt>
                <c:pt idx="446">
                  <c:v>40970.451388888891</c:v>
                </c:pt>
                <c:pt idx="447">
                  <c:v>40970.458333333343</c:v>
                </c:pt>
                <c:pt idx="448">
                  <c:v>40970.465277777781</c:v>
                </c:pt>
                <c:pt idx="449">
                  <c:v>40970.472222222219</c:v>
                </c:pt>
                <c:pt idx="450">
                  <c:v>40970.479166666628</c:v>
                </c:pt>
                <c:pt idx="451">
                  <c:v>40970.486111111109</c:v>
                </c:pt>
                <c:pt idx="452">
                  <c:v>40970.493055555555</c:v>
                </c:pt>
                <c:pt idx="453">
                  <c:v>40970.5</c:v>
                </c:pt>
                <c:pt idx="454">
                  <c:v>40970.506944444474</c:v>
                </c:pt>
                <c:pt idx="455">
                  <c:v>40970.513888888891</c:v>
                </c:pt>
                <c:pt idx="456">
                  <c:v>40970.520833333336</c:v>
                </c:pt>
                <c:pt idx="457">
                  <c:v>40970.527777777774</c:v>
                </c:pt>
                <c:pt idx="458">
                  <c:v>40970.534722222204</c:v>
                </c:pt>
                <c:pt idx="459">
                  <c:v>40970.541666666628</c:v>
                </c:pt>
                <c:pt idx="460">
                  <c:v>40970.548611111109</c:v>
                </c:pt>
                <c:pt idx="461">
                  <c:v>40970.555555555562</c:v>
                </c:pt>
                <c:pt idx="462">
                  <c:v>40970.5625</c:v>
                </c:pt>
                <c:pt idx="463">
                  <c:v>40970.569444444445</c:v>
                </c:pt>
                <c:pt idx="464">
                  <c:v>40970.576388888891</c:v>
                </c:pt>
                <c:pt idx="465">
                  <c:v>40970.583333333336</c:v>
                </c:pt>
                <c:pt idx="466">
                  <c:v>40970.590277777781</c:v>
                </c:pt>
                <c:pt idx="467">
                  <c:v>40970.597222222204</c:v>
                </c:pt>
                <c:pt idx="468">
                  <c:v>40970.604166666628</c:v>
                </c:pt>
                <c:pt idx="469">
                  <c:v>40970.61111111108</c:v>
                </c:pt>
                <c:pt idx="470">
                  <c:v>40970.618055555562</c:v>
                </c:pt>
                <c:pt idx="471">
                  <c:v>40970.624999999993</c:v>
                </c:pt>
                <c:pt idx="472">
                  <c:v>40970.631944444445</c:v>
                </c:pt>
                <c:pt idx="473">
                  <c:v>40970.638888888891</c:v>
                </c:pt>
                <c:pt idx="474">
                  <c:v>40970.645833333336</c:v>
                </c:pt>
                <c:pt idx="475">
                  <c:v>40970.652777777781</c:v>
                </c:pt>
                <c:pt idx="476">
                  <c:v>40970.659722222204</c:v>
                </c:pt>
                <c:pt idx="477">
                  <c:v>40970.666666666628</c:v>
                </c:pt>
                <c:pt idx="478">
                  <c:v>40970.67361111108</c:v>
                </c:pt>
                <c:pt idx="479">
                  <c:v>40970.680555555562</c:v>
                </c:pt>
                <c:pt idx="480">
                  <c:v>40970.6875</c:v>
                </c:pt>
                <c:pt idx="481">
                  <c:v>40970.694444444445</c:v>
                </c:pt>
                <c:pt idx="482">
                  <c:v>40970.701388888876</c:v>
                </c:pt>
                <c:pt idx="483">
                  <c:v>40970.708333333336</c:v>
                </c:pt>
                <c:pt idx="484">
                  <c:v>40970.715277777781</c:v>
                </c:pt>
                <c:pt idx="485">
                  <c:v>40970.722222222204</c:v>
                </c:pt>
                <c:pt idx="486">
                  <c:v>40970.729166666606</c:v>
                </c:pt>
                <c:pt idx="487">
                  <c:v>40970.73611111108</c:v>
                </c:pt>
                <c:pt idx="488">
                  <c:v>40970.743055555555</c:v>
                </c:pt>
                <c:pt idx="489">
                  <c:v>40970.75</c:v>
                </c:pt>
                <c:pt idx="490">
                  <c:v>40970.756944444474</c:v>
                </c:pt>
                <c:pt idx="491">
                  <c:v>40970.763888888876</c:v>
                </c:pt>
                <c:pt idx="492">
                  <c:v>40970.770833333336</c:v>
                </c:pt>
                <c:pt idx="493">
                  <c:v>40970.777777777774</c:v>
                </c:pt>
                <c:pt idx="494">
                  <c:v>40970.784722222204</c:v>
                </c:pt>
                <c:pt idx="495">
                  <c:v>40970.791666666606</c:v>
                </c:pt>
                <c:pt idx="496">
                  <c:v>40970.79861111108</c:v>
                </c:pt>
                <c:pt idx="497">
                  <c:v>40970.805555555562</c:v>
                </c:pt>
                <c:pt idx="498">
                  <c:v>40970.812500000029</c:v>
                </c:pt>
                <c:pt idx="499">
                  <c:v>40970.819444444474</c:v>
                </c:pt>
                <c:pt idx="500">
                  <c:v>40970.826388888891</c:v>
                </c:pt>
                <c:pt idx="501">
                  <c:v>40970.833333333336</c:v>
                </c:pt>
                <c:pt idx="502">
                  <c:v>40970.84027777781</c:v>
                </c:pt>
                <c:pt idx="503">
                  <c:v>40970.847222222219</c:v>
                </c:pt>
                <c:pt idx="504">
                  <c:v>40970.854166666664</c:v>
                </c:pt>
                <c:pt idx="505">
                  <c:v>40970.86111111108</c:v>
                </c:pt>
                <c:pt idx="506">
                  <c:v>40970.868055555562</c:v>
                </c:pt>
                <c:pt idx="507">
                  <c:v>40970.875</c:v>
                </c:pt>
                <c:pt idx="508">
                  <c:v>40970.881944444474</c:v>
                </c:pt>
                <c:pt idx="509">
                  <c:v>40970.888888888934</c:v>
                </c:pt>
                <c:pt idx="510">
                  <c:v>40970.895833333336</c:v>
                </c:pt>
                <c:pt idx="511">
                  <c:v>40970.902777777781</c:v>
                </c:pt>
                <c:pt idx="512">
                  <c:v>40970.909722222204</c:v>
                </c:pt>
                <c:pt idx="513">
                  <c:v>40970.916666666664</c:v>
                </c:pt>
                <c:pt idx="514">
                  <c:v>40970.92361111108</c:v>
                </c:pt>
                <c:pt idx="515">
                  <c:v>40970.930555555562</c:v>
                </c:pt>
                <c:pt idx="516">
                  <c:v>40970.9375</c:v>
                </c:pt>
                <c:pt idx="517">
                  <c:v>40970.944444444474</c:v>
                </c:pt>
                <c:pt idx="518">
                  <c:v>40970.951388888891</c:v>
                </c:pt>
                <c:pt idx="519">
                  <c:v>40970.958333333343</c:v>
                </c:pt>
                <c:pt idx="520">
                  <c:v>40970.965277777781</c:v>
                </c:pt>
                <c:pt idx="521">
                  <c:v>40970.972222222219</c:v>
                </c:pt>
                <c:pt idx="522">
                  <c:v>40970.979166666628</c:v>
                </c:pt>
                <c:pt idx="523">
                  <c:v>40970.986111111109</c:v>
                </c:pt>
                <c:pt idx="524">
                  <c:v>40970.993055555555</c:v>
                </c:pt>
                <c:pt idx="525">
                  <c:v>40971</c:v>
                </c:pt>
                <c:pt idx="526">
                  <c:v>40971.006944444474</c:v>
                </c:pt>
                <c:pt idx="527">
                  <c:v>40971.013888888891</c:v>
                </c:pt>
                <c:pt idx="528">
                  <c:v>40971.020833333336</c:v>
                </c:pt>
                <c:pt idx="529">
                  <c:v>40971.027777777774</c:v>
                </c:pt>
                <c:pt idx="530">
                  <c:v>40971.034722222204</c:v>
                </c:pt>
                <c:pt idx="531">
                  <c:v>40971.041666666628</c:v>
                </c:pt>
                <c:pt idx="532">
                  <c:v>40971.048611111109</c:v>
                </c:pt>
                <c:pt idx="533">
                  <c:v>40971.055555555562</c:v>
                </c:pt>
                <c:pt idx="534">
                  <c:v>40971.0625</c:v>
                </c:pt>
                <c:pt idx="535">
                  <c:v>40971.069444444445</c:v>
                </c:pt>
                <c:pt idx="536">
                  <c:v>40971.076388888891</c:v>
                </c:pt>
                <c:pt idx="537">
                  <c:v>40971.083333333336</c:v>
                </c:pt>
                <c:pt idx="538">
                  <c:v>40971.090277777781</c:v>
                </c:pt>
                <c:pt idx="539">
                  <c:v>40971.097222222204</c:v>
                </c:pt>
                <c:pt idx="540">
                  <c:v>40971.104166666628</c:v>
                </c:pt>
                <c:pt idx="541">
                  <c:v>40971.11111111108</c:v>
                </c:pt>
                <c:pt idx="542">
                  <c:v>40971.118055555562</c:v>
                </c:pt>
                <c:pt idx="543">
                  <c:v>40971.124999999993</c:v>
                </c:pt>
                <c:pt idx="544">
                  <c:v>40971.131944444445</c:v>
                </c:pt>
                <c:pt idx="545">
                  <c:v>40971.138888888891</c:v>
                </c:pt>
                <c:pt idx="546">
                  <c:v>40971.145833333336</c:v>
                </c:pt>
                <c:pt idx="547">
                  <c:v>40971.152777777781</c:v>
                </c:pt>
                <c:pt idx="548">
                  <c:v>40971.159722222204</c:v>
                </c:pt>
                <c:pt idx="549">
                  <c:v>40971.166666666628</c:v>
                </c:pt>
                <c:pt idx="550">
                  <c:v>40971.17361111108</c:v>
                </c:pt>
                <c:pt idx="551">
                  <c:v>40971.180555555562</c:v>
                </c:pt>
                <c:pt idx="552">
                  <c:v>40971.1875</c:v>
                </c:pt>
                <c:pt idx="553">
                  <c:v>40971.194444444445</c:v>
                </c:pt>
                <c:pt idx="554">
                  <c:v>40971.201388888876</c:v>
                </c:pt>
                <c:pt idx="555">
                  <c:v>40971.208333333336</c:v>
                </c:pt>
                <c:pt idx="556">
                  <c:v>40971.215277777781</c:v>
                </c:pt>
                <c:pt idx="557">
                  <c:v>40971.222222222204</c:v>
                </c:pt>
                <c:pt idx="558">
                  <c:v>40971.229166666606</c:v>
                </c:pt>
                <c:pt idx="559">
                  <c:v>40971.23611111108</c:v>
                </c:pt>
                <c:pt idx="560">
                  <c:v>40971.243055555555</c:v>
                </c:pt>
                <c:pt idx="561">
                  <c:v>40971.25</c:v>
                </c:pt>
                <c:pt idx="562">
                  <c:v>40971.256944444474</c:v>
                </c:pt>
                <c:pt idx="563">
                  <c:v>40971.263888888876</c:v>
                </c:pt>
                <c:pt idx="564">
                  <c:v>40971.270833333336</c:v>
                </c:pt>
                <c:pt idx="565">
                  <c:v>40971.277777777774</c:v>
                </c:pt>
                <c:pt idx="566">
                  <c:v>40971.284722222204</c:v>
                </c:pt>
                <c:pt idx="567">
                  <c:v>40971.291666666606</c:v>
                </c:pt>
                <c:pt idx="568">
                  <c:v>40971.29861111108</c:v>
                </c:pt>
                <c:pt idx="569">
                  <c:v>40971.305555555562</c:v>
                </c:pt>
                <c:pt idx="570">
                  <c:v>40971.312500000029</c:v>
                </c:pt>
                <c:pt idx="571">
                  <c:v>40971.319444444474</c:v>
                </c:pt>
                <c:pt idx="572">
                  <c:v>40971.326388888891</c:v>
                </c:pt>
                <c:pt idx="573">
                  <c:v>40971.333333333336</c:v>
                </c:pt>
                <c:pt idx="574">
                  <c:v>40971.34027777781</c:v>
                </c:pt>
                <c:pt idx="575">
                  <c:v>40971.347222222219</c:v>
                </c:pt>
                <c:pt idx="576">
                  <c:v>40971.354166666664</c:v>
                </c:pt>
                <c:pt idx="577">
                  <c:v>40971.36111111108</c:v>
                </c:pt>
                <c:pt idx="578">
                  <c:v>40971.368055555562</c:v>
                </c:pt>
                <c:pt idx="579">
                  <c:v>40971.375</c:v>
                </c:pt>
                <c:pt idx="580">
                  <c:v>40971.381944444474</c:v>
                </c:pt>
                <c:pt idx="581">
                  <c:v>40971.388888888934</c:v>
                </c:pt>
                <c:pt idx="582">
                  <c:v>40971.395833333336</c:v>
                </c:pt>
                <c:pt idx="583">
                  <c:v>40971.402777777781</c:v>
                </c:pt>
                <c:pt idx="584">
                  <c:v>40971.409722222204</c:v>
                </c:pt>
                <c:pt idx="585">
                  <c:v>40971.416666666664</c:v>
                </c:pt>
                <c:pt idx="586">
                  <c:v>40971.42361111108</c:v>
                </c:pt>
                <c:pt idx="587">
                  <c:v>40971.430555555562</c:v>
                </c:pt>
                <c:pt idx="588">
                  <c:v>40971.4375</c:v>
                </c:pt>
                <c:pt idx="589">
                  <c:v>40971.444444444474</c:v>
                </c:pt>
                <c:pt idx="590">
                  <c:v>40971.451388888891</c:v>
                </c:pt>
                <c:pt idx="591">
                  <c:v>40971.458333333343</c:v>
                </c:pt>
                <c:pt idx="592">
                  <c:v>40971.465277777781</c:v>
                </c:pt>
                <c:pt idx="593">
                  <c:v>40971.472222222219</c:v>
                </c:pt>
                <c:pt idx="594">
                  <c:v>40971.479166666628</c:v>
                </c:pt>
                <c:pt idx="595">
                  <c:v>40971.486111111109</c:v>
                </c:pt>
                <c:pt idx="596">
                  <c:v>40971.493055555555</c:v>
                </c:pt>
                <c:pt idx="597">
                  <c:v>40971.5</c:v>
                </c:pt>
                <c:pt idx="598">
                  <c:v>40971.506944444474</c:v>
                </c:pt>
                <c:pt idx="599">
                  <c:v>40971.513888888891</c:v>
                </c:pt>
                <c:pt idx="600">
                  <c:v>40971.520833333336</c:v>
                </c:pt>
                <c:pt idx="601">
                  <c:v>40971.527777777774</c:v>
                </c:pt>
                <c:pt idx="602">
                  <c:v>40971.534722222204</c:v>
                </c:pt>
                <c:pt idx="603">
                  <c:v>40971.541666666628</c:v>
                </c:pt>
                <c:pt idx="604">
                  <c:v>40971.548611111109</c:v>
                </c:pt>
                <c:pt idx="605">
                  <c:v>40971.555555555562</c:v>
                </c:pt>
                <c:pt idx="606">
                  <c:v>40971.5625</c:v>
                </c:pt>
                <c:pt idx="607">
                  <c:v>40971.569444444445</c:v>
                </c:pt>
                <c:pt idx="608">
                  <c:v>40971.576388888891</c:v>
                </c:pt>
                <c:pt idx="609">
                  <c:v>40971.583333333336</c:v>
                </c:pt>
                <c:pt idx="610">
                  <c:v>40971.590277777781</c:v>
                </c:pt>
                <c:pt idx="611">
                  <c:v>40971.597222222204</c:v>
                </c:pt>
                <c:pt idx="612">
                  <c:v>40971.604166666628</c:v>
                </c:pt>
                <c:pt idx="613">
                  <c:v>40971.61111111108</c:v>
                </c:pt>
                <c:pt idx="614">
                  <c:v>40971.618055555562</c:v>
                </c:pt>
                <c:pt idx="615">
                  <c:v>40971.624999999993</c:v>
                </c:pt>
                <c:pt idx="616">
                  <c:v>40971.631944444445</c:v>
                </c:pt>
                <c:pt idx="617">
                  <c:v>40971.638888888891</c:v>
                </c:pt>
                <c:pt idx="618">
                  <c:v>40971.645833333336</c:v>
                </c:pt>
                <c:pt idx="619">
                  <c:v>40971.652777777781</c:v>
                </c:pt>
                <c:pt idx="620">
                  <c:v>40971.659722222204</c:v>
                </c:pt>
                <c:pt idx="621">
                  <c:v>40971.666666666628</c:v>
                </c:pt>
                <c:pt idx="622">
                  <c:v>40971.67361111108</c:v>
                </c:pt>
                <c:pt idx="623">
                  <c:v>40971.680555555562</c:v>
                </c:pt>
                <c:pt idx="624">
                  <c:v>40971.6875</c:v>
                </c:pt>
                <c:pt idx="625">
                  <c:v>40971.694444444445</c:v>
                </c:pt>
                <c:pt idx="626">
                  <c:v>40971.701388888876</c:v>
                </c:pt>
                <c:pt idx="627">
                  <c:v>40971.708333333336</c:v>
                </c:pt>
                <c:pt idx="628">
                  <c:v>40971.715277777781</c:v>
                </c:pt>
                <c:pt idx="629">
                  <c:v>40971.722222222204</c:v>
                </c:pt>
                <c:pt idx="630">
                  <c:v>40971.729166666606</c:v>
                </c:pt>
                <c:pt idx="631">
                  <c:v>40971.73611111108</c:v>
                </c:pt>
                <c:pt idx="632">
                  <c:v>40971.743055555555</c:v>
                </c:pt>
                <c:pt idx="633">
                  <c:v>40971.75</c:v>
                </c:pt>
                <c:pt idx="634">
                  <c:v>40971.756944444474</c:v>
                </c:pt>
                <c:pt idx="635">
                  <c:v>40971.763888888876</c:v>
                </c:pt>
                <c:pt idx="636">
                  <c:v>40971.770833333336</c:v>
                </c:pt>
                <c:pt idx="637">
                  <c:v>40971.777777777774</c:v>
                </c:pt>
                <c:pt idx="638">
                  <c:v>40971.784722222204</c:v>
                </c:pt>
                <c:pt idx="639">
                  <c:v>40971.791666666606</c:v>
                </c:pt>
                <c:pt idx="640">
                  <c:v>40971.79861111108</c:v>
                </c:pt>
                <c:pt idx="641">
                  <c:v>40971.805555555562</c:v>
                </c:pt>
                <c:pt idx="642">
                  <c:v>40971.812500000029</c:v>
                </c:pt>
                <c:pt idx="643">
                  <c:v>40971.819444444474</c:v>
                </c:pt>
                <c:pt idx="644">
                  <c:v>40971.826388888891</c:v>
                </c:pt>
                <c:pt idx="645">
                  <c:v>40971.833333333336</c:v>
                </c:pt>
                <c:pt idx="646">
                  <c:v>40971.84027777781</c:v>
                </c:pt>
                <c:pt idx="647">
                  <c:v>40971.847222222219</c:v>
                </c:pt>
                <c:pt idx="648">
                  <c:v>40971.854166666664</c:v>
                </c:pt>
                <c:pt idx="649">
                  <c:v>40971.86111111108</c:v>
                </c:pt>
                <c:pt idx="650">
                  <c:v>40971.868055555562</c:v>
                </c:pt>
                <c:pt idx="651">
                  <c:v>40971.875</c:v>
                </c:pt>
                <c:pt idx="652">
                  <c:v>40971.881944444474</c:v>
                </c:pt>
                <c:pt idx="653">
                  <c:v>40971.888888888934</c:v>
                </c:pt>
                <c:pt idx="654">
                  <c:v>40971.895833333336</c:v>
                </c:pt>
                <c:pt idx="655">
                  <c:v>40971.902777777781</c:v>
                </c:pt>
                <c:pt idx="656">
                  <c:v>40971.909722222204</c:v>
                </c:pt>
                <c:pt idx="657">
                  <c:v>40971.916666666664</c:v>
                </c:pt>
                <c:pt idx="658">
                  <c:v>40971.92361111108</c:v>
                </c:pt>
                <c:pt idx="659">
                  <c:v>40971.930555555562</c:v>
                </c:pt>
                <c:pt idx="660">
                  <c:v>40971.9375</c:v>
                </c:pt>
                <c:pt idx="661">
                  <c:v>40971.944444444474</c:v>
                </c:pt>
                <c:pt idx="662">
                  <c:v>40971.951388888891</c:v>
                </c:pt>
                <c:pt idx="663">
                  <c:v>40971.958333333343</c:v>
                </c:pt>
                <c:pt idx="664">
                  <c:v>40971.965277777781</c:v>
                </c:pt>
                <c:pt idx="665">
                  <c:v>40971.972222222219</c:v>
                </c:pt>
                <c:pt idx="666">
                  <c:v>40971.979166666628</c:v>
                </c:pt>
                <c:pt idx="667">
                  <c:v>40971.986111111109</c:v>
                </c:pt>
                <c:pt idx="668">
                  <c:v>40971.993055555555</c:v>
                </c:pt>
                <c:pt idx="669">
                  <c:v>40972</c:v>
                </c:pt>
                <c:pt idx="670">
                  <c:v>40972.006944444474</c:v>
                </c:pt>
                <c:pt idx="671">
                  <c:v>40972.013888888891</c:v>
                </c:pt>
                <c:pt idx="672">
                  <c:v>40972.020833333336</c:v>
                </c:pt>
                <c:pt idx="673">
                  <c:v>40972.027777777774</c:v>
                </c:pt>
                <c:pt idx="674">
                  <c:v>40972.034722222204</c:v>
                </c:pt>
                <c:pt idx="675">
                  <c:v>40972.041666666628</c:v>
                </c:pt>
                <c:pt idx="676">
                  <c:v>40972.048611111109</c:v>
                </c:pt>
                <c:pt idx="677">
                  <c:v>40972.055555555562</c:v>
                </c:pt>
                <c:pt idx="678">
                  <c:v>40972.0625</c:v>
                </c:pt>
                <c:pt idx="679">
                  <c:v>40972.069444444445</c:v>
                </c:pt>
                <c:pt idx="680">
                  <c:v>40972.076388888891</c:v>
                </c:pt>
                <c:pt idx="681">
                  <c:v>40972.083333333336</c:v>
                </c:pt>
                <c:pt idx="682">
                  <c:v>40972.090277777781</c:v>
                </c:pt>
                <c:pt idx="683">
                  <c:v>40972.097222222204</c:v>
                </c:pt>
                <c:pt idx="684">
                  <c:v>40972.104166666628</c:v>
                </c:pt>
                <c:pt idx="685">
                  <c:v>40972.11111111108</c:v>
                </c:pt>
                <c:pt idx="686">
                  <c:v>40972.118055555562</c:v>
                </c:pt>
                <c:pt idx="687">
                  <c:v>40972.124999999993</c:v>
                </c:pt>
                <c:pt idx="688">
                  <c:v>40972.131944444445</c:v>
                </c:pt>
                <c:pt idx="689">
                  <c:v>40972.138888888891</c:v>
                </c:pt>
                <c:pt idx="690">
                  <c:v>40972.145833333336</c:v>
                </c:pt>
                <c:pt idx="691">
                  <c:v>40972.152777777781</c:v>
                </c:pt>
                <c:pt idx="692">
                  <c:v>40972.159722222204</c:v>
                </c:pt>
                <c:pt idx="693">
                  <c:v>40972.166666666628</c:v>
                </c:pt>
                <c:pt idx="694">
                  <c:v>40972.17361111108</c:v>
                </c:pt>
                <c:pt idx="695">
                  <c:v>40972.180555555562</c:v>
                </c:pt>
                <c:pt idx="696">
                  <c:v>40972.1875</c:v>
                </c:pt>
                <c:pt idx="697">
                  <c:v>40972.194444444445</c:v>
                </c:pt>
                <c:pt idx="698">
                  <c:v>40972.201388888876</c:v>
                </c:pt>
                <c:pt idx="699">
                  <c:v>40972.208333333336</c:v>
                </c:pt>
                <c:pt idx="700">
                  <c:v>40972.215277777781</c:v>
                </c:pt>
                <c:pt idx="701">
                  <c:v>40972.222222222204</c:v>
                </c:pt>
                <c:pt idx="702">
                  <c:v>40972.229166666606</c:v>
                </c:pt>
                <c:pt idx="703">
                  <c:v>40972.23611111108</c:v>
                </c:pt>
                <c:pt idx="704">
                  <c:v>40972.243055555555</c:v>
                </c:pt>
                <c:pt idx="705">
                  <c:v>40972.25</c:v>
                </c:pt>
                <c:pt idx="706">
                  <c:v>40972.256944444474</c:v>
                </c:pt>
                <c:pt idx="707">
                  <c:v>40972.263888888876</c:v>
                </c:pt>
                <c:pt idx="708">
                  <c:v>40972.270833333336</c:v>
                </c:pt>
                <c:pt idx="709">
                  <c:v>40972.277777777774</c:v>
                </c:pt>
                <c:pt idx="710">
                  <c:v>40972.284722222204</c:v>
                </c:pt>
                <c:pt idx="711">
                  <c:v>40972.291666666606</c:v>
                </c:pt>
                <c:pt idx="712">
                  <c:v>40972.29861111108</c:v>
                </c:pt>
                <c:pt idx="713">
                  <c:v>40972.305555555562</c:v>
                </c:pt>
                <c:pt idx="714">
                  <c:v>40972.312500000029</c:v>
                </c:pt>
                <c:pt idx="715">
                  <c:v>40972.319444444474</c:v>
                </c:pt>
                <c:pt idx="716">
                  <c:v>40972.326388888891</c:v>
                </c:pt>
                <c:pt idx="717">
                  <c:v>40972.333333333336</c:v>
                </c:pt>
                <c:pt idx="718">
                  <c:v>40972.34027777781</c:v>
                </c:pt>
                <c:pt idx="719">
                  <c:v>40972.347222222219</c:v>
                </c:pt>
                <c:pt idx="720">
                  <c:v>40972.354166666664</c:v>
                </c:pt>
                <c:pt idx="721">
                  <c:v>40972.36111111108</c:v>
                </c:pt>
                <c:pt idx="722">
                  <c:v>40972.368055555562</c:v>
                </c:pt>
                <c:pt idx="723">
                  <c:v>40972.375</c:v>
                </c:pt>
                <c:pt idx="724">
                  <c:v>40972.381944444474</c:v>
                </c:pt>
                <c:pt idx="725">
                  <c:v>40972.388888888934</c:v>
                </c:pt>
                <c:pt idx="726">
                  <c:v>40972.395833333336</c:v>
                </c:pt>
                <c:pt idx="727">
                  <c:v>40972.402777777781</c:v>
                </c:pt>
                <c:pt idx="728">
                  <c:v>40972.409722222204</c:v>
                </c:pt>
                <c:pt idx="729">
                  <c:v>40972.416666666664</c:v>
                </c:pt>
                <c:pt idx="730">
                  <c:v>40972.42361111108</c:v>
                </c:pt>
                <c:pt idx="731">
                  <c:v>40972.430555555562</c:v>
                </c:pt>
                <c:pt idx="732">
                  <c:v>40972.4375</c:v>
                </c:pt>
                <c:pt idx="733">
                  <c:v>40972.444444444474</c:v>
                </c:pt>
                <c:pt idx="734">
                  <c:v>40972.451388888891</c:v>
                </c:pt>
                <c:pt idx="735">
                  <c:v>40972.458333333343</c:v>
                </c:pt>
                <c:pt idx="736">
                  <c:v>40972.465277777781</c:v>
                </c:pt>
                <c:pt idx="737">
                  <c:v>40972.472222222219</c:v>
                </c:pt>
                <c:pt idx="738">
                  <c:v>40972.479166666628</c:v>
                </c:pt>
                <c:pt idx="739">
                  <c:v>40972.486111111109</c:v>
                </c:pt>
                <c:pt idx="740">
                  <c:v>40972.493055555555</c:v>
                </c:pt>
                <c:pt idx="741">
                  <c:v>40972.5</c:v>
                </c:pt>
                <c:pt idx="742">
                  <c:v>40972.506944444474</c:v>
                </c:pt>
                <c:pt idx="743">
                  <c:v>40972.513888888891</c:v>
                </c:pt>
                <c:pt idx="744">
                  <c:v>40972.520833333336</c:v>
                </c:pt>
                <c:pt idx="745">
                  <c:v>40972.527777777774</c:v>
                </c:pt>
                <c:pt idx="746">
                  <c:v>40972.534722222204</c:v>
                </c:pt>
                <c:pt idx="747">
                  <c:v>40972.541666666628</c:v>
                </c:pt>
                <c:pt idx="748">
                  <c:v>40972.548611111109</c:v>
                </c:pt>
                <c:pt idx="749">
                  <c:v>40972.555555555562</c:v>
                </c:pt>
                <c:pt idx="750">
                  <c:v>40972.5625</c:v>
                </c:pt>
                <c:pt idx="751">
                  <c:v>40972.569444444445</c:v>
                </c:pt>
                <c:pt idx="752">
                  <c:v>40972.576388888891</c:v>
                </c:pt>
                <c:pt idx="753">
                  <c:v>40972.583333333336</c:v>
                </c:pt>
                <c:pt idx="754">
                  <c:v>40972.590277777781</c:v>
                </c:pt>
                <c:pt idx="755">
                  <c:v>40972.597222222204</c:v>
                </c:pt>
                <c:pt idx="756">
                  <c:v>40972.604166666628</c:v>
                </c:pt>
                <c:pt idx="757">
                  <c:v>40972.61111111108</c:v>
                </c:pt>
                <c:pt idx="758">
                  <c:v>40972.618055555562</c:v>
                </c:pt>
                <c:pt idx="759">
                  <c:v>40972.624999999993</c:v>
                </c:pt>
                <c:pt idx="760">
                  <c:v>40972.631944444445</c:v>
                </c:pt>
                <c:pt idx="761">
                  <c:v>40972.638888888891</c:v>
                </c:pt>
                <c:pt idx="762">
                  <c:v>40972.645833333336</c:v>
                </c:pt>
                <c:pt idx="763">
                  <c:v>40972.652777777781</c:v>
                </c:pt>
                <c:pt idx="764">
                  <c:v>40972.659722222204</c:v>
                </c:pt>
                <c:pt idx="765">
                  <c:v>40972.666666666628</c:v>
                </c:pt>
                <c:pt idx="766">
                  <c:v>40972.67361111108</c:v>
                </c:pt>
                <c:pt idx="767">
                  <c:v>40972.680555555562</c:v>
                </c:pt>
                <c:pt idx="768">
                  <c:v>40972.6875</c:v>
                </c:pt>
                <c:pt idx="769">
                  <c:v>40972.694444444445</c:v>
                </c:pt>
                <c:pt idx="770">
                  <c:v>40972.701388888876</c:v>
                </c:pt>
                <c:pt idx="771">
                  <c:v>40972.708333333336</c:v>
                </c:pt>
                <c:pt idx="772">
                  <c:v>40972.715277777781</c:v>
                </c:pt>
                <c:pt idx="773">
                  <c:v>40972.722222222204</c:v>
                </c:pt>
                <c:pt idx="774">
                  <c:v>40972.729166666606</c:v>
                </c:pt>
                <c:pt idx="775">
                  <c:v>40972.73611111108</c:v>
                </c:pt>
                <c:pt idx="776">
                  <c:v>40972.743055555555</c:v>
                </c:pt>
                <c:pt idx="777">
                  <c:v>40972.75</c:v>
                </c:pt>
                <c:pt idx="778">
                  <c:v>40972.756944444474</c:v>
                </c:pt>
                <c:pt idx="779">
                  <c:v>40972.763888888876</c:v>
                </c:pt>
                <c:pt idx="780">
                  <c:v>40972.770833333336</c:v>
                </c:pt>
                <c:pt idx="781">
                  <c:v>40972.777777777774</c:v>
                </c:pt>
                <c:pt idx="782">
                  <c:v>40972.784722222204</c:v>
                </c:pt>
                <c:pt idx="783">
                  <c:v>40972.791666666606</c:v>
                </c:pt>
                <c:pt idx="784">
                  <c:v>40972.79861111108</c:v>
                </c:pt>
                <c:pt idx="785">
                  <c:v>40972.805555555562</c:v>
                </c:pt>
                <c:pt idx="786">
                  <c:v>40972.812500000029</c:v>
                </c:pt>
                <c:pt idx="787">
                  <c:v>40972.819444444474</c:v>
                </c:pt>
                <c:pt idx="788">
                  <c:v>40972.826388888891</c:v>
                </c:pt>
                <c:pt idx="789">
                  <c:v>40972.833333333336</c:v>
                </c:pt>
                <c:pt idx="790">
                  <c:v>40972.84027777781</c:v>
                </c:pt>
                <c:pt idx="791">
                  <c:v>40972.847222222219</c:v>
                </c:pt>
                <c:pt idx="792">
                  <c:v>40972.854166666664</c:v>
                </c:pt>
                <c:pt idx="793">
                  <c:v>40972.86111111108</c:v>
                </c:pt>
                <c:pt idx="794">
                  <c:v>40972.868055555562</c:v>
                </c:pt>
                <c:pt idx="795">
                  <c:v>40972.875</c:v>
                </c:pt>
                <c:pt idx="796">
                  <c:v>40972.881944444474</c:v>
                </c:pt>
                <c:pt idx="797">
                  <c:v>40972.888888888934</c:v>
                </c:pt>
                <c:pt idx="798">
                  <c:v>40972.895833333336</c:v>
                </c:pt>
                <c:pt idx="799">
                  <c:v>40972.902777777781</c:v>
                </c:pt>
                <c:pt idx="800">
                  <c:v>40972.909722222204</c:v>
                </c:pt>
                <c:pt idx="801">
                  <c:v>40972.916666666664</c:v>
                </c:pt>
                <c:pt idx="802">
                  <c:v>40972.92361111108</c:v>
                </c:pt>
                <c:pt idx="803">
                  <c:v>40972.930555555562</c:v>
                </c:pt>
                <c:pt idx="804">
                  <c:v>40972.9375</c:v>
                </c:pt>
                <c:pt idx="805">
                  <c:v>40972.944444444474</c:v>
                </c:pt>
                <c:pt idx="806">
                  <c:v>40972.951388888891</c:v>
                </c:pt>
                <c:pt idx="807">
                  <c:v>40972.958333333343</c:v>
                </c:pt>
                <c:pt idx="808">
                  <c:v>40972.965277777781</c:v>
                </c:pt>
                <c:pt idx="809">
                  <c:v>40972.972222222219</c:v>
                </c:pt>
                <c:pt idx="810">
                  <c:v>40972.979166666628</c:v>
                </c:pt>
                <c:pt idx="811">
                  <c:v>40972.986111111109</c:v>
                </c:pt>
                <c:pt idx="812">
                  <c:v>40972.993055555555</c:v>
                </c:pt>
                <c:pt idx="813">
                  <c:v>40973</c:v>
                </c:pt>
                <c:pt idx="814">
                  <c:v>40973.006944444474</c:v>
                </c:pt>
                <c:pt idx="815">
                  <c:v>40973.013888888891</c:v>
                </c:pt>
                <c:pt idx="816">
                  <c:v>40973.020833333336</c:v>
                </c:pt>
                <c:pt idx="817">
                  <c:v>40973.027777777774</c:v>
                </c:pt>
                <c:pt idx="818">
                  <c:v>40973.034722222204</c:v>
                </c:pt>
                <c:pt idx="819">
                  <c:v>40973.041666666628</c:v>
                </c:pt>
                <c:pt idx="820">
                  <c:v>40973.048611111109</c:v>
                </c:pt>
                <c:pt idx="821">
                  <c:v>40973.055555555562</c:v>
                </c:pt>
                <c:pt idx="822">
                  <c:v>40973.0625</c:v>
                </c:pt>
                <c:pt idx="823">
                  <c:v>40973.069444444445</c:v>
                </c:pt>
                <c:pt idx="824">
                  <c:v>40973.076388888891</c:v>
                </c:pt>
                <c:pt idx="825">
                  <c:v>40973.083333333336</c:v>
                </c:pt>
                <c:pt idx="826">
                  <c:v>40973.090277777781</c:v>
                </c:pt>
                <c:pt idx="827">
                  <c:v>40973.097222222204</c:v>
                </c:pt>
                <c:pt idx="828">
                  <c:v>40973.104166666628</c:v>
                </c:pt>
                <c:pt idx="829">
                  <c:v>40973.11111111108</c:v>
                </c:pt>
                <c:pt idx="830">
                  <c:v>40973.118055555562</c:v>
                </c:pt>
                <c:pt idx="831">
                  <c:v>40973.124999999993</c:v>
                </c:pt>
                <c:pt idx="832">
                  <c:v>40973.131944444445</c:v>
                </c:pt>
                <c:pt idx="833">
                  <c:v>40973.138888888891</c:v>
                </c:pt>
                <c:pt idx="834">
                  <c:v>40973.145833333336</c:v>
                </c:pt>
                <c:pt idx="835">
                  <c:v>40973.152777777781</c:v>
                </c:pt>
                <c:pt idx="836">
                  <c:v>40973.159722222204</c:v>
                </c:pt>
                <c:pt idx="837">
                  <c:v>40973.166666666628</c:v>
                </c:pt>
                <c:pt idx="838">
                  <c:v>40973.17361111108</c:v>
                </c:pt>
                <c:pt idx="839">
                  <c:v>40973.180555555562</c:v>
                </c:pt>
                <c:pt idx="840">
                  <c:v>40973.1875</c:v>
                </c:pt>
                <c:pt idx="841">
                  <c:v>40973.194444444445</c:v>
                </c:pt>
                <c:pt idx="842">
                  <c:v>40973.201388888876</c:v>
                </c:pt>
                <c:pt idx="843">
                  <c:v>40973.208333333336</c:v>
                </c:pt>
                <c:pt idx="844">
                  <c:v>40973.215277777781</c:v>
                </c:pt>
                <c:pt idx="845">
                  <c:v>40973.222222222204</c:v>
                </c:pt>
                <c:pt idx="846">
                  <c:v>40973.229166666606</c:v>
                </c:pt>
                <c:pt idx="847">
                  <c:v>40973.23611111108</c:v>
                </c:pt>
                <c:pt idx="848">
                  <c:v>40973.243055555555</c:v>
                </c:pt>
                <c:pt idx="849">
                  <c:v>40973.25</c:v>
                </c:pt>
                <c:pt idx="850">
                  <c:v>40973.256944444474</c:v>
                </c:pt>
                <c:pt idx="851">
                  <c:v>40973.263888888876</c:v>
                </c:pt>
                <c:pt idx="852">
                  <c:v>40973.270833333336</c:v>
                </c:pt>
                <c:pt idx="853">
                  <c:v>40973.277777777774</c:v>
                </c:pt>
                <c:pt idx="854">
                  <c:v>40973.284722222204</c:v>
                </c:pt>
                <c:pt idx="855">
                  <c:v>40973.291666666606</c:v>
                </c:pt>
                <c:pt idx="856">
                  <c:v>40973.29861111108</c:v>
                </c:pt>
                <c:pt idx="857">
                  <c:v>40973.305555555562</c:v>
                </c:pt>
                <c:pt idx="858">
                  <c:v>40973.312500000029</c:v>
                </c:pt>
                <c:pt idx="859">
                  <c:v>40973.319444444474</c:v>
                </c:pt>
                <c:pt idx="860">
                  <c:v>40973.326388888891</c:v>
                </c:pt>
                <c:pt idx="861">
                  <c:v>40973.333333333336</c:v>
                </c:pt>
                <c:pt idx="862">
                  <c:v>40973.34027777781</c:v>
                </c:pt>
                <c:pt idx="863">
                  <c:v>40973.347222222219</c:v>
                </c:pt>
                <c:pt idx="864">
                  <c:v>40973.354166666664</c:v>
                </c:pt>
                <c:pt idx="865">
                  <c:v>40973.36111111108</c:v>
                </c:pt>
                <c:pt idx="866">
                  <c:v>40973.368055555562</c:v>
                </c:pt>
                <c:pt idx="867">
                  <c:v>40973.375</c:v>
                </c:pt>
                <c:pt idx="868">
                  <c:v>40973.381944444474</c:v>
                </c:pt>
                <c:pt idx="869">
                  <c:v>40973.388888888934</c:v>
                </c:pt>
                <c:pt idx="870">
                  <c:v>40973.395833333336</c:v>
                </c:pt>
                <c:pt idx="871">
                  <c:v>40973.402777777781</c:v>
                </c:pt>
                <c:pt idx="872">
                  <c:v>40973.409722222204</c:v>
                </c:pt>
                <c:pt idx="873">
                  <c:v>40973.416666666664</c:v>
                </c:pt>
                <c:pt idx="874">
                  <c:v>40973.42361111108</c:v>
                </c:pt>
                <c:pt idx="875">
                  <c:v>40973.430555555562</c:v>
                </c:pt>
                <c:pt idx="876">
                  <c:v>40973.4375</c:v>
                </c:pt>
                <c:pt idx="877">
                  <c:v>40973.444444444474</c:v>
                </c:pt>
                <c:pt idx="878">
                  <c:v>40973.451388888891</c:v>
                </c:pt>
                <c:pt idx="879">
                  <c:v>40973.458333333343</c:v>
                </c:pt>
                <c:pt idx="880">
                  <c:v>40973.465277777781</c:v>
                </c:pt>
                <c:pt idx="881">
                  <c:v>40973.472222222219</c:v>
                </c:pt>
                <c:pt idx="882">
                  <c:v>40973.479166666628</c:v>
                </c:pt>
                <c:pt idx="883">
                  <c:v>40973.486111111109</c:v>
                </c:pt>
                <c:pt idx="884">
                  <c:v>40973.493055555555</c:v>
                </c:pt>
                <c:pt idx="885">
                  <c:v>40973.5</c:v>
                </c:pt>
                <c:pt idx="886">
                  <c:v>40973.506944444474</c:v>
                </c:pt>
                <c:pt idx="887">
                  <c:v>40973.513888888891</c:v>
                </c:pt>
                <c:pt idx="888">
                  <c:v>40973.520833333336</c:v>
                </c:pt>
                <c:pt idx="889">
                  <c:v>40973.527777777774</c:v>
                </c:pt>
                <c:pt idx="890">
                  <c:v>40973.534722222204</c:v>
                </c:pt>
                <c:pt idx="891">
                  <c:v>40973.541666666628</c:v>
                </c:pt>
                <c:pt idx="892">
                  <c:v>40973.548611111109</c:v>
                </c:pt>
                <c:pt idx="893">
                  <c:v>40973.555555555562</c:v>
                </c:pt>
                <c:pt idx="894">
                  <c:v>40973.5625</c:v>
                </c:pt>
                <c:pt idx="895">
                  <c:v>40973.569444444445</c:v>
                </c:pt>
                <c:pt idx="896">
                  <c:v>40973.576388888891</c:v>
                </c:pt>
                <c:pt idx="897">
                  <c:v>40973.583333333336</c:v>
                </c:pt>
                <c:pt idx="898">
                  <c:v>40973.590277777781</c:v>
                </c:pt>
                <c:pt idx="899">
                  <c:v>40973.597222222204</c:v>
                </c:pt>
                <c:pt idx="900">
                  <c:v>40973.604166666628</c:v>
                </c:pt>
                <c:pt idx="901">
                  <c:v>40973.61111111108</c:v>
                </c:pt>
                <c:pt idx="902">
                  <c:v>40973.618055555562</c:v>
                </c:pt>
                <c:pt idx="903">
                  <c:v>40973.624999999993</c:v>
                </c:pt>
                <c:pt idx="904">
                  <c:v>40973.631944444445</c:v>
                </c:pt>
                <c:pt idx="905">
                  <c:v>40973.638888888891</c:v>
                </c:pt>
                <c:pt idx="906">
                  <c:v>40973.645833333336</c:v>
                </c:pt>
                <c:pt idx="907">
                  <c:v>40973.652777777781</c:v>
                </c:pt>
                <c:pt idx="908">
                  <c:v>40973.659722222204</c:v>
                </c:pt>
                <c:pt idx="909">
                  <c:v>40973.666666666628</c:v>
                </c:pt>
                <c:pt idx="910">
                  <c:v>40973.67361111108</c:v>
                </c:pt>
                <c:pt idx="911">
                  <c:v>40973.680555555562</c:v>
                </c:pt>
                <c:pt idx="912">
                  <c:v>40973.6875</c:v>
                </c:pt>
                <c:pt idx="913">
                  <c:v>40973.694444444445</c:v>
                </c:pt>
                <c:pt idx="914">
                  <c:v>40973.701388888876</c:v>
                </c:pt>
                <c:pt idx="915">
                  <c:v>40973.708333333336</c:v>
                </c:pt>
                <c:pt idx="916">
                  <c:v>40973.715277777781</c:v>
                </c:pt>
                <c:pt idx="917">
                  <c:v>40973.722222222204</c:v>
                </c:pt>
                <c:pt idx="918">
                  <c:v>40973.729166666606</c:v>
                </c:pt>
                <c:pt idx="919">
                  <c:v>40973.73611111108</c:v>
                </c:pt>
                <c:pt idx="920">
                  <c:v>40973.743055555555</c:v>
                </c:pt>
                <c:pt idx="921">
                  <c:v>40973.75</c:v>
                </c:pt>
                <c:pt idx="922">
                  <c:v>40973.756944444474</c:v>
                </c:pt>
                <c:pt idx="923">
                  <c:v>40973.763888888876</c:v>
                </c:pt>
                <c:pt idx="924">
                  <c:v>40973.770833333336</c:v>
                </c:pt>
                <c:pt idx="925">
                  <c:v>40973.777777777774</c:v>
                </c:pt>
                <c:pt idx="926">
                  <c:v>40973.784722222204</c:v>
                </c:pt>
                <c:pt idx="927">
                  <c:v>40973.791666666606</c:v>
                </c:pt>
                <c:pt idx="928">
                  <c:v>40973.79861111108</c:v>
                </c:pt>
                <c:pt idx="929">
                  <c:v>40973.805555555562</c:v>
                </c:pt>
                <c:pt idx="930">
                  <c:v>40973.812500000029</c:v>
                </c:pt>
                <c:pt idx="931">
                  <c:v>40973.819444444474</c:v>
                </c:pt>
                <c:pt idx="932">
                  <c:v>40973.826388888891</c:v>
                </c:pt>
                <c:pt idx="933">
                  <c:v>40973.833333333336</c:v>
                </c:pt>
                <c:pt idx="934">
                  <c:v>40973.84027777781</c:v>
                </c:pt>
                <c:pt idx="935">
                  <c:v>40973.847222222219</c:v>
                </c:pt>
                <c:pt idx="936">
                  <c:v>40973.854166666664</c:v>
                </c:pt>
                <c:pt idx="937">
                  <c:v>40973.86111111108</c:v>
                </c:pt>
                <c:pt idx="938">
                  <c:v>40973.868055555562</c:v>
                </c:pt>
                <c:pt idx="939">
                  <c:v>40973.875</c:v>
                </c:pt>
                <c:pt idx="940">
                  <c:v>40973.881944444474</c:v>
                </c:pt>
                <c:pt idx="941">
                  <c:v>40973.888888888934</c:v>
                </c:pt>
                <c:pt idx="942">
                  <c:v>40973.895833333336</c:v>
                </c:pt>
                <c:pt idx="943">
                  <c:v>40973.902777777781</c:v>
                </c:pt>
                <c:pt idx="944">
                  <c:v>40973.909722222204</c:v>
                </c:pt>
                <c:pt idx="945">
                  <c:v>40973.916666666664</c:v>
                </c:pt>
                <c:pt idx="946">
                  <c:v>40973.92361111108</c:v>
                </c:pt>
                <c:pt idx="947">
                  <c:v>40973.930555555562</c:v>
                </c:pt>
                <c:pt idx="948">
                  <c:v>40973.9375</c:v>
                </c:pt>
                <c:pt idx="949">
                  <c:v>40973.944444444474</c:v>
                </c:pt>
                <c:pt idx="950">
                  <c:v>40973.951388888891</c:v>
                </c:pt>
                <c:pt idx="951">
                  <c:v>40973.958333333343</c:v>
                </c:pt>
                <c:pt idx="952">
                  <c:v>40973.965277777781</c:v>
                </c:pt>
                <c:pt idx="953">
                  <c:v>40973.972222222219</c:v>
                </c:pt>
                <c:pt idx="954">
                  <c:v>40973.979166666628</c:v>
                </c:pt>
                <c:pt idx="955">
                  <c:v>40973.986111111109</c:v>
                </c:pt>
                <c:pt idx="956">
                  <c:v>40973.993055555555</c:v>
                </c:pt>
                <c:pt idx="957">
                  <c:v>40974</c:v>
                </c:pt>
                <c:pt idx="958">
                  <c:v>40974.006944444474</c:v>
                </c:pt>
                <c:pt idx="959">
                  <c:v>40974.013888888891</c:v>
                </c:pt>
                <c:pt idx="960">
                  <c:v>40974.020833333336</c:v>
                </c:pt>
                <c:pt idx="961">
                  <c:v>40974.027777777774</c:v>
                </c:pt>
                <c:pt idx="962">
                  <c:v>40974.034722222204</c:v>
                </c:pt>
                <c:pt idx="963">
                  <c:v>40974.041666666628</c:v>
                </c:pt>
                <c:pt idx="964">
                  <c:v>40974.048611111109</c:v>
                </c:pt>
                <c:pt idx="965">
                  <c:v>40974.055555555562</c:v>
                </c:pt>
                <c:pt idx="966">
                  <c:v>40974.0625</c:v>
                </c:pt>
                <c:pt idx="967">
                  <c:v>40974.069444444445</c:v>
                </c:pt>
                <c:pt idx="968">
                  <c:v>40974.076388888891</c:v>
                </c:pt>
                <c:pt idx="969">
                  <c:v>40974.083333333336</c:v>
                </c:pt>
                <c:pt idx="970">
                  <c:v>40974.090277777781</c:v>
                </c:pt>
                <c:pt idx="971">
                  <c:v>40974.097222222204</c:v>
                </c:pt>
                <c:pt idx="972">
                  <c:v>40974.104166666628</c:v>
                </c:pt>
                <c:pt idx="973">
                  <c:v>40974.11111111108</c:v>
                </c:pt>
                <c:pt idx="974">
                  <c:v>40974.118055555562</c:v>
                </c:pt>
                <c:pt idx="975">
                  <c:v>40974.124999999993</c:v>
                </c:pt>
                <c:pt idx="976">
                  <c:v>40974.131944444445</c:v>
                </c:pt>
                <c:pt idx="977">
                  <c:v>40974.138888888891</c:v>
                </c:pt>
                <c:pt idx="978">
                  <c:v>40974.145833333336</c:v>
                </c:pt>
                <c:pt idx="979">
                  <c:v>40974.152777777781</c:v>
                </c:pt>
                <c:pt idx="980">
                  <c:v>40974.159722222204</c:v>
                </c:pt>
                <c:pt idx="981">
                  <c:v>40974.166666666628</c:v>
                </c:pt>
                <c:pt idx="982">
                  <c:v>40974.17361111108</c:v>
                </c:pt>
                <c:pt idx="983">
                  <c:v>40974.180555555562</c:v>
                </c:pt>
                <c:pt idx="984">
                  <c:v>40974.1875</c:v>
                </c:pt>
                <c:pt idx="985">
                  <c:v>40974.194444444445</c:v>
                </c:pt>
                <c:pt idx="986">
                  <c:v>40974.201388888876</c:v>
                </c:pt>
                <c:pt idx="987">
                  <c:v>40974.208333333336</c:v>
                </c:pt>
                <c:pt idx="988">
                  <c:v>40974.215277777781</c:v>
                </c:pt>
                <c:pt idx="989">
                  <c:v>40974.222222222204</c:v>
                </c:pt>
                <c:pt idx="990">
                  <c:v>40974.229166666606</c:v>
                </c:pt>
                <c:pt idx="991">
                  <c:v>40974.23611111108</c:v>
                </c:pt>
                <c:pt idx="992">
                  <c:v>40974.243055555555</c:v>
                </c:pt>
                <c:pt idx="993">
                  <c:v>40974.25</c:v>
                </c:pt>
                <c:pt idx="994">
                  <c:v>40974.256944444474</c:v>
                </c:pt>
                <c:pt idx="995">
                  <c:v>40974.263888888876</c:v>
                </c:pt>
                <c:pt idx="996">
                  <c:v>40974.270833333336</c:v>
                </c:pt>
                <c:pt idx="997">
                  <c:v>40974.277777777774</c:v>
                </c:pt>
                <c:pt idx="998">
                  <c:v>40974.284722222204</c:v>
                </c:pt>
                <c:pt idx="999">
                  <c:v>40974.291666666606</c:v>
                </c:pt>
                <c:pt idx="1000">
                  <c:v>40974.29861111108</c:v>
                </c:pt>
                <c:pt idx="1001">
                  <c:v>40974.305555555562</c:v>
                </c:pt>
                <c:pt idx="1002">
                  <c:v>40974.312500000029</c:v>
                </c:pt>
                <c:pt idx="1003">
                  <c:v>40974.319444444474</c:v>
                </c:pt>
                <c:pt idx="1004">
                  <c:v>40974.326388888891</c:v>
                </c:pt>
                <c:pt idx="1005">
                  <c:v>40974.333333333336</c:v>
                </c:pt>
                <c:pt idx="1006">
                  <c:v>40974.34027777781</c:v>
                </c:pt>
                <c:pt idx="1007">
                  <c:v>40974.347222222219</c:v>
                </c:pt>
                <c:pt idx="1008">
                  <c:v>40974.354166666664</c:v>
                </c:pt>
                <c:pt idx="1009">
                  <c:v>40974.36111111108</c:v>
                </c:pt>
                <c:pt idx="1010">
                  <c:v>40974.368055555562</c:v>
                </c:pt>
                <c:pt idx="1011">
                  <c:v>40974.375</c:v>
                </c:pt>
                <c:pt idx="1012">
                  <c:v>40974.381944444474</c:v>
                </c:pt>
                <c:pt idx="1013">
                  <c:v>40974.388888888934</c:v>
                </c:pt>
                <c:pt idx="1014">
                  <c:v>40974.395833333336</c:v>
                </c:pt>
                <c:pt idx="1015">
                  <c:v>40974.402777777781</c:v>
                </c:pt>
                <c:pt idx="1016">
                  <c:v>40974.409722222204</c:v>
                </c:pt>
                <c:pt idx="1017">
                  <c:v>40974.416666666664</c:v>
                </c:pt>
                <c:pt idx="1018">
                  <c:v>40974.42361111108</c:v>
                </c:pt>
                <c:pt idx="1019">
                  <c:v>40974.430555555562</c:v>
                </c:pt>
                <c:pt idx="1020">
                  <c:v>40974.4375</c:v>
                </c:pt>
                <c:pt idx="1021">
                  <c:v>40974.444444444474</c:v>
                </c:pt>
                <c:pt idx="1022">
                  <c:v>40974.451388888891</c:v>
                </c:pt>
                <c:pt idx="1023">
                  <c:v>40974.458333333343</c:v>
                </c:pt>
                <c:pt idx="1024">
                  <c:v>40974.465277777781</c:v>
                </c:pt>
                <c:pt idx="1025">
                  <c:v>40974.472222222219</c:v>
                </c:pt>
                <c:pt idx="1026">
                  <c:v>40974.479166666628</c:v>
                </c:pt>
                <c:pt idx="1027">
                  <c:v>40974.486111111109</c:v>
                </c:pt>
                <c:pt idx="1028">
                  <c:v>40974.493055555555</c:v>
                </c:pt>
                <c:pt idx="1029">
                  <c:v>40974.5</c:v>
                </c:pt>
                <c:pt idx="1030">
                  <c:v>40974.506944444474</c:v>
                </c:pt>
                <c:pt idx="1031">
                  <c:v>40974.513888888891</c:v>
                </c:pt>
                <c:pt idx="1032">
                  <c:v>40974.520833333336</c:v>
                </c:pt>
                <c:pt idx="1033">
                  <c:v>40974.527777777774</c:v>
                </c:pt>
                <c:pt idx="1034">
                  <c:v>40974.534722222204</c:v>
                </c:pt>
                <c:pt idx="1035">
                  <c:v>40974.541666666628</c:v>
                </c:pt>
                <c:pt idx="1036">
                  <c:v>40974.548611111109</c:v>
                </c:pt>
                <c:pt idx="1037">
                  <c:v>40974.555555555562</c:v>
                </c:pt>
                <c:pt idx="1038">
                  <c:v>40974.5625</c:v>
                </c:pt>
                <c:pt idx="1039">
                  <c:v>40974.569444444445</c:v>
                </c:pt>
                <c:pt idx="1040">
                  <c:v>40974.576388888891</c:v>
                </c:pt>
                <c:pt idx="1041">
                  <c:v>40974.583333333336</c:v>
                </c:pt>
                <c:pt idx="1042">
                  <c:v>40974.590277777781</c:v>
                </c:pt>
                <c:pt idx="1043">
                  <c:v>40974.597222222204</c:v>
                </c:pt>
                <c:pt idx="1044">
                  <c:v>40974.604166666628</c:v>
                </c:pt>
                <c:pt idx="1045">
                  <c:v>40974.61111111108</c:v>
                </c:pt>
                <c:pt idx="1046">
                  <c:v>40974.618055555562</c:v>
                </c:pt>
                <c:pt idx="1047">
                  <c:v>40974.624999999993</c:v>
                </c:pt>
                <c:pt idx="1048">
                  <c:v>40974.631944444445</c:v>
                </c:pt>
                <c:pt idx="1049">
                  <c:v>40974.638888888891</c:v>
                </c:pt>
                <c:pt idx="1050">
                  <c:v>40974.645833333336</c:v>
                </c:pt>
                <c:pt idx="1051">
                  <c:v>40974.652777777781</c:v>
                </c:pt>
                <c:pt idx="1052">
                  <c:v>40974.659722222204</c:v>
                </c:pt>
                <c:pt idx="1053">
                  <c:v>40974.666666666628</c:v>
                </c:pt>
                <c:pt idx="1054">
                  <c:v>40974.67361111108</c:v>
                </c:pt>
                <c:pt idx="1055">
                  <c:v>40974.680555555562</c:v>
                </c:pt>
                <c:pt idx="1056">
                  <c:v>40974.6875</c:v>
                </c:pt>
                <c:pt idx="1057">
                  <c:v>40974.694444444445</c:v>
                </c:pt>
                <c:pt idx="1058">
                  <c:v>40974.701388888876</c:v>
                </c:pt>
                <c:pt idx="1059">
                  <c:v>40974.708333333336</c:v>
                </c:pt>
                <c:pt idx="1060">
                  <c:v>40974.715277777781</c:v>
                </c:pt>
                <c:pt idx="1061">
                  <c:v>40974.722222222204</c:v>
                </c:pt>
                <c:pt idx="1062">
                  <c:v>40974.729166666606</c:v>
                </c:pt>
                <c:pt idx="1063">
                  <c:v>40974.73611111108</c:v>
                </c:pt>
                <c:pt idx="1064">
                  <c:v>40974.743055555555</c:v>
                </c:pt>
                <c:pt idx="1065">
                  <c:v>40974.75</c:v>
                </c:pt>
                <c:pt idx="1066">
                  <c:v>40974.756944444474</c:v>
                </c:pt>
                <c:pt idx="1067">
                  <c:v>40974.763888888876</c:v>
                </c:pt>
                <c:pt idx="1068">
                  <c:v>40974.770833333336</c:v>
                </c:pt>
                <c:pt idx="1069">
                  <c:v>40974.777777777774</c:v>
                </c:pt>
                <c:pt idx="1070">
                  <c:v>40974.784722222204</c:v>
                </c:pt>
                <c:pt idx="1071">
                  <c:v>40974.791666666606</c:v>
                </c:pt>
                <c:pt idx="1072">
                  <c:v>40974.79861111108</c:v>
                </c:pt>
                <c:pt idx="1073">
                  <c:v>40974.805555555562</c:v>
                </c:pt>
                <c:pt idx="1074">
                  <c:v>40974.812500000029</c:v>
                </c:pt>
                <c:pt idx="1075">
                  <c:v>40974.819444444474</c:v>
                </c:pt>
                <c:pt idx="1076">
                  <c:v>40974.826388888891</c:v>
                </c:pt>
                <c:pt idx="1077">
                  <c:v>40974.833333333336</c:v>
                </c:pt>
                <c:pt idx="1078">
                  <c:v>40974.84027777781</c:v>
                </c:pt>
                <c:pt idx="1079">
                  <c:v>40974.847222222219</c:v>
                </c:pt>
                <c:pt idx="1080">
                  <c:v>40974.854166666664</c:v>
                </c:pt>
                <c:pt idx="1081">
                  <c:v>40974.86111111108</c:v>
                </c:pt>
                <c:pt idx="1082">
                  <c:v>40974.868055555562</c:v>
                </c:pt>
                <c:pt idx="1083">
                  <c:v>40974.875</c:v>
                </c:pt>
                <c:pt idx="1084">
                  <c:v>40974.881944444474</c:v>
                </c:pt>
                <c:pt idx="1085">
                  <c:v>40974.888888888934</c:v>
                </c:pt>
                <c:pt idx="1086">
                  <c:v>40974.895833333336</c:v>
                </c:pt>
                <c:pt idx="1087">
                  <c:v>40974.902777777781</c:v>
                </c:pt>
                <c:pt idx="1088">
                  <c:v>40974.909722222204</c:v>
                </c:pt>
                <c:pt idx="1089">
                  <c:v>40974.916666666664</c:v>
                </c:pt>
                <c:pt idx="1090">
                  <c:v>40974.92361111108</c:v>
                </c:pt>
                <c:pt idx="1091">
                  <c:v>40974.930555555562</c:v>
                </c:pt>
                <c:pt idx="1092">
                  <c:v>40974.9375</c:v>
                </c:pt>
                <c:pt idx="1093">
                  <c:v>40974.944444444474</c:v>
                </c:pt>
                <c:pt idx="1094">
                  <c:v>40974.951388888891</c:v>
                </c:pt>
                <c:pt idx="1095">
                  <c:v>40974.958333333343</c:v>
                </c:pt>
                <c:pt idx="1096">
                  <c:v>40974.965277777781</c:v>
                </c:pt>
                <c:pt idx="1097">
                  <c:v>40974.972222222219</c:v>
                </c:pt>
                <c:pt idx="1098">
                  <c:v>40974.979166666628</c:v>
                </c:pt>
                <c:pt idx="1099">
                  <c:v>40974.986111111109</c:v>
                </c:pt>
                <c:pt idx="1100">
                  <c:v>40974.993055555555</c:v>
                </c:pt>
                <c:pt idx="1101">
                  <c:v>40975</c:v>
                </c:pt>
                <c:pt idx="1102">
                  <c:v>40975.006944444474</c:v>
                </c:pt>
                <c:pt idx="1103">
                  <c:v>40975.013888888891</c:v>
                </c:pt>
                <c:pt idx="1104">
                  <c:v>40975.020833333336</c:v>
                </c:pt>
                <c:pt idx="1105">
                  <c:v>40975.027777777774</c:v>
                </c:pt>
                <c:pt idx="1106">
                  <c:v>40975.034722222204</c:v>
                </c:pt>
                <c:pt idx="1107">
                  <c:v>40975.041666666628</c:v>
                </c:pt>
                <c:pt idx="1108">
                  <c:v>40975.048611111109</c:v>
                </c:pt>
                <c:pt idx="1109">
                  <c:v>40975.055555555562</c:v>
                </c:pt>
                <c:pt idx="1110">
                  <c:v>40975.0625</c:v>
                </c:pt>
                <c:pt idx="1111">
                  <c:v>40975.069444444445</c:v>
                </c:pt>
                <c:pt idx="1112">
                  <c:v>40975.076388888891</c:v>
                </c:pt>
                <c:pt idx="1113">
                  <c:v>40975.083333333336</c:v>
                </c:pt>
                <c:pt idx="1114">
                  <c:v>40975.090277777781</c:v>
                </c:pt>
                <c:pt idx="1115">
                  <c:v>40975.097222222204</c:v>
                </c:pt>
                <c:pt idx="1116">
                  <c:v>40975.104166666628</c:v>
                </c:pt>
                <c:pt idx="1117">
                  <c:v>40975.11111111108</c:v>
                </c:pt>
                <c:pt idx="1118">
                  <c:v>40975.118055555562</c:v>
                </c:pt>
                <c:pt idx="1119">
                  <c:v>40975.124999999993</c:v>
                </c:pt>
                <c:pt idx="1120">
                  <c:v>40975.131944444445</c:v>
                </c:pt>
                <c:pt idx="1121">
                  <c:v>40975.138888888891</c:v>
                </c:pt>
                <c:pt idx="1122">
                  <c:v>40975.145833333336</c:v>
                </c:pt>
                <c:pt idx="1123">
                  <c:v>40975.152777777781</c:v>
                </c:pt>
                <c:pt idx="1124">
                  <c:v>40975.159722222204</c:v>
                </c:pt>
                <c:pt idx="1125">
                  <c:v>40975.166666666628</c:v>
                </c:pt>
                <c:pt idx="1126">
                  <c:v>40975.17361111108</c:v>
                </c:pt>
                <c:pt idx="1127">
                  <c:v>40975.180555555562</c:v>
                </c:pt>
                <c:pt idx="1128">
                  <c:v>40975.1875</c:v>
                </c:pt>
                <c:pt idx="1129">
                  <c:v>40975.194444444445</c:v>
                </c:pt>
                <c:pt idx="1130">
                  <c:v>40975.201388888876</c:v>
                </c:pt>
                <c:pt idx="1131">
                  <c:v>40975.208333333336</c:v>
                </c:pt>
                <c:pt idx="1132">
                  <c:v>40975.215277777781</c:v>
                </c:pt>
                <c:pt idx="1133">
                  <c:v>40975.222222222204</c:v>
                </c:pt>
                <c:pt idx="1134">
                  <c:v>40975.229166666606</c:v>
                </c:pt>
                <c:pt idx="1135">
                  <c:v>40975.23611111108</c:v>
                </c:pt>
                <c:pt idx="1136">
                  <c:v>40975.243055555555</c:v>
                </c:pt>
                <c:pt idx="1137">
                  <c:v>40975.25</c:v>
                </c:pt>
                <c:pt idx="1138">
                  <c:v>40975.256944444474</c:v>
                </c:pt>
                <c:pt idx="1139">
                  <c:v>40975.263888888876</c:v>
                </c:pt>
                <c:pt idx="1140">
                  <c:v>40975.270833333336</c:v>
                </c:pt>
                <c:pt idx="1141">
                  <c:v>40975.277777777774</c:v>
                </c:pt>
                <c:pt idx="1142">
                  <c:v>40975.284722222204</c:v>
                </c:pt>
                <c:pt idx="1143">
                  <c:v>40975.291666666606</c:v>
                </c:pt>
                <c:pt idx="1144">
                  <c:v>40975.29861111108</c:v>
                </c:pt>
                <c:pt idx="1145">
                  <c:v>40975.305555555562</c:v>
                </c:pt>
                <c:pt idx="1146">
                  <c:v>40975.312500000029</c:v>
                </c:pt>
                <c:pt idx="1147">
                  <c:v>40975.319444444474</c:v>
                </c:pt>
                <c:pt idx="1148">
                  <c:v>40975.326388888891</c:v>
                </c:pt>
                <c:pt idx="1149">
                  <c:v>40975.333333333336</c:v>
                </c:pt>
                <c:pt idx="1150">
                  <c:v>40975.34027777781</c:v>
                </c:pt>
                <c:pt idx="1151">
                  <c:v>40975.347222222219</c:v>
                </c:pt>
                <c:pt idx="1152">
                  <c:v>40975.354166666664</c:v>
                </c:pt>
                <c:pt idx="1153">
                  <c:v>40975.36111111108</c:v>
                </c:pt>
                <c:pt idx="1154">
                  <c:v>40975.368055555562</c:v>
                </c:pt>
                <c:pt idx="1155">
                  <c:v>40975.375</c:v>
                </c:pt>
                <c:pt idx="1156">
                  <c:v>40975.381944444474</c:v>
                </c:pt>
                <c:pt idx="1157">
                  <c:v>40975.388888888934</c:v>
                </c:pt>
                <c:pt idx="1158">
                  <c:v>40975.395833333336</c:v>
                </c:pt>
                <c:pt idx="1159">
                  <c:v>40975.402777777781</c:v>
                </c:pt>
                <c:pt idx="1160">
                  <c:v>40975.409722222204</c:v>
                </c:pt>
                <c:pt idx="1161">
                  <c:v>40975.416666666664</c:v>
                </c:pt>
                <c:pt idx="1162">
                  <c:v>40975.42361111108</c:v>
                </c:pt>
                <c:pt idx="1163">
                  <c:v>40975.430555555562</c:v>
                </c:pt>
                <c:pt idx="1164">
                  <c:v>40975.4375</c:v>
                </c:pt>
                <c:pt idx="1165">
                  <c:v>40975.444444444474</c:v>
                </c:pt>
                <c:pt idx="1166">
                  <c:v>40975.451388888891</c:v>
                </c:pt>
                <c:pt idx="1167">
                  <c:v>40975.458333333343</c:v>
                </c:pt>
                <c:pt idx="1168">
                  <c:v>40975.465277777781</c:v>
                </c:pt>
                <c:pt idx="1169">
                  <c:v>40975.472222222219</c:v>
                </c:pt>
                <c:pt idx="1170">
                  <c:v>40975.479166666628</c:v>
                </c:pt>
                <c:pt idx="1171">
                  <c:v>40975.486111111109</c:v>
                </c:pt>
                <c:pt idx="1172">
                  <c:v>40975.493055555555</c:v>
                </c:pt>
                <c:pt idx="1173">
                  <c:v>40975.5</c:v>
                </c:pt>
                <c:pt idx="1174">
                  <c:v>40975.506944444474</c:v>
                </c:pt>
                <c:pt idx="1175">
                  <c:v>40975.513888888891</c:v>
                </c:pt>
                <c:pt idx="1176">
                  <c:v>40975.520833333336</c:v>
                </c:pt>
                <c:pt idx="1177">
                  <c:v>40975.527777777774</c:v>
                </c:pt>
                <c:pt idx="1178">
                  <c:v>40975.534722222204</c:v>
                </c:pt>
                <c:pt idx="1179">
                  <c:v>40975.541666666628</c:v>
                </c:pt>
                <c:pt idx="1180">
                  <c:v>40975.548611111109</c:v>
                </c:pt>
                <c:pt idx="1181">
                  <c:v>40975.555555555562</c:v>
                </c:pt>
                <c:pt idx="1182">
                  <c:v>40975.5625</c:v>
                </c:pt>
                <c:pt idx="1183">
                  <c:v>40975.569444444445</c:v>
                </c:pt>
                <c:pt idx="1184">
                  <c:v>40975.576388888891</c:v>
                </c:pt>
                <c:pt idx="1185">
                  <c:v>40975.583333333336</c:v>
                </c:pt>
                <c:pt idx="1186">
                  <c:v>40975.590277777781</c:v>
                </c:pt>
                <c:pt idx="1187">
                  <c:v>40975.597222222204</c:v>
                </c:pt>
                <c:pt idx="1188">
                  <c:v>40975.604166666628</c:v>
                </c:pt>
                <c:pt idx="1189">
                  <c:v>40975.61111111108</c:v>
                </c:pt>
                <c:pt idx="1190">
                  <c:v>40975.618055555562</c:v>
                </c:pt>
                <c:pt idx="1191">
                  <c:v>40975.624999999993</c:v>
                </c:pt>
                <c:pt idx="1192">
                  <c:v>40975.631944444445</c:v>
                </c:pt>
                <c:pt idx="1193">
                  <c:v>40975.638888888891</c:v>
                </c:pt>
                <c:pt idx="1194">
                  <c:v>40975.645833333336</c:v>
                </c:pt>
                <c:pt idx="1195">
                  <c:v>40975.652777777781</c:v>
                </c:pt>
                <c:pt idx="1196">
                  <c:v>40975.659722222204</c:v>
                </c:pt>
                <c:pt idx="1197">
                  <c:v>40975.666666666628</c:v>
                </c:pt>
                <c:pt idx="1198">
                  <c:v>40975.67361111108</c:v>
                </c:pt>
                <c:pt idx="1199">
                  <c:v>40975.680555555562</c:v>
                </c:pt>
                <c:pt idx="1200">
                  <c:v>40975.6875</c:v>
                </c:pt>
                <c:pt idx="1201">
                  <c:v>40975.694444444445</c:v>
                </c:pt>
                <c:pt idx="1202">
                  <c:v>40975.701388888876</c:v>
                </c:pt>
                <c:pt idx="1203">
                  <c:v>40975.708333333336</c:v>
                </c:pt>
                <c:pt idx="1204">
                  <c:v>40975.715277777781</c:v>
                </c:pt>
                <c:pt idx="1205">
                  <c:v>40975.722222222204</c:v>
                </c:pt>
                <c:pt idx="1206">
                  <c:v>40975.729166666606</c:v>
                </c:pt>
                <c:pt idx="1207">
                  <c:v>40975.73611111108</c:v>
                </c:pt>
                <c:pt idx="1208">
                  <c:v>40975.743055555555</c:v>
                </c:pt>
                <c:pt idx="1209">
                  <c:v>40975.75</c:v>
                </c:pt>
                <c:pt idx="1210">
                  <c:v>40975.756944444474</c:v>
                </c:pt>
                <c:pt idx="1211">
                  <c:v>40975.763888888876</c:v>
                </c:pt>
                <c:pt idx="1212">
                  <c:v>40975.770833333336</c:v>
                </c:pt>
                <c:pt idx="1213">
                  <c:v>40975.777777777774</c:v>
                </c:pt>
                <c:pt idx="1214">
                  <c:v>40975.784722222204</c:v>
                </c:pt>
                <c:pt idx="1215">
                  <c:v>40975.791666666606</c:v>
                </c:pt>
                <c:pt idx="1216">
                  <c:v>40975.79861111108</c:v>
                </c:pt>
                <c:pt idx="1217">
                  <c:v>40975.805555555562</c:v>
                </c:pt>
                <c:pt idx="1218">
                  <c:v>40975.812500000029</c:v>
                </c:pt>
                <c:pt idx="1219">
                  <c:v>40975.819444444474</c:v>
                </c:pt>
                <c:pt idx="1220">
                  <c:v>40975.826388888891</c:v>
                </c:pt>
                <c:pt idx="1221">
                  <c:v>40975.833333333336</c:v>
                </c:pt>
                <c:pt idx="1222">
                  <c:v>40975.84027777781</c:v>
                </c:pt>
                <c:pt idx="1223">
                  <c:v>40975.847222222219</c:v>
                </c:pt>
                <c:pt idx="1224">
                  <c:v>40975.854166666664</c:v>
                </c:pt>
                <c:pt idx="1225">
                  <c:v>40975.86111111108</c:v>
                </c:pt>
                <c:pt idx="1226">
                  <c:v>40975.868055555562</c:v>
                </c:pt>
                <c:pt idx="1227">
                  <c:v>40975.875</c:v>
                </c:pt>
                <c:pt idx="1228">
                  <c:v>40975.881944444474</c:v>
                </c:pt>
                <c:pt idx="1229">
                  <c:v>40975.888888888934</c:v>
                </c:pt>
                <c:pt idx="1230">
                  <c:v>40975.895833333336</c:v>
                </c:pt>
                <c:pt idx="1231">
                  <c:v>40975.902777777781</c:v>
                </c:pt>
                <c:pt idx="1232">
                  <c:v>40975.909722222204</c:v>
                </c:pt>
                <c:pt idx="1233">
                  <c:v>40975.916666666664</c:v>
                </c:pt>
                <c:pt idx="1234">
                  <c:v>40975.92361111108</c:v>
                </c:pt>
                <c:pt idx="1235">
                  <c:v>40975.930555555562</c:v>
                </c:pt>
                <c:pt idx="1236">
                  <c:v>40975.9375</c:v>
                </c:pt>
                <c:pt idx="1237">
                  <c:v>40975.944444444474</c:v>
                </c:pt>
                <c:pt idx="1238">
                  <c:v>40975.951388888891</c:v>
                </c:pt>
                <c:pt idx="1239">
                  <c:v>40975.958333333343</c:v>
                </c:pt>
                <c:pt idx="1240">
                  <c:v>40975.965277777781</c:v>
                </c:pt>
                <c:pt idx="1241">
                  <c:v>40975.972222222219</c:v>
                </c:pt>
                <c:pt idx="1242">
                  <c:v>40975.979166666628</c:v>
                </c:pt>
                <c:pt idx="1243">
                  <c:v>40975.986111111109</c:v>
                </c:pt>
                <c:pt idx="1244">
                  <c:v>40975.993055555555</c:v>
                </c:pt>
                <c:pt idx="1245">
                  <c:v>40976</c:v>
                </c:pt>
                <c:pt idx="1246">
                  <c:v>40976.006944444474</c:v>
                </c:pt>
                <c:pt idx="1247">
                  <c:v>40976.013888888891</c:v>
                </c:pt>
                <c:pt idx="1248">
                  <c:v>40976.020833333336</c:v>
                </c:pt>
                <c:pt idx="1249">
                  <c:v>40976.027777777774</c:v>
                </c:pt>
                <c:pt idx="1250">
                  <c:v>40976.034722222204</c:v>
                </c:pt>
                <c:pt idx="1251">
                  <c:v>40976.041666666628</c:v>
                </c:pt>
                <c:pt idx="1252">
                  <c:v>40976.048611111109</c:v>
                </c:pt>
                <c:pt idx="1253">
                  <c:v>40976.055555555562</c:v>
                </c:pt>
                <c:pt idx="1254">
                  <c:v>40976.0625</c:v>
                </c:pt>
                <c:pt idx="1255">
                  <c:v>40976.069444444445</c:v>
                </c:pt>
                <c:pt idx="1256">
                  <c:v>40976.076388888891</c:v>
                </c:pt>
                <c:pt idx="1257">
                  <c:v>40976.083333333336</c:v>
                </c:pt>
                <c:pt idx="1258">
                  <c:v>40976.090277777781</c:v>
                </c:pt>
                <c:pt idx="1259">
                  <c:v>40976.097222222204</c:v>
                </c:pt>
                <c:pt idx="1260">
                  <c:v>40976.104166666628</c:v>
                </c:pt>
                <c:pt idx="1261">
                  <c:v>40976.11111111108</c:v>
                </c:pt>
                <c:pt idx="1262">
                  <c:v>40976.118055555562</c:v>
                </c:pt>
                <c:pt idx="1263">
                  <c:v>40976.124999999993</c:v>
                </c:pt>
                <c:pt idx="1264">
                  <c:v>40976.131944444445</c:v>
                </c:pt>
                <c:pt idx="1265">
                  <c:v>40976.138888888891</c:v>
                </c:pt>
                <c:pt idx="1266">
                  <c:v>40976.145833333336</c:v>
                </c:pt>
                <c:pt idx="1267">
                  <c:v>40976.152777777781</c:v>
                </c:pt>
                <c:pt idx="1268">
                  <c:v>40976.159722222204</c:v>
                </c:pt>
                <c:pt idx="1269">
                  <c:v>40976.166666666628</c:v>
                </c:pt>
                <c:pt idx="1270">
                  <c:v>40976.17361111108</c:v>
                </c:pt>
                <c:pt idx="1271">
                  <c:v>40976.180555555562</c:v>
                </c:pt>
                <c:pt idx="1272">
                  <c:v>40976.1875</c:v>
                </c:pt>
                <c:pt idx="1273">
                  <c:v>40976.194444444445</c:v>
                </c:pt>
                <c:pt idx="1274">
                  <c:v>40976.201388888876</c:v>
                </c:pt>
                <c:pt idx="1275">
                  <c:v>40976.208333333336</c:v>
                </c:pt>
                <c:pt idx="1276">
                  <c:v>40976.215277777781</c:v>
                </c:pt>
                <c:pt idx="1277">
                  <c:v>40976.222222222204</c:v>
                </c:pt>
                <c:pt idx="1278">
                  <c:v>40976.229166666606</c:v>
                </c:pt>
                <c:pt idx="1279">
                  <c:v>40976.23611111108</c:v>
                </c:pt>
                <c:pt idx="1280">
                  <c:v>40976.243055555555</c:v>
                </c:pt>
                <c:pt idx="1281">
                  <c:v>40976.25</c:v>
                </c:pt>
                <c:pt idx="1282">
                  <c:v>40976.256944444474</c:v>
                </c:pt>
                <c:pt idx="1283">
                  <c:v>40976.263888888876</c:v>
                </c:pt>
                <c:pt idx="1284">
                  <c:v>40976.270833333336</c:v>
                </c:pt>
                <c:pt idx="1285">
                  <c:v>40976.277777777774</c:v>
                </c:pt>
                <c:pt idx="1286">
                  <c:v>40976.284722222204</c:v>
                </c:pt>
                <c:pt idx="1287">
                  <c:v>40976.291666666606</c:v>
                </c:pt>
                <c:pt idx="1288">
                  <c:v>40976.29861111108</c:v>
                </c:pt>
                <c:pt idx="1289">
                  <c:v>40976.305555555562</c:v>
                </c:pt>
                <c:pt idx="1290">
                  <c:v>40976.312500000029</c:v>
                </c:pt>
                <c:pt idx="1291">
                  <c:v>40976.319444444474</c:v>
                </c:pt>
                <c:pt idx="1292">
                  <c:v>40976.326388888891</c:v>
                </c:pt>
                <c:pt idx="1293">
                  <c:v>40976.333333333336</c:v>
                </c:pt>
                <c:pt idx="1294">
                  <c:v>40976.34027777781</c:v>
                </c:pt>
                <c:pt idx="1295">
                  <c:v>40976.347222222219</c:v>
                </c:pt>
                <c:pt idx="1296">
                  <c:v>40976.354166666664</c:v>
                </c:pt>
                <c:pt idx="1297">
                  <c:v>40976.36111111108</c:v>
                </c:pt>
                <c:pt idx="1298">
                  <c:v>40976.368055555562</c:v>
                </c:pt>
                <c:pt idx="1299">
                  <c:v>40976.375</c:v>
                </c:pt>
                <c:pt idx="1300">
                  <c:v>40976.381944444474</c:v>
                </c:pt>
                <c:pt idx="1301">
                  <c:v>40976.388888888934</c:v>
                </c:pt>
                <c:pt idx="1302">
                  <c:v>40976.395833333336</c:v>
                </c:pt>
                <c:pt idx="1303">
                  <c:v>40976.402777777781</c:v>
                </c:pt>
                <c:pt idx="1304">
                  <c:v>40976.409722222204</c:v>
                </c:pt>
                <c:pt idx="1305">
                  <c:v>40976.416666666664</c:v>
                </c:pt>
                <c:pt idx="1306">
                  <c:v>40976.42361111108</c:v>
                </c:pt>
                <c:pt idx="1307">
                  <c:v>40976.430555555562</c:v>
                </c:pt>
                <c:pt idx="1308">
                  <c:v>40976.4375</c:v>
                </c:pt>
                <c:pt idx="1309">
                  <c:v>40976.444444444474</c:v>
                </c:pt>
                <c:pt idx="1310">
                  <c:v>40976.451388888891</c:v>
                </c:pt>
                <c:pt idx="1311">
                  <c:v>40976.458333333343</c:v>
                </c:pt>
                <c:pt idx="1312">
                  <c:v>40976.465277777781</c:v>
                </c:pt>
                <c:pt idx="1313">
                  <c:v>40976.472222222219</c:v>
                </c:pt>
                <c:pt idx="1314">
                  <c:v>40976.479166666628</c:v>
                </c:pt>
                <c:pt idx="1315">
                  <c:v>40976.486111111109</c:v>
                </c:pt>
                <c:pt idx="1316">
                  <c:v>40976.493055555555</c:v>
                </c:pt>
                <c:pt idx="1317">
                  <c:v>40976.5</c:v>
                </c:pt>
                <c:pt idx="1318">
                  <c:v>40976.506944444474</c:v>
                </c:pt>
                <c:pt idx="1319">
                  <c:v>40976.513888888891</c:v>
                </c:pt>
                <c:pt idx="1320">
                  <c:v>40976.520833333336</c:v>
                </c:pt>
                <c:pt idx="1321">
                  <c:v>40976.527777777774</c:v>
                </c:pt>
                <c:pt idx="1322">
                  <c:v>40976.534722222204</c:v>
                </c:pt>
                <c:pt idx="1323">
                  <c:v>40976.541666666628</c:v>
                </c:pt>
                <c:pt idx="1324">
                  <c:v>40976.548611111109</c:v>
                </c:pt>
                <c:pt idx="1325">
                  <c:v>40976.555555555562</c:v>
                </c:pt>
                <c:pt idx="1326">
                  <c:v>40976.5625</c:v>
                </c:pt>
                <c:pt idx="1327">
                  <c:v>40976.569444444445</c:v>
                </c:pt>
                <c:pt idx="1328">
                  <c:v>40976.576388888891</c:v>
                </c:pt>
                <c:pt idx="1329">
                  <c:v>40976.583333333336</c:v>
                </c:pt>
                <c:pt idx="1330">
                  <c:v>40976.590277777781</c:v>
                </c:pt>
                <c:pt idx="1331">
                  <c:v>40976.597222222204</c:v>
                </c:pt>
                <c:pt idx="1332">
                  <c:v>40976.604166666628</c:v>
                </c:pt>
                <c:pt idx="1333">
                  <c:v>40976.61111111108</c:v>
                </c:pt>
                <c:pt idx="1334">
                  <c:v>40976.618055555562</c:v>
                </c:pt>
                <c:pt idx="1335">
                  <c:v>40976.624999999993</c:v>
                </c:pt>
                <c:pt idx="1336">
                  <c:v>40976.631944444445</c:v>
                </c:pt>
                <c:pt idx="1337">
                  <c:v>40976.638888888891</c:v>
                </c:pt>
                <c:pt idx="1338">
                  <c:v>40976.645833333336</c:v>
                </c:pt>
                <c:pt idx="1339">
                  <c:v>40976.652777777781</c:v>
                </c:pt>
                <c:pt idx="1340">
                  <c:v>40976.659722222204</c:v>
                </c:pt>
                <c:pt idx="1341">
                  <c:v>40976.666666666628</c:v>
                </c:pt>
                <c:pt idx="1342">
                  <c:v>40976.67361111108</c:v>
                </c:pt>
                <c:pt idx="1343">
                  <c:v>40976.680555555562</c:v>
                </c:pt>
                <c:pt idx="1344">
                  <c:v>40976.6875</c:v>
                </c:pt>
                <c:pt idx="1345">
                  <c:v>40976.694444444445</c:v>
                </c:pt>
                <c:pt idx="1346">
                  <c:v>40976.701388888876</c:v>
                </c:pt>
                <c:pt idx="1347">
                  <c:v>40976.708333333336</c:v>
                </c:pt>
                <c:pt idx="1348">
                  <c:v>40976.715277777781</c:v>
                </c:pt>
                <c:pt idx="1349">
                  <c:v>40976.722222222204</c:v>
                </c:pt>
                <c:pt idx="1350">
                  <c:v>40976.729166666606</c:v>
                </c:pt>
                <c:pt idx="1351">
                  <c:v>40976.73611111108</c:v>
                </c:pt>
                <c:pt idx="1352">
                  <c:v>40976.743055555555</c:v>
                </c:pt>
                <c:pt idx="1353">
                  <c:v>40976.75</c:v>
                </c:pt>
                <c:pt idx="1354">
                  <c:v>40976.756944444474</c:v>
                </c:pt>
                <c:pt idx="1355">
                  <c:v>40976.763888888876</c:v>
                </c:pt>
                <c:pt idx="1356">
                  <c:v>40976.770833333336</c:v>
                </c:pt>
                <c:pt idx="1357">
                  <c:v>40976.777777777774</c:v>
                </c:pt>
                <c:pt idx="1358">
                  <c:v>40976.784722222204</c:v>
                </c:pt>
                <c:pt idx="1359">
                  <c:v>40976.791666666606</c:v>
                </c:pt>
                <c:pt idx="1360">
                  <c:v>40976.79861111108</c:v>
                </c:pt>
                <c:pt idx="1361">
                  <c:v>40976.805555555562</c:v>
                </c:pt>
                <c:pt idx="1362">
                  <c:v>40976.812500000029</c:v>
                </c:pt>
                <c:pt idx="1363">
                  <c:v>40976.819444444474</c:v>
                </c:pt>
                <c:pt idx="1364">
                  <c:v>40976.826388888891</c:v>
                </c:pt>
                <c:pt idx="1365">
                  <c:v>40976.833333333336</c:v>
                </c:pt>
                <c:pt idx="1366">
                  <c:v>40976.84027777781</c:v>
                </c:pt>
                <c:pt idx="1367">
                  <c:v>40976.847222222219</c:v>
                </c:pt>
                <c:pt idx="1368">
                  <c:v>40976.854166666664</c:v>
                </c:pt>
                <c:pt idx="1369">
                  <c:v>40976.86111111108</c:v>
                </c:pt>
                <c:pt idx="1370">
                  <c:v>40976.868055555562</c:v>
                </c:pt>
                <c:pt idx="1371">
                  <c:v>40976.875</c:v>
                </c:pt>
                <c:pt idx="1372">
                  <c:v>40976.881944444474</c:v>
                </c:pt>
                <c:pt idx="1373">
                  <c:v>40976.888888888934</c:v>
                </c:pt>
                <c:pt idx="1374">
                  <c:v>40976.895833333336</c:v>
                </c:pt>
                <c:pt idx="1375">
                  <c:v>40976.902777777781</c:v>
                </c:pt>
                <c:pt idx="1376">
                  <c:v>40976.909722222204</c:v>
                </c:pt>
                <c:pt idx="1377">
                  <c:v>40976.916666666664</c:v>
                </c:pt>
                <c:pt idx="1378">
                  <c:v>40976.92361111108</c:v>
                </c:pt>
                <c:pt idx="1379">
                  <c:v>40976.930555555562</c:v>
                </c:pt>
                <c:pt idx="1380">
                  <c:v>40976.9375</c:v>
                </c:pt>
                <c:pt idx="1381">
                  <c:v>40976.944444444474</c:v>
                </c:pt>
                <c:pt idx="1382">
                  <c:v>40976.951388888891</c:v>
                </c:pt>
                <c:pt idx="1383">
                  <c:v>40976.958333333343</c:v>
                </c:pt>
                <c:pt idx="1384">
                  <c:v>40976.965277777781</c:v>
                </c:pt>
                <c:pt idx="1385">
                  <c:v>40976.972222222219</c:v>
                </c:pt>
                <c:pt idx="1386">
                  <c:v>40976.979166666628</c:v>
                </c:pt>
                <c:pt idx="1387">
                  <c:v>40976.986111111109</c:v>
                </c:pt>
                <c:pt idx="1388">
                  <c:v>40976.993055555555</c:v>
                </c:pt>
                <c:pt idx="1389">
                  <c:v>40977</c:v>
                </c:pt>
                <c:pt idx="1390">
                  <c:v>40977.006944444474</c:v>
                </c:pt>
                <c:pt idx="1391">
                  <c:v>40977.013888888891</c:v>
                </c:pt>
                <c:pt idx="1392">
                  <c:v>40977.020833333336</c:v>
                </c:pt>
                <c:pt idx="1393">
                  <c:v>40977.027777777774</c:v>
                </c:pt>
                <c:pt idx="1394">
                  <c:v>40977.034722222204</c:v>
                </c:pt>
                <c:pt idx="1395">
                  <c:v>40977.041666666628</c:v>
                </c:pt>
                <c:pt idx="1396">
                  <c:v>40977.048611111109</c:v>
                </c:pt>
                <c:pt idx="1397">
                  <c:v>40977.055555555562</c:v>
                </c:pt>
                <c:pt idx="1398">
                  <c:v>40977.0625</c:v>
                </c:pt>
                <c:pt idx="1399">
                  <c:v>40977.069444444445</c:v>
                </c:pt>
                <c:pt idx="1400">
                  <c:v>40977.076388888891</c:v>
                </c:pt>
                <c:pt idx="1401">
                  <c:v>40977.083333333336</c:v>
                </c:pt>
                <c:pt idx="1402">
                  <c:v>40977.090277777781</c:v>
                </c:pt>
                <c:pt idx="1403">
                  <c:v>40977.097222222204</c:v>
                </c:pt>
                <c:pt idx="1404">
                  <c:v>40977.104166666628</c:v>
                </c:pt>
                <c:pt idx="1405">
                  <c:v>40977.11111111108</c:v>
                </c:pt>
                <c:pt idx="1406">
                  <c:v>40977.118055555562</c:v>
                </c:pt>
                <c:pt idx="1407">
                  <c:v>40977.124999999993</c:v>
                </c:pt>
                <c:pt idx="1408">
                  <c:v>40977.131944444445</c:v>
                </c:pt>
                <c:pt idx="1409">
                  <c:v>40977.138888888891</c:v>
                </c:pt>
                <c:pt idx="1410">
                  <c:v>40977.145833333336</c:v>
                </c:pt>
                <c:pt idx="1411">
                  <c:v>40977.152777777781</c:v>
                </c:pt>
                <c:pt idx="1412">
                  <c:v>40977.159722222204</c:v>
                </c:pt>
                <c:pt idx="1413">
                  <c:v>40977.166666666628</c:v>
                </c:pt>
                <c:pt idx="1414">
                  <c:v>40977.17361111108</c:v>
                </c:pt>
                <c:pt idx="1415">
                  <c:v>40977.180555555562</c:v>
                </c:pt>
                <c:pt idx="1416">
                  <c:v>40977.1875</c:v>
                </c:pt>
                <c:pt idx="1417">
                  <c:v>40977.194444444445</c:v>
                </c:pt>
                <c:pt idx="1418">
                  <c:v>40977.201388888876</c:v>
                </c:pt>
                <c:pt idx="1419">
                  <c:v>40977.208333333336</c:v>
                </c:pt>
                <c:pt idx="1420">
                  <c:v>40977.215277777781</c:v>
                </c:pt>
                <c:pt idx="1421">
                  <c:v>40977.222222222204</c:v>
                </c:pt>
                <c:pt idx="1422">
                  <c:v>40977.229166666606</c:v>
                </c:pt>
                <c:pt idx="1423">
                  <c:v>40977.23611111108</c:v>
                </c:pt>
                <c:pt idx="1424">
                  <c:v>40977.243055555555</c:v>
                </c:pt>
                <c:pt idx="1425">
                  <c:v>40977.25</c:v>
                </c:pt>
                <c:pt idx="1426">
                  <c:v>40977.256944444474</c:v>
                </c:pt>
                <c:pt idx="1427">
                  <c:v>40977.263888888876</c:v>
                </c:pt>
                <c:pt idx="1428">
                  <c:v>40977.270833333336</c:v>
                </c:pt>
                <c:pt idx="1429">
                  <c:v>40977.277777777774</c:v>
                </c:pt>
                <c:pt idx="1430">
                  <c:v>40977.284722222204</c:v>
                </c:pt>
                <c:pt idx="1431">
                  <c:v>40977.291666666606</c:v>
                </c:pt>
                <c:pt idx="1432">
                  <c:v>40977.29861111108</c:v>
                </c:pt>
                <c:pt idx="1433">
                  <c:v>40977.305555555562</c:v>
                </c:pt>
                <c:pt idx="1434">
                  <c:v>40977.312500000029</c:v>
                </c:pt>
                <c:pt idx="1435">
                  <c:v>40977.319444444474</c:v>
                </c:pt>
                <c:pt idx="1436">
                  <c:v>40977.326388888891</c:v>
                </c:pt>
                <c:pt idx="1437">
                  <c:v>40977.333333333336</c:v>
                </c:pt>
                <c:pt idx="1438">
                  <c:v>40977.34027777781</c:v>
                </c:pt>
                <c:pt idx="1439">
                  <c:v>40977.347222222219</c:v>
                </c:pt>
                <c:pt idx="1440">
                  <c:v>40977.354166666664</c:v>
                </c:pt>
                <c:pt idx="1441">
                  <c:v>40977.36111111108</c:v>
                </c:pt>
                <c:pt idx="1442">
                  <c:v>40977.368055555562</c:v>
                </c:pt>
                <c:pt idx="1443">
                  <c:v>40977.375</c:v>
                </c:pt>
                <c:pt idx="1444">
                  <c:v>40977.381944444474</c:v>
                </c:pt>
                <c:pt idx="1445">
                  <c:v>40977.388888888934</c:v>
                </c:pt>
                <c:pt idx="1446">
                  <c:v>40977.395833333336</c:v>
                </c:pt>
                <c:pt idx="1447">
                  <c:v>40977.402777777781</c:v>
                </c:pt>
                <c:pt idx="1448">
                  <c:v>40977.409722222204</c:v>
                </c:pt>
                <c:pt idx="1449">
                  <c:v>40977.416666666664</c:v>
                </c:pt>
                <c:pt idx="1450">
                  <c:v>40977.42361111108</c:v>
                </c:pt>
                <c:pt idx="1451">
                  <c:v>40977.430555555562</c:v>
                </c:pt>
                <c:pt idx="1452">
                  <c:v>40977.4375</c:v>
                </c:pt>
                <c:pt idx="1453">
                  <c:v>40977.444444444474</c:v>
                </c:pt>
                <c:pt idx="1454">
                  <c:v>40977.451388888891</c:v>
                </c:pt>
                <c:pt idx="1455">
                  <c:v>40977.458333333343</c:v>
                </c:pt>
                <c:pt idx="1456">
                  <c:v>40977.465277777781</c:v>
                </c:pt>
                <c:pt idx="1457">
                  <c:v>40977.472222222219</c:v>
                </c:pt>
                <c:pt idx="1458">
                  <c:v>40977.479166666628</c:v>
                </c:pt>
                <c:pt idx="1459">
                  <c:v>40977.486111111109</c:v>
                </c:pt>
                <c:pt idx="1460">
                  <c:v>40977.493055555555</c:v>
                </c:pt>
                <c:pt idx="1461">
                  <c:v>40977.5</c:v>
                </c:pt>
                <c:pt idx="1462">
                  <c:v>40977.506944444474</c:v>
                </c:pt>
                <c:pt idx="1463">
                  <c:v>40977.513888888891</c:v>
                </c:pt>
                <c:pt idx="1464">
                  <c:v>40977.520833333336</c:v>
                </c:pt>
                <c:pt idx="1465">
                  <c:v>40977.527777777774</c:v>
                </c:pt>
                <c:pt idx="1466">
                  <c:v>40977.534722222204</c:v>
                </c:pt>
                <c:pt idx="1467">
                  <c:v>40977.541666666628</c:v>
                </c:pt>
                <c:pt idx="1468">
                  <c:v>40977.548611111109</c:v>
                </c:pt>
                <c:pt idx="1469">
                  <c:v>40977.555555555562</c:v>
                </c:pt>
                <c:pt idx="1470">
                  <c:v>40977.5625</c:v>
                </c:pt>
                <c:pt idx="1471">
                  <c:v>40977.569444444445</c:v>
                </c:pt>
                <c:pt idx="1472">
                  <c:v>40977.576388888891</c:v>
                </c:pt>
                <c:pt idx="1473">
                  <c:v>40977.583333333336</c:v>
                </c:pt>
                <c:pt idx="1474">
                  <c:v>40977.590277777781</c:v>
                </c:pt>
                <c:pt idx="1475">
                  <c:v>40977.597222222204</c:v>
                </c:pt>
                <c:pt idx="1476">
                  <c:v>40977.604166666628</c:v>
                </c:pt>
                <c:pt idx="1477">
                  <c:v>40977.61111111108</c:v>
                </c:pt>
                <c:pt idx="1478">
                  <c:v>40977.618055555562</c:v>
                </c:pt>
                <c:pt idx="1479">
                  <c:v>40977.624999999993</c:v>
                </c:pt>
                <c:pt idx="1480">
                  <c:v>40977.631944444445</c:v>
                </c:pt>
                <c:pt idx="1481">
                  <c:v>40977.638888888891</c:v>
                </c:pt>
                <c:pt idx="1482">
                  <c:v>40977.645833333336</c:v>
                </c:pt>
                <c:pt idx="1483">
                  <c:v>40977.652777777781</c:v>
                </c:pt>
                <c:pt idx="1484">
                  <c:v>40977.659722222204</c:v>
                </c:pt>
                <c:pt idx="1485">
                  <c:v>40977.666666666628</c:v>
                </c:pt>
                <c:pt idx="1486">
                  <c:v>40977.67361111108</c:v>
                </c:pt>
                <c:pt idx="1487">
                  <c:v>40977.680555555562</c:v>
                </c:pt>
                <c:pt idx="1488">
                  <c:v>40977.6875</c:v>
                </c:pt>
                <c:pt idx="1489">
                  <c:v>40977.694444444445</c:v>
                </c:pt>
                <c:pt idx="1490">
                  <c:v>40977.701388888876</c:v>
                </c:pt>
                <c:pt idx="1491">
                  <c:v>40977.708333333336</c:v>
                </c:pt>
                <c:pt idx="1492">
                  <c:v>40977.715277777781</c:v>
                </c:pt>
                <c:pt idx="1493">
                  <c:v>40977.722222222204</c:v>
                </c:pt>
                <c:pt idx="1494">
                  <c:v>40977.729166666606</c:v>
                </c:pt>
                <c:pt idx="1495">
                  <c:v>40977.73611111108</c:v>
                </c:pt>
                <c:pt idx="1496">
                  <c:v>40977.743055555555</c:v>
                </c:pt>
                <c:pt idx="1497">
                  <c:v>40977.75</c:v>
                </c:pt>
                <c:pt idx="1498">
                  <c:v>40977.756944444474</c:v>
                </c:pt>
                <c:pt idx="1499">
                  <c:v>40977.763888888876</c:v>
                </c:pt>
                <c:pt idx="1500">
                  <c:v>40977.770833333336</c:v>
                </c:pt>
                <c:pt idx="1501">
                  <c:v>40977.777777777774</c:v>
                </c:pt>
                <c:pt idx="1502">
                  <c:v>40977.784722222204</c:v>
                </c:pt>
                <c:pt idx="1503">
                  <c:v>40977.791666666606</c:v>
                </c:pt>
                <c:pt idx="1504">
                  <c:v>40977.79861111108</c:v>
                </c:pt>
                <c:pt idx="1505">
                  <c:v>40977.805555555562</c:v>
                </c:pt>
                <c:pt idx="1506">
                  <c:v>40977.812500000029</c:v>
                </c:pt>
                <c:pt idx="1507">
                  <c:v>40977.819444444474</c:v>
                </c:pt>
                <c:pt idx="1508">
                  <c:v>40977.826388888891</c:v>
                </c:pt>
                <c:pt idx="1509">
                  <c:v>40977.833333333336</c:v>
                </c:pt>
                <c:pt idx="1510">
                  <c:v>40977.84027777781</c:v>
                </c:pt>
                <c:pt idx="1511">
                  <c:v>40977.847222222219</c:v>
                </c:pt>
                <c:pt idx="1512">
                  <c:v>40977.854166666664</c:v>
                </c:pt>
                <c:pt idx="1513">
                  <c:v>40977.86111111108</c:v>
                </c:pt>
                <c:pt idx="1514">
                  <c:v>40977.868055555562</c:v>
                </c:pt>
                <c:pt idx="1515">
                  <c:v>40977.875</c:v>
                </c:pt>
                <c:pt idx="1516">
                  <c:v>40977.881944444474</c:v>
                </c:pt>
                <c:pt idx="1517">
                  <c:v>40977.888888888934</c:v>
                </c:pt>
                <c:pt idx="1518">
                  <c:v>40977.895833333336</c:v>
                </c:pt>
                <c:pt idx="1519">
                  <c:v>40977.902777777781</c:v>
                </c:pt>
                <c:pt idx="1520">
                  <c:v>40977.909722222204</c:v>
                </c:pt>
                <c:pt idx="1521">
                  <c:v>40977.916666666664</c:v>
                </c:pt>
                <c:pt idx="1522">
                  <c:v>40977.92361111108</c:v>
                </c:pt>
                <c:pt idx="1523">
                  <c:v>40977.930555555562</c:v>
                </c:pt>
                <c:pt idx="1524">
                  <c:v>40977.9375</c:v>
                </c:pt>
                <c:pt idx="1525">
                  <c:v>40977.944444444474</c:v>
                </c:pt>
                <c:pt idx="1526">
                  <c:v>40977.951388888891</c:v>
                </c:pt>
                <c:pt idx="1527">
                  <c:v>40977.958333333343</c:v>
                </c:pt>
                <c:pt idx="1528">
                  <c:v>40977.965277777781</c:v>
                </c:pt>
                <c:pt idx="1529">
                  <c:v>40977.972222222219</c:v>
                </c:pt>
                <c:pt idx="1530">
                  <c:v>40977.979166666628</c:v>
                </c:pt>
                <c:pt idx="1531">
                  <c:v>40977.986111111109</c:v>
                </c:pt>
                <c:pt idx="1532">
                  <c:v>40977.993055555555</c:v>
                </c:pt>
                <c:pt idx="1533">
                  <c:v>40978</c:v>
                </c:pt>
                <c:pt idx="1534">
                  <c:v>40978.006944444474</c:v>
                </c:pt>
                <c:pt idx="1535">
                  <c:v>40978.013888888891</c:v>
                </c:pt>
                <c:pt idx="1536">
                  <c:v>40978.020833333336</c:v>
                </c:pt>
                <c:pt idx="1537">
                  <c:v>40978.027777777774</c:v>
                </c:pt>
                <c:pt idx="1538">
                  <c:v>40978.034722222204</c:v>
                </c:pt>
                <c:pt idx="1539">
                  <c:v>40978.041666666628</c:v>
                </c:pt>
                <c:pt idx="1540">
                  <c:v>40978.048611111109</c:v>
                </c:pt>
                <c:pt idx="1541">
                  <c:v>40978.055555555562</c:v>
                </c:pt>
                <c:pt idx="1542">
                  <c:v>40978.0625</c:v>
                </c:pt>
                <c:pt idx="1543">
                  <c:v>40978.069444444445</c:v>
                </c:pt>
                <c:pt idx="1544">
                  <c:v>40978.076388888891</c:v>
                </c:pt>
                <c:pt idx="1545">
                  <c:v>40978.083333333336</c:v>
                </c:pt>
                <c:pt idx="1546">
                  <c:v>40978.090277777781</c:v>
                </c:pt>
                <c:pt idx="1547">
                  <c:v>40978.097222222204</c:v>
                </c:pt>
                <c:pt idx="1548">
                  <c:v>40978.104166666628</c:v>
                </c:pt>
                <c:pt idx="1549">
                  <c:v>40978.11111111108</c:v>
                </c:pt>
                <c:pt idx="1550">
                  <c:v>40978.118055555562</c:v>
                </c:pt>
                <c:pt idx="1551">
                  <c:v>40978.124999999993</c:v>
                </c:pt>
                <c:pt idx="1552">
                  <c:v>40978.131944444445</c:v>
                </c:pt>
                <c:pt idx="1553">
                  <c:v>40978.138888888891</c:v>
                </c:pt>
                <c:pt idx="1554">
                  <c:v>40978.145833333336</c:v>
                </c:pt>
                <c:pt idx="1555">
                  <c:v>40978.152777777781</c:v>
                </c:pt>
                <c:pt idx="1556">
                  <c:v>40978.159722222204</c:v>
                </c:pt>
                <c:pt idx="1557">
                  <c:v>40978.166666666628</c:v>
                </c:pt>
                <c:pt idx="1558">
                  <c:v>40978.17361111108</c:v>
                </c:pt>
                <c:pt idx="1559">
                  <c:v>40978.180555555562</c:v>
                </c:pt>
                <c:pt idx="1560">
                  <c:v>40978.1875</c:v>
                </c:pt>
                <c:pt idx="1561">
                  <c:v>40978.194444444445</c:v>
                </c:pt>
                <c:pt idx="1562">
                  <c:v>40978.201388888876</c:v>
                </c:pt>
                <c:pt idx="1563">
                  <c:v>40978.208333333336</c:v>
                </c:pt>
                <c:pt idx="1564">
                  <c:v>40978.215277777781</c:v>
                </c:pt>
                <c:pt idx="1565">
                  <c:v>40978.222222222204</c:v>
                </c:pt>
                <c:pt idx="1566">
                  <c:v>40978.229166666606</c:v>
                </c:pt>
                <c:pt idx="1567">
                  <c:v>40978.23611111108</c:v>
                </c:pt>
                <c:pt idx="1568">
                  <c:v>40978.243055555555</c:v>
                </c:pt>
                <c:pt idx="1569">
                  <c:v>40978.25</c:v>
                </c:pt>
                <c:pt idx="1570">
                  <c:v>40978.256944444474</c:v>
                </c:pt>
                <c:pt idx="1571">
                  <c:v>40978.263888888876</c:v>
                </c:pt>
                <c:pt idx="1572">
                  <c:v>40978.270833333336</c:v>
                </c:pt>
                <c:pt idx="1573">
                  <c:v>40978.277777777774</c:v>
                </c:pt>
                <c:pt idx="1574">
                  <c:v>40978.284722222204</c:v>
                </c:pt>
                <c:pt idx="1575">
                  <c:v>40978.291666666606</c:v>
                </c:pt>
                <c:pt idx="1576">
                  <c:v>40978.29861111108</c:v>
                </c:pt>
                <c:pt idx="1577">
                  <c:v>40978.305555555562</c:v>
                </c:pt>
                <c:pt idx="1578">
                  <c:v>40978.312500000029</c:v>
                </c:pt>
                <c:pt idx="1579">
                  <c:v>40978.319444444474</c:v>
                </c:pt>
                <c:pt idx="1580">
                  <c:v>40978.326388888891</c:v>
                </c:pt>
                <c:pt idx="1581">
                  <c:v>40978.333333333336</c:v>
                </c:pt>
                <c:pt idx="1582">
                  <c:v>40978.34027777781</c:v>
                </c:pt>
                <c:pt idx="1583">
                  <c:v>40978.347222222219</c:v>
                </c:pt>
                <c:pt idx="1584">
                  <c:v>40978.354166666664</c:v>
                </c:pt>
                <c:pt idx="1585">
                  <c:v>40978.36111111108</c:v>
                </c:pt>
                <c:pt idx="1586">
                  <c:v>40978.368055555562</c:v>
                </c:pt>
                <c:pt idx="1587">
                  <c:v>40978.375</c:v>
                </c:pt>
                <c:pt idx="1588">
                  <c:v>40978.381944444474</c:v>
                </c:pt>
                <c:pt idx="1589">
                  <c:v>40978.388888888934</c:v>
                </c:pt>
                <c:pt idx="1590">
                  <c:v>40978.395833333336</c:v>
                </c:pt>
                <c:pt idx="1591">
                  <c:v>40978.402777777781</c:v>
                </c:pt>
                <c:pt idx="1592">
                  <c:v>40978.409722222204</c:v>
                </c:pt>
                <c:pt idx="1593">
                  <c:v>40978.416666666664</c:v>
                </c:pt>
                <c:pt idx="1594">
                  <c:v>40978.42361111108</c:v>
                </c:pt>
                <c:pt idx="1595">
                  <c:v>40978.430555555562</c:v>
                </c:pt>
                <c:pt idx="1596">
                  <c:v>40978.4375</c:v>
                </c:pt>
                <c:pt idx="1597">
                  <c:v>40978.444444444474</c:v>
                </c:pt>
                <c:pt idx="1598">
                  <c:v>40978.451388888891</c:v>
                </c:pt>
                <c:pt idx="1599">
                  <c:v>40978.458333333343</c:v>
                </c:pt>
                <c:pt idx="1600">
                  <c:v>40978.465277777781</c:v>
                </c:pt>
                <c:pt idx="1601">
                  <c:v>40978.472222222219</c:v>
                </c:pt>
                <c:pt idx="1602">
                  <c:v>40978.479166666628</c:v>
                </c:pt>
                <c:pt idx="1603">
                  <c:v>40978.486111111109</c:v>
                </c:pt>
                <c:pt idx="1604">
                  <c:v>40978.493055555555</c:v>
                </c:pt>
                <c:pt idx="1605">
                  <c:v>40978.5</c:v>
                </c:pt>
                <c:pt idx="1606">
                  <c:v>40978.506944444474</c:v>
                </c:pt>
                <c:pt idx="1607">
                  <c:v>40978.513888888891</c:v>
                </c:pt>
                <c:pt idx="1608">
                  <c:v>40978.520833333336</c:v>
                </c:pt>
                <c:pt idx="1609">
                  <c:v>40978.527777777774</c:v>
                </c:pt>
                <c:pt idx="1610">
                  <c:v>40978.534722222204</c:v>
                </c:pt>
                <c:pt idx="1611">
                  <c:v>40978.541666666628</c:v>
                </c:pt>
                <c:pt idx="1612">
                  <c:v>40978.548611111109</c:v>
                </c:pt>
                <c:pt idx="1613">
                  <c:v>40978.555555555562</c:v>
                </c:pt>
                <c:pt idx="1614">
                  <c:v>40978.5625</c:v>
                </c:pt>
                <c:pt idx="1615">
                  <c:v>40978.569444444445</c:v>
                </c:pt>
                <c:pt idx="1616">
                  <c:v>40978.576388888891</c:v>
                </c:pt>
                <c:pt idx="1617">
                  <c:v>40978.583333333336</c:v>
                </c:pt>
                <c:pt idx="1618">
                  <c:v>40978.590277777781</c:v>
                </c:pt>
                <c:pt idx="1619">
                  <c:v>40978.597222222204</c:v>
                </c:pt>
                <c:pt idx="1620">
                  <c:v>40978.604166666628</c:v>
                </c:pt>
                <c:pt idx="1621">
                  <c:v>40978.61111111108</c:v>
                </c:pt>
                <c:pt idx="1622">
                  <c:v>40978.618055555562</c:v>
                </c:pt>
                <c:pt idx="1623">
                  <c:v>40978.624999999993</c:v>
                </c:pt>
                <c:pt idx="1624">
                  <c:v>40978.631944444445</c:v>
                </c:pt>
                <c:pt idx="1625">
                  <c:v>40978.638888888891</c:v>
                </c:pt>
                <c:pt idx="1626">
                  <c:v>40978.645833333336</c:v>
                </c:pt>
                <c:pt idx="1627">
                  <c:v>40978.652777777781</c:v>
                </c:pt>
                <c:pt idx="1628">
                  <c:v>40978.659722222204</c:v>
                </c:pt>
                <c:pt idx="1629">
                  <c:v>40978.666666666628</c:v>
                </c:pt>
                <c:pt idx="1630">
                  <c:v>40978.67361111108</c:v>
                </c:pt>
                <c:pt idx="1631">
                  <c:v>40978.680555555562</c:v>
                </c:pt>
                <c:pt idx="1632">
                  <c:v>40978.6875</c:v>
                </c:pt>
                <c:pt idx="1633">
                  <c:v>40978.694444444445</c:v>
                </c:pt>
                <c:pt idx="1634">
                  <c:v>40978.701388888876</c:v>
                </c:pt>
                <c:pt idx="1635">
                  <c:v>40978.708333333336</c:v>
                </c:pt>
                <c:pt idx="1636">
                  <c:v>40978.715277777781</c:v>
                </c:pt>
                <c:pt idx="1637">
                  <c:v>40978.722222222204</c:v>
                </c:pt>
                <c:pt idx="1638">
                  <c:v>40978.729166666606</c:v>
                </c:pt>
                <c:pt idx="1639">
                  <c:v>40978.73611111108</c:v>
                </c:pt>
                <c:pt idx="1640">
                  <c:v>40978.743055555555</c:v>
                </c:pt>
                <c:pt idx="1641">
                  <c:v>40978.75</c:v>
                </c:pt>
                <c:pt idx="1642">
                  <c:v>40978.756944444474</c:v>
                </c:pt>
                <c:pt idx="1643">
                  <c:v>40978.763888888876</c:v>
                </c:pt>
                <c:pt idx="1644">
                  <c:v>40978.770833333336</c:v>
                </c:pt>
                <c:pt idx="1645">
                  <c:v>40978.777777777774</c:v>
                </c:pt>
                <c:pt idx="1646">
                  <c:v>40978.784722222204</c:v>
                </c:pt>
                <c:pt idx="1647">
                  <c:v>40978.791666666606</c:v>
                </c:pt>
                <c:pt idx="1648">
                  <c:v>40978.79861111108</c:v>
                </c:pt>
                <c:pt idx="1649">
                  <c:v>40978.805555555562</c:v>
                </c:pt>
                <c:pt idx="1650">
                  <c:v>40978.812500000029</c:v>
                </c:pt>
                <c:pt idx="1651">
                  <c:v>40978.819444444474</c:v>
                </c:pt>
                <c:pt idx="1652">
                  <c:v>40978.826388888891</c:v>
                </c:pt>
                <c:pt idx="1653">
                  <c:v>40978.833333333336</c:v>
                </c:pt>
                <c:pt idx="1654">
                  <c:v>40978.84027777781</c:v>
                </c:pt>
                <c:pt idx="1655">
                  <c:v>40978.847222222219</c:v>
                </c:pt>
                <c:pt idx="1656">
                  <c:v>40978.854166666664</c:v>
                </c:pt>
                <c:pt idx="1657">
                  <c:v>40978.86111111108</c:v>
                </c:pt>
                <c:pt idx="1658">
                  <c:v>40978.868055555562</c:v>
                </c:pt>
                <c:pt idx="1659">
                  <c:v>40978.875</c:v>
                </c:pt>
                <c:pt idx="1660">
                  <c:v>40978.881944444474</c:v>
                </c:pt>
                <c:pt idx="1661">
                  <c:v>40978.888888888934</c:v>
                </c:pt>
                <c:pt idx="1662">
                  <c:v>40978.895833333336</c:v>
                </c:pt>
                <c:pt idx="1663">
                  <c:v>40978.902777777781</c:v>
                </c:pt>
                <c:pt idx="1664">
                  <c:v>40978.909722222204</c:v>
                </c:pt>
                <c:pt idx="1665">
                  <c:v>40978.916666666664</c:v>
                </c:pt>
                <c:pt idx="1666">
                  <c:v>40978.92361111108</c:v>
                </c:pt>
                <c:pt idx="1667">
                  <c:v>40978.930555555562</c:v>
                </c:pt>
                <c:pt idx="1668">
                  <c:v>40978.9375</c:v>
                </c:pt>
                <c:pt idx="1669">
                  <c:v>40978.944444444474</c:v>
                </c:pt>
                <c:pt idx="1670">
                  <c:v>40978.951388888891</c:v>
                </c:pt>
                <c:pt idx="1671">
                  <c:v>40978.958333333343</c:v>
                </c:pt>
                <c:pt idx="1672">
                  <c:v>40978.965277777781</c:v>
                </c:pt>
                <c:pt idx="1673">
                  <c:v>40978.972222222219</c:v>
                </c:pt>
                <c:pt idx="1674">
                  <c:v>40978.979166666628</c:v>
                </c:pt>
                <c:pt idx="1675">
                  <c:v>40978.986111111109</c:v>
                </c:pt>
                <c:pt idx="1676">
                  <c:v>40978.993055555555</c:v>
                </c:pt>
                <c:pt idx="1677">
                  <c:v>40979</c:v>
                </c:pt>
                <c:pt idx="1678">
                  <c:v>40979.006944444474</c:v>
                </c:pt>
                <c:pt idx="1679">
                  <c:v>40979.013888888891</c:v>
                </c:pt>
                <c:pt idx="1680">
                  <c:v>40979.020833333336</c:v>
                </c:pt>
                <c:pt idx="1681">
                  <c:v>40979.027777777774</c:v>
                </c:pt>
                <c:pt idx="1682">
                  <c:v>40979.034722222204</c:v>
                </c:pt>
                <c:pt idx="1683">
                  <c:v>40979.041666666628</c:v>
                </c:pt>
                <c:pt idx="1684">
                  <c:v>40979.048611111109</c:v>
                </c:pt>
                <c:pt idx="1685">
                  <c:v>40979.055555555562</c:v>
                </c:pt>
                <c:pt idx="1686">
                  <c:v>40979.0625</c:v>
                </c:pt>
                <c:pt idx="1687">
                  <c:v>40979.069444444445</c:v>
                </c:pt>
                <c:pt idx="1688">
                  <c:v>40979.076388888891</c:v>
                </c:pt>
                <c:pt idx="1689">
                  <c:v>40979.124999999993</c:v>
                </c:pt>
                <c:pt idx="1690">
                  <c:v>40979.131944444445</c:v>
                </c:pt>
                <c:pt idx="1691">
                  <c:v>40979.138888888891</c:v>
                </c:pt>
                <c:pt idx="1692">
                  <c:v>40979.145833333336</c:v>
                </c:pt>
                <c:pt idx="1693">
                  <c:v>40979.152777777781</c:v>
                </c:pt>
                <c:pt idx="1694">
                  <c:v>40979.159722222204</c:v>
                </c:pt>
                <c:pt idx="1695">
                  <c:v>40979.166666666628</c:v>
                </c:pt>
                <c:pt idx="1696">
                  <c:v>40979.17361111108</c:v>
                </c:pt>
                <c:pt idx="1697">
                  <c:v>40979.180555555562</c:v>
                </c:pt>
                <c:pt idx="1698">
                  <c:v>40979.1875</c:v>
                </c:pt>
                <c:pt idx="1699">
                  <c:v>40979.194444444445</c:v>
                </c:pt>
                <c:pt idx="1700">
                  <c:v>40979.201388888876</c:v>
                </c:pt>
                <c:pt idx="1701">
                  <c:v>40979.208333333336</c:v>
                </c:pt>
                <c:pt idx="1702">
                  <c:v>40979.215277777781</c:v>
                </c:pt>
                <c:pt idx="1703">
                  <c:v>40979.222222222204</c:v>
                </c:pt>
                <c:pt idx="1704">
                  <c:v>40979.229166666606</c:v>
                </c:pt>
                <c:pt idx="1705">
                  <c:v>40979.23611111108</c:v>
                </c:pt>
                <c:pt idx="1706">
                  <c:v>40979.243055555555</c:v>
                </c:pt>
                <c:pt idx="1707">
                  <c:v>40979.25</c:v>
                </c:pt>
                <c:pt idx="1708">
                  <c:v>40979.256944444474</c:v>
                </c:pt>
                <c:pt idx="1709">
                  <c:v>40979.263888888876</c:v>
                </c:pt>
                <c:pt idx="1710">
                  <c:v>40979.270833333336</c:v>
                </c:pt>
                <c:pt idx="1711">
                  <c:v>40979.277777777774</c:v>
                </c:pt>
                <c:pt idx="1712">
                  <c:v>40979.284722222204</c:v>
                </c:pt>
                <c:pt idx="1713">
                  <c:v>40979.291666666606</c:v>
                </c:pt>
                <c:pt idx="1714">
                  <c:v>40979.29861111108</c:v>
                </c:pt>
                <c:pt idx="1715">
                  <c:v>40979.305555555562</c:v>
                </c:pt>
                <c:pt idx="1716">
                  <c:v>40979.312500000029</c:v>
                </c:pt>
                <c:pt idx="1717">
                  <c:v>40979.319444444474</c:v>
                </c:pt>
                <c:pt idx="1718">
                  <c:v>40979.326388888891</c:v>
                </c:pt>
                <c:pt idx="1719">
                  <c:v>40979.333333333336</c:v>
                </c:pt>
                <c:pt idx="1720">
                  <c:v>40979.34027777781</c:v>
                </c:pt>
                <c:pt idx="1721">
                  <c:v>40979.347222222219</c:v>
                </c:pt>
                <c:pt idx="1722">
                  <c:v>40979.354166666664</c:v>
                </c:pt>
                <c:pt idx="1723">
                  <c:v>40979.36111111108</c:v>
                </c:pt>
                <c:pt idx="1724">
                  <c:v>40979.368055555562</c:v>
                </c:pt>
                <c:pt idx="1725">
                  <c:v>40979.375</c:v>
                </c:pt>
                <c:pt idx="1726">
                  <c:v>40979.381944444474</c:v>
                </c:pt>
                <c:pt idx="1727">
                  <c:v>40979.388888888934</c:v>
                </c:pt>
                <c:pt idx="1728">
                  <c:v>40979.395833333336</c:v>
                </c:pt>
                <c:pt idx="1729">
                  <c:v>40979.402777777781</c:v>
                </c:pt>
                <c:pt idx="1730">
                  <c:v>40979.409722222204</c:v>
                </c:pt>
                <c:pt idx="1731">
                  <c:v>40979.416666666664</c:v>
                </c:pt>
                <c:pt idx="1732">
                  <c:v>40979.42361111108</c:v>
                </c:pt>
                <c:pt idx="1733">
                  <c:v>40979.430555555562</c:v>
                </c:pt>
                <c:pt idx="1734">
                  <c:v>40979.4375</c:v>
                </c:pt>
                <c:pt idx="1735">
                  <c:v>40979.444444444474</c:v>
                </c:pt>
                <c:pt idx="1736">
                  <c:v>40979.451388888891</c:v>
                </c:pt>
                <c:pt idx="1737">
                  <c:v>40979.458333333343</c:v>
                </c:pt>
                <c:pt idx="1738">
                  <c:v>40979.465277777781</c:v>
                </c:pt>
                <c:pt idx="1739">
                  <c:v>40979.472222222219</c:v>
                </c:pt>
                <c:pt idx="1740">
                  <c:v>40979.479166666628</c:v>
                </c:pt>
                <c:pt idx="1741">
                  <c:v>40979.486111111109</c:v>
                </c:pt>
                <c:pt idx="1742">
                  <c:v>40979.493055555555</c:v>
                </c:pt>
                <c:pt idx="1743">
                  <c:v>40979.5</c:v>
                </c:pt>
                <c:pt idx="1744">
                  <c:v>40979.506944444474</c:v>
                </c:pt>
                <c:pt idx="1745">
                  <c:v>40979.513888888891</c:v>
                </c:pt>
                <c:pt idx="1746">
                  <c:v>40979.520833333336</c:v>
                </c:pt>
                <c:pt idx="1747">
                  <c:v>40979.527777777774</c:v>
                </c:pt>
                <c:pt idx="1748">
                  <c:v>40979.534722222204</c:v>
                </c:pt>
                <c:pt idx="1749">
                  <c:v>40979.541666666628</c:v>
                </c:pt>
                <c:pt idx="1750">
                  <c:v>40979.548611111109</c:v>
                </c:pt>
                <c:pt idx="1751">
                  <c:v>40979.555555555562</c:v>
                </c:pt>
                <c:pt idx="1752">
                  <c:v>40979.5625</c:v>
                </c:pt>
                <c:pt idx="1753">
                  <c:v>40979.569444444445</c:v>
                </c:pt>
                <c:pt idx="1754">
                  <c:v>40979.576388888891</c:v>
                </c:pt>
                <c:pt idx="1755">
                  <c:v>40979.583333333336</c:v>
                </c:pt>
                <c:pt idx="1756">
                  <c:v>40979.590277777781</c:v>
                </c:pt>
                <c:pt idx="1757">
                  <c:v>40979.597222222204</c:v>
                </c:pt>
                <c:pt idx="1758">
                  <c:v>40979.604166666628</c:v>
                </c:pt>
                <c:pt idx="1759">
                  <c:v>40979.61111111108</c:v>
                </c:pt>
                <c:pt idx="1760">
                  <c:v>40979.618055555562</c:v>
                </c:pt>
                <c:pt idx="1761">
                  <c:v>40979.624999999993</c:v>
                </c:pt>
                <c:pt idx="1762">
                  <c:v>40979.631944444445</c:v>
                </c:pt>
                <c:pt idx="1763">
                  <c:v>40979.638888888891</c:v>
                </c:pt>
                <c:pt idx="1764">
                  <c:v>40979.645833333336</c:v>
                </c:pt>
                <c:pt idx="1765">
                  <c:v>40979.652777777781</c:v>
                </c:pt>
                <c:pt idx="1766">
                  <c:v>40979.659722222204</c:v>
                </c:pt>
                <c:pt idx="1767">
                  <c:v>40979.666666666628</c:v>
                </c:pt>
                <c:pt idx="1768">
                  <c:v>40979.67361111108</c:v>
                </c:pt>
                <c:pt idx="1769">
                  <c:v>40979.680555555562</c:v>
                </c:pt>
                <c:pt idx="1770">
                  <c:v>40979.6875</c:v>
                </c:pt>
                <c:pt idx="1771">
                  <c:v>40979.694444444445</c:v>
                </c:pt>
                <c:pt idx="1772">
                  <c:v>40979.701388888876</c:v>
                </c:pt>
                <c:pt idx="1773">
                  <c:v>40979.708333333336</c:v>
                </c:pt>
                <c:pt idx="1774">
                  <c:v>40979.715277777781</c:v>
                </c:pt>
                <c:pt idx="1775">
                  <c:v>40979.722222222204</c:v>
                </c:pt>
                <c:pt idx="1776">
                  <c:v>40979.729166666606</c:v>
                </c:pt>
                <c:pt idx="1777">
                  <c:v>40979.73611111108</c:v>
                </c:pt>
                <c:pt idx="1778">
                  <c:v>40979.743055555555</c:v>
                </c:pt>
                <c:pt idx="1779">
                  <c:v>40979.75</c:v>
                </c:pt>
                <c:pt idx="1780">
                  <c:v>40979.756944444474</c:v>
                </c:pt>
                <c:pt idx="1781">
                  <c:v>40979.763888888876</c:v>
                </c:pt>
                <c:pt idx="1782">
                  <c:v>40979.770833333336</c:v>
                </c:pt>
                <c:pt idx="1783">
                  <c:v>40979.777777777774</c:v>
                </c:pt>
                <c:pt idx="1784">
                  <c:v>40979.784722222204</c:v>
                </c:pt>
                <c:pt idx="1785">
                  <c:v>40979.791666666606</c:v>
                </c:pt>
                <c:pt idx="1786">
                  <c:v>40979.79861111108</c:v>
                </c:pt>
                <c:pt idx="1787">
                  <c:v>40979.805555555562</c:v>
                </c:pt>
                <c:pt idx="1788">
                  <c:v>40979.812500000029</c:v>
                </c:pt>
                <c:pt idx="1789">
                  <c:v>40979.819444444474</c:v>
                </c:pt>
                <c:pt idx="1790">
                  <c:v>40979.826388888891</c:v>
                </c:pt>
                <c:pt idx="1791">
                  <c:v>40979.833333333336</c:v>
                </c:pt>
                <c:pt idx="1792">
                  <c:v>40979.84027777781</c:v>
                </c:pt>
                <c:pt idx="1793">
                  <c:v>40979.847222222219</c:v>
                </c:pt>
                <c:pt idx="1794">
                  <c:v>40979.854166666664</c:v>
                </c:pt>
                <c:pt idx="1795">
                  <c:v>40979.86111111108</c:v>
                </c:pt>
                <c:pt idx="1796">
                  <c:v>40979.868055555562</c:v>
                </c:pt>
                <c:pt idx="1797">
                  <c:v>40979.875</c:v>
                </c:pt>
                <c:pt idx="1798">
                  <c:v>40979.881944444474</c:v>
                </c:pt>
                <c:pt idx="1799">
                  <c:v>40979.888888888934</c:v>
                </c:pt>
                <c:pt idx="1800">
                  <c:v>40979.895833333336</c:v>
                </c:pt>
                <c:pt idx="1801">
                  <c:v>40979.902777777781</c:v>
                </c:pt>
                <c:pt idx="1802">
                  <c:v>40979.909722222204</c:v>
                </c:pt>
                <c:pt idx="1803">
                  <c:v>40979.916666666664</c:v>
                </c:pt>
                <c:pt idx="1804">
                  <c:v>40979.92361111108</c:v>
                </c:pt>
                <c:pt idx="1805">
                  <c:v>40979.930555555562</c:v>
                </c:pt>
                <c:pt idx="1806">
                  <c:v>40979.9375</c:v>
                </c:pt>
                <c:pt idx="1807">
                  <c:v>40979.944444444474</c:v>
                </c:pt>
                <c:pt idx="1808">
                  <c:v>40979.951388888891</c:v>
                </c:pt>
                <c:pt idx="1809">
                  <c:v>40979.958333333343</c:v>
                </c:pt>
                <c:pt idx="1810">
                  <c:v>40979.965277777781</c:v>
                </c:pt>
                <c:pt idx="1811">
                  <c:v>40979.972222222219</c:v>
                </c:pt>
                <c:pt idx="1812">
                  <c:v>40979.979166666628</c:v>
                </c:pt>
                <c:pt idx="1813">
                  <c:v>40979.986111111109</c:v>
                </c:pt>
                <c:pt idx="1814">
                  <c:v>40979.993055555555</c:v>
                </c:pt>
                <c:pt idx="1815">
                  <c:v>40980</c:v>
                </c:pt>
                <c:pt idx="1816">
                  <c:v>40980.006944444474</c:v>
                </c:pt>
                <c:pt idx="1817">
                  <c:v>40980.013888888891</c:v>
                </c:pt>
                <c:pt idx="1818">
                  <c:v>40980.020833333336</c:v>
                </c:pt>
                <c:pt idx="1819">
                  <c:v>40980.027777777774</c:v>
                </c:pt>
                <c:pt idx="1820">
                  <c:v>40980.034722222204</c:v>
                </c:pt>
                <c:pt idx="1821">
                  <c:v>40980.041666666628</c:v>
                </c:pt>
                <c:pt idx="1822">
                  <c:v>40980.048611111109</c:v>
                </c:pt>
                <c:pt idx="1823">
                  <c:v>40980.055555555562</c:v>
                </c:pt>
                <c:pt idx="1824">
                  <c:v>40980.0625</c:v>
                </c:pt>
                <c:pt idx="1825">
                  <c:v>40980.069444444445</c:v>
                </c:pt>
                <c:pt idx="1826">
                  <c:v>40980.076388888891</c:v>
                </c:pt>
                <c:pt idx="1827">
                  <c:v>40980.083333333336</c:v>
                </c:pt>
                <c:pt idx="1828">
                  <c:v>40980.090277777781</c:v>
                </c:pt>
                <c:pt idx="1829">
                  <c:v>40980.097222222204</c:v>
                </c:pt>
                <c:pt idx="1830">
                  <c:v>40980.104166666628</c:v>
                </c:pt>
                <c:pt idx="1831">
                  <c:v>40980.11111111108</c:v>
                </c:pt>
                <c:pt idx="1832">
                  <c:v>40980.118055555562</c:v>
                </c:pt>
                <c:pt idx="1833">
                  <c:v>40980.124999999993</c:v>
                </c:pt>
                <c:pt idx="1834">
                  <c:v>40980.131944444445</c:v>
                </c:pt>
                <c:pt idx="1835">
                  <c:v>40980.138888888891</c:v>
                </c:pt>
                <c:pt idx="1836">
                  <c:v>40980.145833333336</c:v>
                </c:pt>
                <c:pt idx="1837">
                  <c:v>40980.152777777781</c:v>
                </c:pt>
                <c:pt idx="1838">
                  <c:v>40980.159722222204</c:v>
                </c:pt>
                <c:pt idx="1839">
                  <c:v>40980.166666666628</c:v>
                </c:pt>
                <c:pt idx="1840">
                  <c:v>40980.17361111108</c:v>
                </c:pt>
                <c:pt idx="1841">
                  <c:v>40980.180555555562</c:v>
                </c:pt>
                <c:pt idx="1842">
                  <c:v>40980.1875</c:v>
                </c:pt>
                <c:pt idx="1843">
                  <c:v>40980.194444444445</c:v>
                </c:pt>
                <c:pt idx="1844">
                  <c:v>40980.201388888876</c:v>
                </c:pt>
                <c:pt idx="1845">
                  <c:v>40980.208333333336</c:v>
                </c:pt>
                <c:pt idx="1846">
                  <c:v>40980.215277777781</c:v>
                </c:pt>
                <c:pt idx="1847">
                  <c:v>40980.222222222204</c:v>
                </c:pt>
                <c:pt idx="1848">
                  <c:v>40980.229166666606</c:v>
                </c:pt>
                <c:pt idx="1849">
                  <c:v>40980.23611111108</c:v>
                </c:pt>
                <c:pt idx="1850">
                  <c:v>40980.243055555555</c:v>
                </c:pt>
                <c:pt idx="1851">
                  <c:v>40980.25</c:v>
                </c:pt>
                <c:pt idx="1852">
                  <c:v>40980.256944444474</c:v>
                </c:pt>
                <c:pt idx="1853">
                  <c:v>40980.263888888876</c:v>
                </c:pt>
                <c:pt idx="1854">
                  <c:v>40980.270833333336</c:v>
                </c:pt>
                <c:pt idx="1855">
                  <c:v>40980.277777777774</c:v>
                </c:pt>
                <c:pt idx="1856">
                  <c:v>40980.284722222204</c:v>
                </c:pt>
                <c:pt idx="1857">
                  <c:v>40980.291666666606</c:v>
                </c:pt>
                <c:pt idx="1858">
                  <c:v>40980.29861111108</c:v>
                </c:pt>
                <c:pt idx="1859">
                  <c:v>40980.305555555562</c:v>
                </c:pt>
                <c:pt idx="1860">
                  <c:v>40980.312500000029</c:v>
                </c:pt>
                <c:pt idx="1861">
                  <c:v>40980.319444444474</c:v>
                </c:pt>
                <c:pt idx="1862">
                  <c:v>40980.326388888891</c:v>
                </c:pt>
                <c:pt idx="1863">
                  <c:v>40980.333333333336</c:v>
                </c:pt>
                <c:pt idx="1864">
                  <c:v>40980.34027777781</c:v>
                </c:pt>
                <c:pt idx="1865">
                  <c:v>40980.347222222219</c:v>
                </c:pt>
                <c:pt idx="1866">
                  <c:v>40980.354166666664</c:v>
                </c:pt>
                <c:pt idx="1867">
                  <c:v>40980.36111111108</c:v>
                </c:pt>
                <c:pt idx="1868">
                  <c:v>40980.368055555562</c:v>
                </c:pt>
                <c:pt idx="1869">
                  <c:v>40980.375</c:v>
                </c:pt>
                <c:pt idx="1870">
                  <c:v>40980.381944444474</c:v>
                </c:pt>
                <c:pt idx="1871">
                  <c:v>40980.388888888934</c:v>
                </c:pt>
                <c:pt idx="1872">
                  <c:v>40980.395833333336</c:v>
                </c:pt>
                <c:pt idx="1873">
                  <c:v>40980.402777777781</c:v>
                </c:pt>
                <c:pt idx="1874">
                  <c:v>40980.409722222204</c:v>
                </c:pt>
                <c:pt idx="1875">
                  <c:v>40980.416666666664</c:v>
                </c:pt>
                <c:pt idx="1876">
                  <c:v>40980.42361111108</c:v>
                </c:pt>
                <c:pt idx="1877">
                  <c:v>40980.430555555562</c:v>
                </c:pt>
                <c:pt idx="1878">
                  <c:v>40980.4375</c:v>
                </c:pt>
                <c:pt idx="1879">
                  <c:v>40980.444444444474</c:v>
                </c:pt>
                <c:pt idx="1880">
                  <c:v>40980.451388888891</c:v>
                </c:pt>
                <c:pt idx="1881">
                  <c:v>40980.458333333343</c:v>
                </c:pt>
                <c:pt idx="1882">
                  <c:v>40980.465277777781</c:v>
                </c:pt>
                <c:pt idx="1883">
                  <c:v>40980.472222222219</c:v>
                </c:pt>
                <c:pt idx="1884">
                  <c:v>40980.479166666628</c:v>
                </c:pt>
                <c:pt idx="1885">
                  <c:v>40980.486111111109</c:v>
                </c:pt>
                <c:pt idx="1886">
                  <c:v>40980.493055555555</c:v>
                </c:pt>
                <c:pt idx="1887">
                  <c:v>40980.5</c:v>
                </c:pt>
                <c:pt idx="1888">
                  <c:v>40980.506944444474</c:v>
                </c:pt>
                <c:pt idx="1889">
                  <c:v>40980.513888888891</c:v>
                </c:pt>
                <c:pt idx="1890">
                  <c:v>40980.520833333336</c:v>
                </c:pt>
                <c:pt idx="1891">
                  <c:v>40980.527777777774</c:v>
                </c:pt>
                <c:pt idx="1892">
                  <c:v>40980.534722222204</c:v>
                </c:pt>
                <c:pt idx="1893">
                  <c:v>40980.541666666628</c:v>
                </c:pt>
                <c:pt idx="1894">
                  <c:v>40980.548611111109</c:v>
                </c:pt>
                <c:pt idx="1895">
                  <c:v>40980.555555555562</c:v>
                </c:pt>
                <c:pt idx="1896">
                  <c:v>40980.5625</c:v>
                </c:pt>
                <c:pt idx="1897">
                  <c:v>40980.569444444445</c:v>
                </c:pt>
                <c:pt idx="1898">
                  <c:v>40980.576388888891</c:v>
                </c:pt>
                <c:pt idx="1899">
                  <c:v>40980.583333333336</c:v>
                </c:pt>
                <c:pt idx="1900">
                  <c:v>40980.590277777781</c:v>
                </c:pt>
                <c:pt idx="1901">
                  <c:v>40980.597222222204</c:v>
                </c:pt>
                <c:pt idx="1902">
                  <c:v>40980.604166666628</c:v>
                </c:pt>
                <c:pt idx="1903">
                  <c:v>40980.61111111108</c:v>
                </c:pt>
                <c:pt idx="1904">
                  <c:v>40980.618055555562</c:v>
                </c:pt>
                <c:pt idx="1905">
                  <c:v>40980.624999999993</c:v>
                </c:pt>
                <c:pt idx="1906">
                  <c:v>40980.631944444445</c:v>
                </c:pt>
                <c:pt idx="1907">
                  <c:v>40980.638888888891</c:v>
                </c:pt>
                <c:pt idx="1908">
                  <c:v>40980.645833333336</c:v>
                </c:pt>
                <c:pt idx="1909">
                  <c:v>40980.652777777781</c:v>
                </c:pt>
                <c:pt idx="1910">
                  <c:v>40980.659722222204</c:v>
                </c:pt>
                <c:pt idx="1911">
                  <c:v>40980.666666666628</c:v>
                </c:pt>
                <c:pt idx="1912">
                  <c:v>40980.67361111108</c:v>
                </c:pt>
                <c:pt idx="1913">
                  <c:v>40980.680555555562</c:v>
                </c:pt>
                <c:pt idx="1914">
                  <c:v>40980.6875</c:v>
                </c:pt>
                <c:pt idx="1915">
                  <c:v>40980.694444444445</c:v>
                </c:pt>
                <c:pt idx="1916">
                  <c:v>40980.701388888876</c:v>
                </c:pt>
                <c:pt idx="1917">
                  <c:v>40980.708333333336</c:v>
                </c:pt>
                <c:pt idx="1918">
                  <c:v>40980.715277777781</c:v>
                </c:pt>
                <c:pt idx="1919">
                  <c:v>40980.722222222204</c:v>
                </c:pt>
                <c:pt idx="1920">
                  <c:v>40980.729166666606</c:v>
                </c:pt>
                <c:pt idx="1921">
                  <c:v>40980.73611111108</c:v>
                </c:pt>
                <c:pt idx="1922">
                  <c:v>40980.743055555555</c:v>
                </c:pt>
                <c:pt idx="1923">
                  <c:v>40980.75</c:v>
                </c:pt>
                <c:pt idx="1924">
                  <c:v>40980.756944444474</c:v>
                </c:pt>
                <c:pt idx="1925">
                  <c:v>40980.763888888876</c:v>
                </c:pt>
                <c:pt idx="1926">
                  <c:v>40980.770833333336</c:v>
                </c:pt>
                <c:pt idx="1927">
                  <c:v>40980.777777777774</c:v>
                </c:pt>
                <c:pt idx="1928">
                  <c:v>40980.784722222204</c:v>
                </c:pt>
                <c:pt idx="1929">
                  <c:v>40980.791666666606</c:v>
                </c:pt>
                <c:pt idx="1930">
                  <c:v>40980.79861111108</c:v>
                </c:pt>
                <c:pt idx="1931">
                  <c:v>40980.805555555562</c:v>
                </c:pt>
                <c:pt idx="1932">
                  <c:v>40980.812500000029</c:v>
                </c:pt>
                <c:pt idx="1933">
                  <c:v>40980.819444444474</c:v>
                </c:pt>
                <c:pt idx="1934">
                  <c:v>40980.826388888891</c:v>
                </c:pt>
                <c:pt idx="1935">
                  <c:v>40980.833333333336</c:v>
                </c:pt>
                <c:pt idx="1936">
                  <c:v>40980.84027777781</c:v>
                </c:pt>
                <c:pt idx="1937">
                  <c:v>40980.847222222219</c:v>
                </c:pt>
                <c:pt idx="1938">
                  <c:v>40980.854166666664</c:v>
                </c:pt>
                <c:pt idx="1939">
                  <c:v>40980.86111111108</c:v>
                </c:pt>
                <c:pt idx="1940">
                  <c:v>40980.868055555562</c:v>
                </c:pt>
                <c:pt idx="1941">
                  <c:v>40980.875</c:v>
                </c:pt>
                <c:pt idx="1942">
                  <c:v>40980.881944444474</c:v>
                </c:pt>
                <c:pt idx="1943">
                  <c:v>40980.888888888934</c:v>
                </c:pt>
                <c:pt idx="1944">
                  <c:v>40980.895833333336</c:v>
                </c:pt>
                <c:pt idx="1945">
                  <c:v>40980.902777777781</c:v>
                </c:pt>
                <c:pt idx="1946">
                  <c:v>40980.909722222204</c:v>
                </c:pt>
                <c:pt idx="1947">
                  <c:v>40980.916666666664</c:v>
                </c:pt>
                <c:pt idx="1948">
                  <c:v>40980.92361111108</c:v>
                </c:pt>
                <c:pt idx="1949">
                  <c:v>40980.930555555562</c:v>
                </c:pt>
                <c:pt idx="1950">
                  <c:v>40980.9375</c:v>
                </c:pt>
                <c:pt idx="1951">
                  <c:v>40980.944444444474</c:v>
                </c:pt>
                <c:pt idx="1952">
                  <c:v>40980.951388888891</c:v>
                </c:pt>
                <c:pt idx="1953">
                  <c:v>40980.958333333343</c:v>
                </c:pt>
                <c:pt idx="1954">
                  <c:v>40980.965277777781</c:v>
                </c:pt>
                <c:pt idx="1955">
                  <c:v>40980.972222222219</c:v>
                </c:pt>
                <c:pt idx="1956">
                  <c:v>40980.979166666628</c:v>
                </c:pt>
                <c:pt idx="1957">
                  <c:v>40980.986111111109</c:v>
                </c:pt>
                <c:pt idx="1958">
                  <c:v>40980.993055555555</c:v>
                </c:pt>
                <c:pt idx="1959">
                  <c:v>40981</c:v>
                </c:pt>
                <c:pt idx="1960">
                  <c:v>40981.006944444474</c:v>
                </c:pt>
                <c:pt idx="1961">
                  <c:v>40981.013888888891</c:v>
                </c:pt>
                <c:pt idx="1962">
                  <c:v>40981.020833333336</c:v>
                </c:pt>
                <c:pt idx="1963">
                  <c:v>40981.027777777774</c:v>
                </c:pt>
                <c:pt idx="1964">
                  <c:v>40981.034722222204</c:v>
                </c:pt>
                <c:pt idx="1965">
                  <c:v>40981.041666666628</c:v>
                </c:pt>
                <c:pt idx="1966">
                  <c:v>40981.048611111109</c:v>
                </c:pt>
                <c:pt idx="1967">
                  <c:v>40981.055555555562</c:v>
                </c:pt>
                <c:pt idx="1968">
                  <c:v>40981.0625</c:v>
                </c:pt>
                <c:pt idx="1969">
                  <c:v>40981.069444444445</c:v>
                </c:pt>
                <c:pt idx="1970">
                  <c:v>40981.076388888891</c:v>
                </c:pt>
                <c:pt idx="1971">
                  <c:v>40981.083333333336</c:v>
                </c:pt>
                <c:pt idx="1972">
                  <c:v>40981.090277777781</c:v>
                </c:pt>
                <c:pt idx="1973">
                  <c:v>40981.097222222204</c:v>
                </c:pt>
                <c:pt idx="1974">
                  <c:v>40981.104166666628</c:v>
                </c:pt>
                <c:pt idx="1975">
                  <c:v>40981.11111111108</c:v>
                </c:pt>
                <c:pt idx="1976">
                  <c:v>40981.118055555562</c:v>
                </c:pt>
                <c:pt idx="1977">
                  <c:v>40981.124999999993</c:v>
                </c:pt>
                <c:pt idx="1978">
                  <c:v>40981.131944444445</c:v>
                </c:pt>
                <c:pt idx="1979">
                  <c:v>40981.138888888891</c:v>
                </c:pt>
                <c:pt idx="1980">
                  <c:v>40981.145833333336</c:v>
                </c:pt>
                <c:pt idx="1981">
                  <c:v>40981.152777777781</c:v>
                </c:pt>
                <c:pt idx="1982">
                  <c:v>40981.159722222204</c:v>
                </c:pt>
                <c:pt idx="1983">
                  <c:v>40981.166666666628</c:v>
                </c:pt>
                <c:pt idx="1984">
                  <c:v>40981.17361111108</c:v>
                </c:pt>
                <c:pt idx="1985">
                  <c:v>40981.180555555562</c:v>
                </c:pt>
                <c:pt idx="1986">
                  <c:v>40981.1875</c:v>
                </c:pt>
                <c:pt idx="1987">
                  <c:v>40981.194444444445</c:v>
                </c:pt>
                <c:pt idx="1988">
                  <c:v>40981.201388888876</c:v>
                </c:pt>
                <c:pt idx="1989">
                  <c:v>40981.208333333336</c:v>
                </c:pt>
                <c:pt idx="1990">
                  <c:v>40981.215277777781</c:v>
                </c:pt>
                <c:pt idx="1991">
                  <c:v>40981.222222222204</c:v>
                </c:pt>
                <c:pt idx="1992">
                  <c:v>40981.229166666606</c:v>
                </c:pt>
                <c:pt idx="1993">
                  <c:v>40981.23611111108</c:v>
                </c:pt>
                <c:pt idx="1994">
                  <c:v>40981.243055555555</c:v>
                </c:pt>
                <c:pt idx="1995">
                  <c:v>40981.25</c:v>
                </c:pt>
                <c:pt idx="1996">
                  <c:v>40981.256944444474</c:v>
                </c:pt>
                <c:pt idx="1997">
                  <c:v>40981.263888888876</c:v>
                </c:pt>
                <c:pt idx="1998">
                  <c:v>40981.270833333336</c:v>
                </c:pt>
                <c:pt idx="1999">
                  <c:v>40981.277777777774</c:v>
                </c:pt>
                <c:pt idx="2000">
                  <c:v>40981.284722222204</c:v>
                </c:pt>
                <c:pt idx="2001">
                  <c:v>40981.291666666606</c:v>
                </c:pt>
                <c:pt idx="2002">
                  <c:v>40981.29861111108</c:v>
                </c:pt>
                <c:pt idx="2003">
                  <c:v>40981.305555555562</c:v>
                </c:pt>
                <c:pt idx="2004">
                  <c:v>40981.312500000029</c:v>
                </c:pt>
                <c:pt idx="2005">
                  <c:v>40981.319444444474</c:v>
                </c:pt>
                <c:pt idx="2006">
                  <c:v>40981.326388888891</c:v>
                </c:pt>
                <c:pt idx="2007">
                  <c:v>40981.333333333336</c:v>
                </c:pt>
                <c:pt idx="2008">
                  <c:v>40981.34027777781</c:v>
                </c:pt>
                <c:pt idx="2009">
                  <c:v>40981.347222222219</c:v>
                </c:pt>
              </c:numCache>
            </c:numRef>
          </c:xVal>
          <c:yVal>
            <c:numRef>
              <c:f>'S72 Data'!$M$3:$M$2012</c:f>
              <c:numCache>
                <c:formatCode>General</c:formatCode>
                <c:ptCount val="2010"/>
                <c:pt idx="0">
                  <c:v>41.4</c:v>
                </c:pt>
                <c:pt idx="1">
                  <c:v>41.5</c:v>
                </c:pt>
                <c:pt idx="2">
                  <c:v>41.5</c:v>
                </c:pt>
                <c:pt idx="3">
                  <c:v>41.6</c:v>
                </c:pt>
                <c:pt idx="4">
                  <c:v>41.8</c:v>
                </c:pt>
                <c:pt idx="5">
                  <c:v>39.4</c:v>
                </c:pt>
                <c:pt idx="6">
                  <c:v>38.700000000000003</c:v>
                </c:pt>
                <c:pt idx="7">
                  <c:v>39</c:v>
                </c:pt>
                <c:pt idx="8">
                  <c:v>38.9</c:v>
                </c:pt>
                <c:pt idx="9">
                  <c:v>38.9</c:v>
                </c:pt>
                <c:pt idx="10">
                  <c:v>39.1</c:v>
                </c:pt>
                <c:pt idx="11">
                  <c:v>38.700000000000003</c:v>
                </c:pt>
                <c:pt idx="12">
                  <c:v>39.200000000000003</c:v>
                </c:pt>
                <c:pt idx="13">
                  <c:v>38.4</c:v>
                </c:pt>
                <c:pt idx="14">
                  <c:v>38.700000000000003</c:v>
                </c:pt>
                <c:pt idx="15">
                  <c:v>38.4</c:v>
                </c:pt>
                <c:pt idx="16">
                  <c:v>39.1</c:v>
                </c:pt>
                <c:pt idx="17">
                  <c:v>38.4</c:v>
                </c:pt>
                <c:pt idx="18">
                  <c:v>38</c:v>
                </c:pt>
                <c:pt idx="19">
                  <c:v>37.9</c:v>
                </c:pt>
                <c:pt idx="20">
                  <c:v>38.1</c:v>
                </c:pt>
                <c:pt idx="21">
                  <c:v>38.6</c:v>
                </c:pt>
                <c:pt idx="22">
                  <c:v>38</c:v>
                </c:pt>
                <c:pt idx="23">
                  <c:v>38.4</c:v>
                </c:pt>
                <c:pt idx="24">
                  <c:v>38.800000000000004</c:v>
                </c:pt>
                <c:pt idx="25">
                  <c:v>38.9</c:v>
                </c:pt>
                <c:pt idx="26">
                  <c:v>39.5</c:v>
                </c:pt>
                <c:pt idx="27">
                  <c:v>38.200000000000003</c:v>
                </c:pt>
                <c:pt idx="28">
                  <c:v>38.800000000000004</c:v>
                </c:pt>
                <c:pt idx="29">
                  <c:v>38.6</c:v>
                </c:pt>
                <c:pt idx="30">
                  <c:v>38.6</c:v>
                </c:pt>
                <c:pt idx="31">
                  <c:v>39.1</c:v>
                </c:pt>
                <c:pt idx="32">
                  <c:v>38.800000000000004</c:v>
                </c:pt>
                <c:pt idx="33">
                  <c:v>39.1</c:v>
                </c:pt>
                <c:pt idx="34">
                  <c:v>39.700000000000003</c:v>
                </c:pt>
                <c:pt idx="35">
                  <c:v>39.1</c:v>
                </c:pt>
                <c:pt idx="36">
                  <c:v>38.5</c:v>
                </c:pt>
                <c:pt idx="37">
                  <c:v>36.9</c:v>
                </c:pt>
                <c:pt idx="38">
                  <c:v>37.700000000000003</c:v>
                </c:pt>
                <c:pt idx="39">
                  <c:v>37.4</c:v>
                </c:pt>
                <c:pt idx="40">
                  <c:v>38.700000000000003</c:v>
                </c:pt>
                <c:pt idx="41">
                  <c:v>38.6</c:v>
                </c:pt>
                <c:pt idx="42">
                  <c:v>38.5</c:v>
                </c:pt>
                <c:pt idx="43">
                  <c:v>40.1</c:v>
                </c:pt>
                <c:pt idx="44">
                  <c:v>40</c:v>
                </c:pt>
                <c:pt idx="45">
                  <c:v>40.9</c:v>
                </c:pt>
                <c:pt idx="46">
                  <c:v>40.9</c:v>
                </c:pt>
                <c:pt idx="47">
                  <c:v>40.800000000000004</c:v>
                </c:pt>
                <c:pt idx="48">
                  <c:v>40.5</c:v>
                </c:pt>
                <c:pt idx="49">
                  <c:v>39.5</c:v>
                </c:pt>
                <c:pt idx="50">
                  <c:v>39.6</c:v>
                </c:pt>
                <c:pt idx="51">
                  <c:v>39.4</c:v>
                </c:pt>
                <c:pt idx="52">
                  <c:v>39.4</c:v>
                </c:pt>
                <c:pt idx="53">
                  <c:v>39.700000000000003</c:v>
                </c:pt>
                <c:pt idx="54">
                  <c:v>40</c:v>
                </c:pt>
                <c:pt idx="55">
                  <c:v>39.5</c:v>
                </c:pt>
                <c:pt idx="56">
                  <c:v>39.4</c:v>
                </c:pt>
                <c:pt idx="57">
                  <c:v>39.1</c:v>
                </c:pt>
                <c:pt idx="58">
                  <c:v>38.9</c:v>
                </c:pt>
                <c:pt idx="59">
                  <c:v>39</c:v>
                </c:pt>
                <c:pt idx="60">
                  <c:v>38.4</c:v>
                </c:pt>
                <c:pt idx="61">
                  <c:v>38.5</c:v>
                </c:pt>
                <c:pt idx="62">
                  <c:v>39.4</c:v>
                </c:pt>
                <c:pt idx="63">
                  <c:v>39.5</c:v>
                </c:pt>
                <c:pt idx="64">
                  <c:v>39.6</c:v>
                </c:pt>
                <c:pt idx="65">
                  <c:v>39.800000000000004</c:v>
                </c:pt>
                <c:pt idx="66">
                  <c:v>39.300000000000004</c:v>
                </c:pt>
                <c:pt idx="67">
                  <c:v>39.800000000000004</c:v>
                </c:pt>
                <c:pt idx="68">
                  <c:v>39.5</c:v>
                </c:pt>
                <c:pt idx="69">
                  <c:v>39.5</c:v>
                </c:pt>
                <c:pt idx="70">
                  <c:v>39.200000000000003</c:v>
                </c:pt>
                <c:pt idx="71">
                  <c:v>1.4</c:v>
                </c:pt>
                <c:pt idx="72">
                  <c:v>1.4</c:v>
                </c:pt>
                <c:pt idx="73">
                  <c:v>1.4</c:v>
                </c:pt>
                <c:pt idx="74">
                  <c:v>1.4</c:v>
                </c:pt>
                <c:pt idx="75">
                  <c:v>1.4</c:v>
                </c:pt>
                <c:pt idx="76">
                  <c:v>1.4</c:v>
                </c:pt>
                <c:pt idx="77">
                  <c:v>1.4</c:v>
                </c:pt>
                <c:pt idx="78">
                  <c:v>1.4</c:v>
                </c:pt>
                <c:pt idx="79">
                  <c:v>1.4</c:v>
                </c:pt>
                <c:pt idx="80">
                  <c:v>1.4</c:v>
                </c:pt>
                <c:pt idx="81">
                  <c:v>1.4</c:v>
                </c:pt>
                <c:pt idx="82">
                  <c:v>1.4</c:v>
                </c:pt>
                <c:pt idx="83">
                  <c:v>1.4</c:v>
                </c:pt>
                <c:pt idx="84">
                  <c:v>1.4</c:v>
                </c:pt>
                <c:pt idx="85">
                  <c:v>1.4</c:v>
                </c:pt>
                <c:pt idx="86">
                  <c:v>1.4</c:v>
                </c:pt>
                <c:pt idx="87">
                  <c:v>1.4</c:v>
                </c:pt>
                <c:pt idx="88">
                  <c:v>1.3</c:v>
                </c:pt>
                <c:pt idx="89">
                  <c:v>1.4</c:v>
                </c:pt>
                <c:pt idx="90">
                  <c:v>1.4</c:v>
                </c:pt>
                <c:pt idx="91">
                  <c:v>1.4</c:v>
                </c:pt>
                <c:pt idx="92">
                  <c:v>1.4</c:v>
                </c:pt>
                <c:pt idx="93">
                  <c:v>1.4</c:v>
                </c:pt>
                <c:pt idx="94">
                  <c:v>1.4</c:v>
                </c:pt>
                <c:pt idx="95">
                  <c:v>1.4</c:v>
                </c:pt>
                <c:pt idx="96">
                  <c:v>1.4</c:v>
                </c:pt>
                <c:pt idx="97">
                  <c:v>1.4</c:v>
                </c:pt>
                <c:pt idx="98">
                  <c:v>1.4</c:v>
                </c:pt>
                <c:pt idx="99">
                  <c:v>1.4</c:v>
                </c:pt>
                <c:pt idx="100">
                  <c:v>1.4</c:v>
                </c:pt>
                <c:pt idx="101">
                  <c:v>1.4</c:v>
                </c:pt>
                <c:pt idx="102">
                  <c:v>1.4</c:v>
                </c:pt>
                <c:pt idx="103">
                  <c:v>1.4</c:v>
                </c:pt>
                <c:pt idx="104">
                  <c:v>1.4</c:v>
                </c:pt>
                <c:pt idx="105">
                  <c:v>1.4</c:v>
                </c:pt>
                <c:pt idx="106">
                  <c:v>1.4</c:v>
                </c:pt>
                <c:pt idx="107">
                  <c:v>1.4</c:v>
                </c:pt>
                <c:pt idx="108">
                  <c:v>1.4</c:v>
                </c:pt>
                <c:pt idx="109">
                  <c:v>1.4</c:v>
                </c:pt>
                <c:pt idx="110">
                  <c:v>1.4</c:v>
                </c:pt>
                <c:pt idx="111">
                  <c:v>1.5</c:v>
                </c:pt>
                <c:pt idx="112">
                  <c:v>1.4</c:v>
                </c:pt>
                <c:pt idx="113">
                  <c:v>1.4</c:v>
                </c:pt>
                <c:pt idx="114">
                  <c:v>1.4</c:v>
                </c:pt>
                <c:pt idx="115">
                  <c:v>1.4</c:v>
                </c:pt>
                <c:pt idx="116">
                  <c:v>1.4</c:v>
                </c:pt>
                <c:pt idx="117">
                  <c:v>1.4</c:v>
                </c:pt>
                <c:pt idx="118">
                  <c:v>1.4</c:v>
                </c:pt>
                <c:pt idx="119">
                  <c:v>1.4</c:v>
                </c:pt>
                <c:pt idx="120">
                  <c:v>1.4</c:v>
                </c:pt>
                <c:pt idx="121">
                  <c:v>1.4</c:v>
                </c:pt>
                <c:pt idx="122">
                  <c:v>1.4</c:v>
                </c:pt>
                <c:pt idx="123">
                  <c:v>1.4</c:v>
                </c:pt>
                <c:pt idx="124">
                  <c:v>1.4</c:v>
                </c:pt>
                <c:pt idx="125">
                  <c:v>45.4</c:v>
                </c:pt>
                <c:pt idx="126">
                  <c:v>43</c:v>
                </c:pt>
                <c:pt idx="127">
                  <c:v>42.4</c:v>
                </c:pt>
                <c:pt idx="128">
                  <c:v>41.8</c:v>
                </c:pt>
                <c:pt idx="129">
                  <c:v>40.5</c:v>
                </c:pt>
                <c:pt idx="130">
                  <c:v>40.5</c:v>
                </c:pt>
                <c:pt idx="131">
                  <c:v>39.9</c:v>
                </c:pt>
                <c:pt idx="132">
                  <c:v>40.300000000000004</c:v>
                </c:pt>
                <c:pt idx="133">
                  <c:v>40.200000000000003</c:v>
                </c:pt>
                <c:pt idx="134">
                  <c:v>40.200000000000003</c:v>
                </c:pt>
                <c:pt idx="135">
                  <c:v>39.200000000000003</c:v>
                </c:pt>
                <c:pt idx="136">
                  <c:v>39</c:v>
                </c:pt>
                <c:pt idx="137">
                  <c:v>38.700000000000003</c:v>
                </c:pt>
                <c:pt idx="138">
                  <c:v>38.6</c:v>
                </c:pt>
                <c:pt idx="139">
                  <c:v>38.300000000000004</c:v>
                </c:pt>
                <c:pt idx="140">
                  <c:v>38.700000000000003</c:v>
                </c:pt>
                <c:pt idx="141">
                  <c:v>38.9</c:v>
                </c:pt>
                <c:pt idx="142">
                  <c:v>38.5</c:v>
                </c:pt>
                <c:pt idx="143">
                  <c:v>39.300000000000004</c:v>
                </c:pt>
                <c:pt idx="144">
                  <c:v>39.800000000000004</c:v>
                </c:pt>
                <c:pt idx="145">
                  <c:v>40.200000000000003</c:v>
                </c:pt>
                <c:pt idx="146">
                  <c:v>41.3</c:v>
                </c:pt>
                <c:pt idx="147">
                  <c:v>41.5</c:v>
                </c:pt>
                <c:pt idx="148">
                  <c:v>40.5</c:v>
                </c:pt>
                <c:pt idx="149">
                  <c:v>40.6</c:v>
                </c:pt>
                <c:pt idx="150">
                  <c:v>41.4</c:v>
                </c:pt>
                <c:pt idx="151">
                  <c:v>40.800000000000004</c:v>
                </c:pt>
                <c:pt idx="152">
                  <c:v>41.4</c:v>
                </c:pt>
                <c:pt idx="153">
                  <c:v>41.2</c:v>
                </c:pt>
                <c:pt idx="154">
                  <c:v>41.2</c:v>
                </c:pt>
                <c:pt idx="155">
                  <c:v>39.5</c:v>
                </c:pt>
                <c:pt idx="156">
                  <c:v>41.6</c:v>
                </c:pt>
                <c:pt idx="157">
                  <c:v>40.700000000000003</c:v>
                </c:pt>
                <c:pt idx="158">
                  <c:v>40.4</c:v>
                </c:pt>
                <c:pt idx="159">
                  <c:v>41.1</c:v>
                </c:pt>
                <c:pt idx="160">
                  <c:v>41.9</c:v>
                </c:pt>
                <c:pt idx="161">
                  <c:v>41.7</c:v>
                </c:pt>
                <c:pt idx="162">
                  <c:v>41</c:v>
                </c:pt>
                <c:pt idx="163">
                  <c:v>41.2</c:v>
                </c:pt>
                <c:pt idx="164">
                  <c:v>42</c:v>
                </c:pt>
                <c:pt idx="165">
                  <c:v>42.1</c:v>
                </c:pt>
                <c:pt idx="166">
                  <c:v>41.9</c:v>
                </c:pt>
                <c:pt idx="167">
                  <c:v>42</c:v>
                </c:pt>
                <c:pt idx="168">
                  <c:v>42.2</c:v>
                </c:pt>
                <c:pt idx="169">
                  <c:v>39.5</c:v>
                </c:pt>
                <c:pt idx="170">
                  <c:v>41.4</c:v>
                </c:pt>
                <c:pt idx="171">
                  <c:v>41.5</c:v>
                </c:pt>
                <c:pt idx="172">
                  <c:v>41.8</c:v>
                </c:pt>
                <c:pt idx="173">
                  <c:v>42.2</c:v>
                </c:pt>
                <c:pt idx="174">
                  <c:v>42.5</c:v>
                </c:pt>
                <c:pt idx="175">
                  <c:v>41.8</c:v>
                </c:pt>
                <c:pt idx="176">
                  <c:v>41.5</c:v>
                </c:pt>
                <c:pt idx="177">
                  <c:v>41.8</c:v>
                </c:pt>
                <c:pt idx="178">
                  <c:v>42.7</c:v>
                </c:pt>
                <c:pt idx="179">
                  <c:v>42.3</c:v>
                </c:pt>
                <c:pt idx="180">
                  <c:v>42.8</c:v>
                </c:pt>
                <c:pt idx="181">
                  <c:v>42.4</c:v>
                </c:pt>
                <c:pt idx="182">
                  <c:v>42.8</c:v>
                </c:pt>
                <c:pt idx="183">
                  <c:v>42.8</c:v>
                </c:pt>
                <c:pt idx="184">
                  <c:v>41.5</c:v>
                </c:pt>
                <c:pt idx="185">
                  <c:v>43.3</c:v>
                </c:pt>
                <c:pt idx="186">
                  <c:v>43.6</c:v>
                </c:pt>
                <c:pt idx="187">
                  <c:v>42.7</c:v>
                </c:pt>
                <c:pt idx="188">
                  <c:v>42.1</c:v>
                </c:pt>
                <c:pt idx="189">
                  <c:v>42.4</c:v>
                </c:pt>
                <c:pt idx="190">
                  <c:v>42</c:v>
                </c:pt>
                <c:pt idx="191">
                  <c:v>42.5</c:v>
                </c:pt>
                <c:pt idx="192">
                  <c:v>41.9</c:v>
                </c:pt>
                <c:pt idx="193">
                  <c:v>41.4</c:v>
                </c:pt>
                <c:pt idx="194">
                  <c:v>41.6</c:v>
                </c:pt>
                <c:pt idx="195">
                  <c:v>42.1</c:v>
                </c:pt>
                <c:pt idx="196">
                  <c:v>42</c:v>
                </c:pt>
                <c:pt idx="197">
                  <c:v>39.9</c:v>
                </c:pt>
                <c:pt idx="198">
                  <c:v>41</c:v>
                </c:pt>
                <c:pt idx="199">
                  <c:v>41</c:v>
                </c:pt>
                <c:pt idx="200">
                  <c:v>40.300000000000004</c:v>
                </c:pt>
                <c:pt idx="201">
                  <c:v>39.9</c:v>
                </c:pt>
                <c:pt idx="202">
                  <c:v>40</c:v>
                </c:pt>
                <c:pt idx="203">
                  <c:v>38.5</c:v>
                </c:pt>
                <c:pt idx="204">
                  <c:v>38.700000000000003</c:v>
                </c:pt>
                <c:pt idx="205">
                  <c:v>37.700000000000003</c:v>
                </c:pt>
                <c:pt idx="206">
                  <c:v>39.200000000000003</c:v>
                </c:pt>
                <c:pt idx="207">
                  <c:v>39.1</c:v>
                </c:pt>
                <c:pt idx="208">
                  <c:v>38.5</c:v>
                </c:pt>
                <c:pt idx="209">
                  <c:v>38.800000000000004</c:v>
                </c:pt>
                <c:pt idx="210">
                  <c:v>39.200000000000003</c:v>
                </c:pt>
                <c:pt idx="211">
                  <c:v>38.700000000000003</c:v>
                </c:pt>
                <c:pt idx="212">
                  <c:v>37.4</c:v>
                </c:pt>
                <c:pt idx="213">
                  <c:v>38.4</c:v>
                </c:pt>
                <c:pt idx="214">
                  <c:v>39.1</c:v>
                </c:pt>
                <c:pt idx="215">
                  <c:v>1.3</c:v>
                </c:pt>
                <c:pt idx="216">
                  <c:v>1.3</c:v>
                </c:pt>
                <c:pt idx="217">
                  <c:v>1.4</c:v>
                </c:pt>
                <c:pt idx="218">
                  <c:v>1.4</c:v>
                </c:pt>
                <c:pt idx="219">
                  <c:v>1.4</c:v>
                </c:pt>
                <c:pt idx="220">
                  <c:v>1.4</c:v>
                </c:pt>
                <c:pt idx="221">
                  <c:v>1.4</c:v>
                </c:pt>
                <c:pt idx="222">
                  <c:v>1.4</c:v>
                </c:pt>
                <c:pt idx="223">
                  <c:v>1.4</c:v>
                </c:pt>
                <c:pt idx="224">
                  <c:v>1.4</c:v>
                </c:pt>
                <c:pt idx="225">
                  <c:v>1.3</c:v>
                </c:pt>
                <c:pt idx="226">
                  <c:v>1.4</c:v>
                </c:pt>
                <c:pt idx="227">
                  <c:v>1.4</c:v>
                </c:pt>
                <c:pt idx="228">
                  <c:v>1.3</c:v>
                </c:pt>
                <c:pt idx="229">
                  <c:v>1.3</c:v>
                </c:pt>
                <c:pt idx="230">
                  <c:v>1.4</c:v>
                </c:pt>
                <c:pt idx="231">
                  <c:v>1.4</c:v>
                </c:pt>
                <c:pt idx="232">
                  <c:v>1.4</c:v>
                </c:pt>
                <c:pt idx="233">
                  <c:v>1.4</c:v>
                </c:pt>
                <c:pt idx="234">
                  <c:v>1.4</c:v>
                </c:pt>
                <c:pt idx="235">
                  <c:v>1.4</c:v>
                </c:pt>
                <c:pt idx="236">
                  <c:v>1.3</c:v>
                </c:pt>
                <c:pt idx="237">
                  <c:v>1.4</c:v>
                </c:pt>
                <c:pt idx="238">
                  <c:v>1.4</c:v>
                </c:pt>
                <c:pt idx="239">
                  <c:v>1.4</c:v>
                </c:pt>
                <c:pt idx="240">
                  <c:v>1.3</c:v>
                </c:pt>
                <c:pt idx="241">
                  <c:v>1.4</c:v>
                </c:pt>
                <c:pt idx="242">
                  <c:v>1.4</c:v>
                </c:pt>
                <c:pt idx="243">
                  <c:v>1.4</c:v>
                </c:pt>
                <c:pt idx="244">
                  <c:v>1.4</c:v>
                </c:pt>
                <c:pt idx="245">
                  <c:v>1.4</c:v>
                </c:pt>
                <c:pt idx="246">
                  <c:v>1.4</c:v>
                </c:pt>
                <c:pt idx="247">
                  <c:v>1.4</c:v>
                </c:pt>
                <c:pt idx="248">
                  <c:v>1.3</c:v>
                </c:pt>
                <c:pt idx="249">
                  <c:v>1.4</c:v>
                </c:pt>
                <c:pt idx="250">
                  <c:v>1.4</c:v>
                </c:pt>
                <c:pt idx="251">
                  <c:v>1.4</c:v>
                </c:pt>
                <c:pt idx="252">
                  <c:v>1.4</c:v>
                </c:pt>
                <c:pt idx="253">
                  <c:v>1.4</c:v>
                </c:pt>
                <c:pt idx="254">
                  <c:v>1.3</c:v>
                </c:pt>
                <c:pt idx="255">
                  <c:v>1.3</c:v>
                </c:pt>
                <c:pt idx="256">
                  <c:v>1.4</c:v>
                </c:pt>
                <c:pt idx="257">
                  <c:v>1.3</c:v>
                </c:pt>
                <c:pt idx="258">
                  <c:v>1.3</c:v>
                </c:pt>
                <c:pt idx="259">
                  <c:v>1.4</c:v>
                </c:pt>
                <c:pt idx="260">
                  <c:v>1.3</c:v>
                </c:pt>
                <c:pt idx="261">
                  <c:v>1.3</c:v>
                </c:pt>
                <c:pt idx="262">
                  <c:v>1.4</c:v>
                </c:pt>
                <c:pt idx="263">
                  <c:v>1.4</c:v>
                </c:pt>
                <c:pt idx="264">
                  <c:v>1.4</c:v>
                </c:pt>
                <c:pt idx="265">
                  <c:v>1.4</c:v>
                </c:pt>
                <c:pt idx="266">
                  <c:v>1.4</c:v>
                </c:pt>
                <c:pt idx="267">
                  <c:v>1.4</c:v>
                </c:pt>
                <c:pt idx="268">
                  <c:v>2.6</c:v>
                </c:pt>
                <c:pt idx="269">
                  <c:v>43.6</c:v>
                </c:pt>
                <c:pt idx="270">
                  <c:v>42.2</c:v>
                </c:pt>
                <c:pt idx="271">
                  <c:v>41.2</c:v>
                </c:pt>
                <c:pt idx="272">
                  <c:v>39.9</c:v>
                </c:pt>
                <c:pt idx="273">
                  <c:v>38.800000000000004</c:v>
                </c:pt>
                <c:pt idx="274">
                  <c:v>38.9</c:v>
                </c:pt>
                <c:pt idx="275">
                  <c:v>38.9</c:v>
                </c:pt>
                <c:pt idx="276">
                  <c:v>37.5</c:v>
                </c:pt>
                <c:pt idx="277">
                  <c:v>37.5</c:v>
                </c:pt>
                <c:pt idx="278">
                  <c:v>37.4</c:v>
                </c:pt>
                <c:pt idx="279">
                  <c:v>36.6</c:v>
                </c:pt>
                <c:pt idx="280">
                  <c:v>36.6</c:v>
                </c:pt>
                <c:pt idx="281">
                  <c:v>36.9</c:v>
                </c:pt>
                <c:pt idx="282">
                  <c:v>36</c:v>
                </c:pt>
                <c:pt idx="283">
                  <c:v>35.700000000000003</c:v>
                </c:pt>
                <c:pt idx="284">
                  <c:v>35.6</c:v>
                </c:pt>
                <c:pt idx="285">
                  <c:v>36.300000000000004</c:v>
                </c:pt>
                <c:pt idx="286">
                  <c:v>36.800000000000004</c:v>
                </c:pt>
                <c:pt idx="287">
                  <c:v>37.4</c:v>
                </c:pt>
                <c:pt idx="288">
                  <c:v>38.300000000000004</c:v>
                </c:pt>
                <c:pt idx="289">
                  <c:v>38</c:v>
                </c:pt>
                <c:pt idx="290">
                  <c:v>39</c:v>
                </c:pt>
                <c:pt idx="291">
                  <c:v>38.200000000000003</c:v>
                </c:pt>
                <c:pt idx="292">
                  <c:v>38.200000000000003</c:v>
                </c:pt>
                <c:pt idx="293">
                  <c:v>38.6</c:v>
                </c:pt>
                <c:pt idx="294">
                  <c:v>40</c:v>
                </c:pt>
                <c:pt idx="295">
                  <c:v>40.1</c:v>
                </c:pt>
                <c:pt idx="296">
                  <c:v>38.5</c:v>
                </c:pt>
                <c:pt idx="297">
                  <c:v>39.300000000000004</c:v>
                </c:pt>
                <c:pt idx="298">
                  <c:v>39</c:v>
                </c:pt>
                <c:pt idx="299">
                  <c:v>38.200000000000003</c:v>
                </c:pt>
                <c:pt idx="300">
                  <c:v>37.6</c:v>
                </c:pt>
                <c:pt idx="301">
                  <c:v>37.4</c:v>
                </c:pt>
                <c:pt idx="302">
                  <c:v>37.200000000000003</c:v>
                </c:pt>
                <c:pt idx="303">
                  <c:v>36.4</c:v>
                </c:pt>
                <c:pt idx="304">
                  <c:v>36.9</c:v>
                </c:pt>
                <c:pt idx="305">
                  <c:v>37.6</c:v>
                </c:pt>
                <c:pt idx="306">
                  <c:v>37.800000000000004</c:v>
                </c:pt>
                <c:pt idx="307">
                  <c:v>38.1</c:v>
                </c:pt>
                <c:pt idx="308">
                  <c:v>38.1</c:v>
                </c:pt>
                <c:pt idx="309">
                  <c:v>38.300000000000004</c:v>
                </c:pt>
                <c:pt idx="310">
                  <c:v>39.4</c:v>
                </c:pt>
                <c:pt idx="311">
                  <c:v>38.9</c:v>
                </c:pt>
                <c:pt idx="312">
                  <c:v>38.5</c:v>
                </c:pt>
                <c:pt idx="313">
                  <c:v>37.4</c:v>
                </c:pt>
                <c:pt idx="314">
                  <c:v>37.9</c:v>
                </c:pt>
                <c:pt idx="315">
                  <c:v>38.200000000000003</c:v>
                </c:pt>
                <c:pt idx="316">
                  <c:v>38.1</c:v>
                </c:pt>
                <c:pt idx="317">
                  <c:v>37.700000000000003</c:v>
                </c:pt>
                <c:pt idx="318">
                  <c:v>38</c:v>
                </c:pt>
                <c:pt idx="319">
                  <c:v>38.800000000000004</c:v>
                </c:pt>
                <c:pt idx="320">
                  <c:v>39</c:v>
                </c:pt>
                <c:pt idx="321">
                  <c:v>39</c:v>
                </c:pt>
                <c:pt idx="322">
                  <c:v>39.4</c:v>
                </c:pt>
                <c:pt idx="323">
                  <c:v>39.300000000000004</c:v>
                </c:pt>
                <c:pt idx="324">
                  <c:v>38.6</c:v>
                </c:pt>
                <c:pt idx="325">
                  <c:v>39.200000000000003</c:v>
                </c:pt>
                <c:pt idx="326">
                  <c:v>38.800000000000004</c:v>
                </c:pt>
                <c:pt idx="327">
                  <c:v>37.9</c:v>
                </c:pt>
                <c:pt idx="328">
                  <c:v>37.6</c:v>
                </c:pt>
                <c:pt idx="329">
                  <c:v>38.1</c:v>
                </c:pt>
                <c:pt idx="330">
                  <c:v>37.700000000000003</c:v>
                </c:pt>
                <c:pt idx="331">
                  <c:v>37.6</c:v>
                </c:pt>
                <c:pt idx="332">
                  <c:v>37.6</c:v>
                </c:pt>
                <c:pt idx="333">
                  <c:v>38</c:v>
                </c:pt>
                <c:pt idx="334">
                  <c:v>37.800000000000004</c:v>
                </c:pt>
                <c:pt idx="335">
                  <c:v>37.6</c:v>
                </c:pt>
                <c:pt idx="336">
                  <c:v>37.700000000000003</c:v>
                </c:pt>
                <c:pt idx="337">
                  <c:v>37.700000000000003</c:v>
                </c:pt>
                <c:pt idx="338">
                  <c:v>37.700000000000003</c:v>
                </c:pt>
                <c:pt idx="339">
                  <c:v>37.6</c:v>
                </c:pt>
                <c:pt idx="340">
                  <c:v>37.800000000000004</c:v>
                </c:pt>
                <c:pt idx="341">
                  <c:v>37.9</c:v>
                </c:pt>
                <c:pt idx="342">
                  <c:v>38.1</c:v>
                </c:pt>
                <c:pt idx="343">
                  <c:v>38.1</c:v>
                </c:pt>
                <c:pt idx="344">
                  <c:v>38.9</c:v>
                </c:pt>
                <c:pt idx="345">
                  <c:v>38.5</c:v>
                </c:pt>
                <c:pt idx="346">
                  <c:v>38.4</c:v>
                </c:pt>
                <c:pt idx="347">
                  <c:v>37.800000000000004</c:v>
                </c:pt>
                <c:pt idx="348">
                  <c:v>37.700000000000003</c:v>
                </c:pt>
                <c:pt idx="349">
                  <c:v>37.5</c:v>
                </c:pt>
                <c:pt idx="350">
                  <c:v>37.300000000000004</c:v>
                </c:pt>
                <c:pt idx="351">
                  <c:v>37.200000000000003</c:v>
                </c:pt>
                <c:pt idx="352">
                  <c:v>36.9</c:v>
                </c:pt>
                <c:pt idx="353">
                  <c:v>37.300000000000004</c:v>
                </c:pt>
                <c:pt idx="354">
                  <c:v>37.200000000000003</c:v>
                </c:pt>
                <c:pt idx="355">
                  <c:v>36.6</c:v>
                </c:pt>
                <c:pt idx="356">
                  <c:v>36.300000000000004</c:v>
                </c:pt>
                <c:pt idx="357">
                  <c:v>36.6</c:v>
                </c:pt>
                <c:pt idx="358">
                  <c:v>28.9</c:v>
                </c:pt>
                <c:pt idx="359">
                  <c:v>1.4</c:v>
                </c:pt>
                <c:pt idx="360">
                  <c:v>1.4</c:v>
                </c:pt>
                <c:pt idx="361">
                  <c:v>1.4</c:v>
                </c:pt>
                <c:pt idx="362">
                  <c:v>1.4</c:v>
                </c:pt>
                <c:pt idx="363">
                  <c:v>1.3</c:v>
                </c:pt>
                <c:pt idx="364">
                  <c:v>1.4</c:v>
                </c:pt>
                <c:pt idx="365">
                  <c:v>1.4</c:v>
                </c:pt>
                <c:pt idx="366">
                  <c:v>1.4</c:v>
                </c:pt>
                <c:pt idx="367">
                  <c:v>1.4</c:v>
                </c:pt>
                <c:pt idx="368">
                  <c:v>1.4</c:v>
                </c:pt>
                <c:pt idx="369">
                  <c:v>1.4</c:v>
                </c:pt>
                <c:pt idx="370">
                  <c:v>1.4</c:v>
                </c:pt>
                <c:pt idx="371">
                  <c:v>1.4</c:v>
                </c:pt>
                <c:pt idx="372">
                  <c:v>1.4</c:v>
                </c:pt>
                <c:pt idx="373">
                  <c:v>1.4</c:v>
                </c:pt>
                <c:pt idx="374">
                  <c:v>1.4</c:v>
                </c:pt>
                <c:pt idx="375">
                  <c:v>1.4</c:v>
                </c:pt>
                <c:pt idx="376">
                  <c:v>1.4</c:v>
                </c:pt>
                <c:pt idx="377">
                  <c:v>1.4</c:v>
                </c:pt>
                <c:pt idx="378">
                  <c:v>1.4</c:v>
                </c:pt>
                <c:pt idx="379">
                  <c:v>1.5</c:v>
                </c:pt>
                <c:pt idx="380">
                  <c:v>1.4</c:v>
                </c:pt>
                <c:pt idx="381">
                  <c:v>1.3</c:v>
                </c:pt>
                <c:pt idx="382">
                  <c:v>1.4</c:v>
                </c:pt>
                <c:pt idx="383">
                  <c:v>1.4</c:v>
                </c:pt>
                <c:pt idx="384">
                  <c:v>1.4</c:v>
                </c:pt>
                <c:pt idx="385">
                  <c:v>1.4</c:v>
                </c:pt>
                <c:pt idx="386">
                  <c:v>1.4</c:v>
                </c:pt>
                <c:pt idx="387">
                  <c:v>1.4</c:v>
                </c:pt>
                <c:pt idx="388">
                  <c:v>1.4</c:v>
                </c:pt>
                <c:pt idx="389">
                  <c:v>1.4</c:v>
                </c:pt>
                <c:pt idx="390">
                  <c:v>1.4</c:v>
                </c:pt>
                <c:pt idx="391">
                  <c:v>1.4</c:v>
                </c:pt>
                <c:pt idx="392">
                  <c:v>1.3</c:v>
                </c:pt>
                <c:pt idx="393">
                  <c:v>1.4</c:v>
                </c:pt>
                <c:pt idx="394">
                  <c:v>1.3</c:v>
                </c:pt>
                <c:pt idx="395">
                  <c:v>1.4</c:v>
                </c:pt>
                <c:pt idx="396">
                  <c:v>1.4</c:v>
                </c:pt>
                <c:pt idx="397">
                  <c:v>1.4</c:v>
                </c:pt>
                <c:pt idx="398">
                  <c:v>1.4</c:v>
                </c:pt>
                <c:pt idx="399">
                  <c:v>1.4</c:v>
                </c:pt>
                <c:pt idx="400">
                  <c:v>1.4</c:v>
                </c:pt>
                <c:pt idx="401">
                  <c:v>1.4</c:v>
                </c:pt>
                <c:pt idx="402">
                  <c:v>1.4</c:v>
                </c:pt>
                <c:pt idx="403">
                  <c:v>1.4</c:v>
                </c:pt>
                <c:pt idx="404">
                  <c:v>1.3</c:v>
                </c:pt>
                <c:pt idx="405">
                  <c:v>1.4</c:v>
                </c:pt>
                <c:pt idx="406">
                  <c:v>1.4</c:v>
                </c:pt>
                <c:pt idx="407">
                  <c:v>1.4</c:v>
                </c:pt>
                <c:pt idx="408">
                  <c:v>1.4</c:v>
                </c:pt>
                <c:pt idx="409">
                  <c:v>1.4</c:v>
                </c:pt>
                <c:pt idx="410">
                  <c:v>1.4</c:v>
                </c:pt>
                <c:pt idx="411">
                  <c:v>1.4</c:v>
                </c:pt>
                <c:pt idx="412">
                  <c:v>2.2999999999999998</c:v>
                </c:pt>
                <c:pt idx="413">
                  <c:v>45.6</c:v>
                </c:pt>
                <c:pt idx="414">
                  <c:v>44.7</c:v>
                </c:pt>
                <c:pt idx="415">
                  <c:v>43.8</c:v>
                </c:pt>
                <c:pt idx="416">
                  <c:v>42.3</c:v>
                </c:pt>
                <c:pt idx="417">
                  <c:v>41.4</c:v>
                </c:pt>
                <c:pt idx="418">
                  <c:v>40.700000000000003</c:v>
                </c:pt>
                <c:pt idx="419">
                  <c:v>40.6</c:v>
                </c:pt>
                <c:pt idx="420">
                  <c:v>40</c:v>
                </c:pt>
                <c:pt idx="421">
                  <c:v>40</c:v>
                </c:pt>
                <c:pt idx="422">
                  <c:v>40.1</c:v>
                </c:pt>
                <c:pt idx="423">
                  <c:v>40.700000000000003</c:v>
                </c:pt>
                <c:pt idx="424">
                  <c:v>40.800000000000004</c:v>
                </c:pt>
                <c:pt idx="425">
                  <c:v>40.6</c:v>
                </c:pt>
                <c:pt idx="426">
                  <c:v>43.3</c:v>
                </c:pt>
                <c:pt idx="427">
                  <c:v>42.3</c:v>
                </c:pt>
                <c:pt idx="428">
                  <c:v>42.3</c:v>
                </c:pt>
                <c:pt idx="429">
                  <c:v>41.8</c:v>
                </c:pt>
                <c:pt idx="430">
                  <c:v>42.2</c:v>
                </c:pt>
                <c:pt idx="431">
                  <c:v>42</c:v>
                </c:pt>
                <c:pt idx="432">
                  <c:v>42</c:v>
                </c:pt>
                <c:pt idx="433">
                  <c:v>41.5</c:v>
                </c:pt>
                <c:pt idx="434">
                  <c:v>42</c:v>
                </c:pt>
                <c:pt idx="435">
                  <c:v>41.9</c:v>
                </c:pt>
                <c:pt idx="436">
                  <c:v>42.5</c:v>
                </c:pt>
                <c:pt idx="437">
                  <c:v>42.6</c:v>
                </c:pt>
                <c:pt idx="438">
                  <c:v>43.1</c:v>
                </c:pt>
                <c:pt idx="439">
                  <c:v>43.1</c:v>
                </c:pt>
                <c:pt idx="440">
                  <c:v>43.2</c:v>
                </c:pt>
                <c:pt idx="441">
                  <c:v>42.7</c:v>
                </c:pt>
                <c:pt idx="442">
                  <c:v>42.4</c:v>
                </c:pt>
                <c:pt idx="443">
                  <c:v>42.9</c:v>
                </c:pt>
                <c:pt idx="444">
                  <c:v>42.6</c:v>
                </c:pt>
                <c:pt idx="445">
                  <c:v>42.7</c:v>
                </c:pt>
                <c:pt idx="446">
                  <c:v>43</c:v>
                </c:pt>
                <c:pt idx="447">
                  <c:v>43.7</c:v>
                </c:pt>
                <c:pt idx="448">
                  <c:v>43.7</c:v>
                </c:pt>
                <c:pt idx="449">
                  <c:v>43.6</c:v>
                </c:pt>
                <c:pt idx="450">
                  <c:v>43.6</c:v>
                </c:pt>
                <c:pt idx="451">
                  <c:v>43.3</c:v>
                </c:pt>
                <c:pt idx="452">
                  <c:v>43.3</c:v>
                </c:pt>
                <c:pt idx="453">
                  <c:v>43.3</c:v>
                </c:pt>
                <c:pt idx="454">
                  <c:v>43.2</c:v>
                </c:pt>
                <c:pt idx="455">
                  <c:v>42.7</c:v>
                </c:pt>
                <c:pt idx="456">
                  <c:v>43.3</c:v>
                </c:pt>
                <c:pt idx="457">
                  <c:v>42.9</c:v>
                </c:pt>
                <c:pt idx="458">
                  <c:v>42.4</c:v>
                </c:pt>
                <c:pt idx="459">
                  <c:v>42.9</c:v>
                </c:pt>
                <c:pt idx="460">
                  <c:v>43</c:v>
                </c:pt>
                <c:pt idx="461">
                  <c:v>42.2</c:v>
                </c:pt>
                <c:pt idx="462">
                  <c:v>42.6</c:v>
                </c:pt>
                <c:pt idx="463">
                  <c:v>40.800000000000004</c:v>
                </c:pt>
                <c:pt idx="464">
                  <c:v>40.9</c:v>
                </c:pt>
                <c:pt idx="465">
                  <c:v>41.2</c:v>
                </c:pt>
                <c:pt idx="466">
                  <c:v>41.4</c:v>
                </c:pt>
                <c:pt idx="467">
                  <c:v>41.7</c:v>
                </c:pt>
                <c:pt idx="468">
                  <c:v>41.9</c:v>
                </c:pt>
                <c:pt idx="469">
                  <c:v>41.8</c:v>
                </c:pt>
                <c:pt idx="470">
                  <c:v>43.4</c:v>
                </c:pt>
                <c:pt idx="471">
                  <c:v>43.3</c:v>
                </c:pt>
                <c:pt idx="472">
                  <c:v>43</c:v>
                </c:pt>
                <c:pt idx="473">
                  <c:v>43.5</c:v>
                </c:pt>
                <c:pt idx="474">
                  <c:v>43.3</c:v>
                </c:pt>
                <c:pt idx="475">
                  <c:v>43.7</c:v>
                </c:pt>
                <c:pt idx="476">
                  <c:v>44</c:v>
                </c:pt>
                <c:pt idx="477">
                  <c:v>43.9</c:v>
                </c:pt>
                <c:pt idx="478">
                  <c:v>43.3</c:v>
                </c:pt>
                <c:pt idx="479">
                  <c:v>43.2</c:v>
                </c:pt>
                <c:pt idx="480">
                  <c:v>43.3</c:v>
                </c:pt>
                <c:pt idx="481">
                  <c:v>43.7</c:v>
                </c:pt>
                <c:pt idx="482">
                  <c:v>43.5</c:v>
                </c:pt>
                <c:pt idx="483">
                  <c:v>43.5</c:v>
                </c:pt>
                <c:pt idx="484">
                  <c:v>42.9</c:v>
                </c:pt>
                <c:pt idx="485">
                  <c:v>42.7</c:v>
                </c:pt>
                <c:pt idx="486">
                  <c:v>42.9</c:v>
                </c:pt>
                <c:pt idx="487">
                  <c:v>42.8</c:v>
                </c:pt>
                <c:pt idx="488">
                  <c:v>43.1</c:v>
                </c:pt>
                <c:pt idx="489">
                  <c:v>43.2</c:v>
                </c:pt>
                <c:pt idx="490">
                  <c:v>41.8</c:v>
                </c:pt>
                <c:pt idx="491">
                  <c:v>41.1</c:v>
                </c:pt>
                <c:pt idx="492">
                  <c:v>40.6</c:v>
                </c:pt>
                <c:pt idx="493">
                  <c:v>40.800000000000004</c:v>
                </c:pt>
                <c:pt idx="494">
                  <c:v>40.9</c:v>
                </c:pt>
                <c:pt idx="495">
                  <c:v>41.2</c:v>
                </c:pt>
                <c:pt idx="496">
                  <c:v>41.1</c:v>
                </c:pt>
                <c:pt idx="497">
                  <c:v>40.9</c:v>
                </c:pt>
                <c:pt idx="498">
                  <c:v>40.800000000000004</c:v>
                </c:pt>
                <c:pt idx="499">
                  <c:v>40.700000000000003</c:v>
                </c:pt>
                <c:pt idx="500">
                  <c:v>41.2</c:v>
                </c:pt>
                <c:pt idx="501">
                  <c:v>41</c:v>
                </c:pt>
                <c:pt idx="502">
                  <c:v>36.800000000000004</c:v>
                </c:pt>
                <c:pt idx="503">
                  <c:v>1.3</c:v>
                </c:pt>
                <c:pt idx="504">
                  <c:v>1.3</c:v>
                </c:pt>
                <c:pt idx="505">
                  <c:v>1.4</c:v>
                </c:pt>
                <c:pt idx="506">
                  <c:v>1.4</c:v>
                </c:pt>
                <c:pt idx="507">
                  <c:v>1.3</c:v>
                </c:pt>
                <c:pt idx="508">
                  <c:v>1.4</c:v>
                </c:pt>
                <c:pt idx="509">
                  <c:v>1.4</c:v>
                </c:pt>
                <c:pt idx="510">
                  <c:v>1.4</c:v>
                </c:pt>
                <c:pt idx="511">
                  <c:v>1.3</c:v>
                </c:pt>
                <c:pt idx="512">
                  <c:v>1.4</c:v>
                </c:pt>
                <c:pt idx="513">
                  <c:v>1.4</c:v>
                </c:pt>
                <c:pt idx="514">
                  <c:v>1.4</c:v>
                </c:pt>
                <c:pt idx="515">
                  <c:v>1.4</c:v>
                </c:pt>
                <c:pt idx="516">
                  <c:v>1.3</c:v>
                </c:pt>
                <c:pt idx="517">
                  <c:v>1.4</c:v>
                </c:pt>
                <c:pt idx="518">
                  <c:v>1.4</c:v>
                </c:pt>
                <c:pt idx="519">
                  <c:v>1.4</c:v>
                </c:pt>
                <c:pt idx="520">
                  <c:v>1.3</c:v>
                </c:pt>
                <c:pt idx="521">
                  <c:v>1.4</c:v>
                </c:pt>
                <c:pt idx="522">
                  <c:v>1.4</c:v>
                </c:pt>
                <c:pt idx="523">
                  <c:v>1.4</c:v>
                </c:pt>
                <c:pt idx="524">
                  <c:v>1.4</c:v>
                </c:pt>
                <c:pt idx="525">
                  <c:v>1.4</c:v>
                </c:pt>
                <c:pt idx="526">
                  <c:v>1.3</c:v>
                </c:pt>
                <c:pt idx="527">
                  <c:v>1.4</c:v>
                </c:pt>
                <c:pt idx="528">
                  <c:v>1.3</c:v>
                </c:pt>
                <c:pt idx="529">
                  <c:v>1.4</c:v>
                </c:pt>
                <c:pt idx="530">
                  <c:v>1.4</c:v>
                </c:pt>
                <c:pt idx="531">
                  <c:v>1.3</c:v>
                </c:pt>
                <c:pt idx="532">
                  <c:v>1.4</c:v>
                </c:pt>
                <c:pt idx="533">
                  <c:v>1.4</c:v>
                </c:pt>
                <c:pt idx="534">
                  <c:v>1.4</c:v>
                </c:pt>
                <c:pt idx="535">
                  <c:v>1.4</c:v>
                </c:pt>
                <c:pt idx="536">
                  <c:v>1.3</c:v>
                </c:pt>
                <c:pt idx="537">
                  <c:v>1.4</c:v>
                </c:pt>
                <c:pt idx="538">
                  <c:v>1.4</c:v>
                </c:pt>
                <c:pt idx="539">
                  <c:v>1.4</c:v>
                </c:pt>
                <c:pt idx="540">
                  <c:v>1.3</c:v>
                </c:pt>
                <c:pt idx="541">
                  <c:v>1.4</c:v>
                </c:pt>
                <c:pt idx="542">
                  <c:v>1.4</c:v>
                </c:pt>
                <c:pt idx="543">
                  <c:v>1.3</c:v>
                </c:pt>
                <c:pt idx="544">
                  <c:v>1.4</c:v>
                </c:pt>
                <c:pt idx="545">
                  <c:v>1.4</c:v>
                </c:pt>
                <c:pt idx="546">
                  <c:v>1.4</c:v>
                </c:pt>
                <c:pt idx="547">
                  <c:v>1.4</c:v>
                </c:pt>
                <c:pt idx="548">
                  <c:v>1.4</c:v>
                </c:pt>
                <c:pt idx="549">
                  <c:v>1.4</c:v>
                </c:pt>
                <c:pt idx="550">
                  <c:v>1.4</c:v>
                </c:pt>
                <c:pt idx="551">
                  <c:v>1.4</c:v>
                </c:pt>
                <c:pt idx="552">
                  <c:v>1.4</c:v>
                </c:pt>
                <c:pt idx="553">
                  <c:v>1.4</c:v>
                </c:pt>
                <c:pt idx="554">
                  <c:v>1.4</c:v>
                </c:pt>
                <c:pt idx="555">
                  <c:v>1.4</c:v>
                </c:pt>
                <c:pt idx="556">
                  <c:v>1.4</c:v>
                </c:pt>
                <c:pt idx="557">
                  <c:v>1.4</c:v>
                </c:pt>
                <c:pt idx="558">
                  <c:v>1.4</c:v>
                </c:pt>
                <c:pt idx="559">
                  <c:v>1.4</c:v>
                </c:pt>
                <c:pt idx="560">
                  <c:v>1.4</c:v>
                </c:pt>
                <c:pt idx="561">
                  <c:v>1.4</c:v>
                </c:pt>
                <c:pt idx="562">
                  <c:v>2.2999999999999998</c:v>
                </c:pt>
                <c:pt idx="563">
                  <c:v>45.9</c:v>
                </c:pt>
                <c:pt idx="564">
                  <c:v>44.3</c:v>
                </c:pt>
                <c:pt idx="565">
                  <c:v>43.3</c:v>
                </c:pt>
                <c:pt idx="566">
                  <c:v>41.8</c:v>
                </c:pt>
                <c:pt idx="567">
                  <c:v>41.2</c:v>
                </c:pt>
                <c:pt idx="568">
                  <c:v>41.2</c:v>
                </c:pt>
                <c:pt idx="569">
                  <c:v>41.4</c:v>
                </c:pt>
                <c:pt idx="570">
                  <c:v>41.2</c:v>
                </c:pt>
                <c:pt idx="571">
                  <c:v>40.300000000000004</c:v>
                </c:pt>
                <c:pt idx="572">
                  <c:v>40.4</c:v>
                </c:pt>
                <c:pt idx="573">
                  <c:v>40.700000000000003</c:v>
                </c:pt>
                <c:pt idx="574">
                  <c:v>40.700000000000003</c:v>
                </c:pt>
                <c:pt idx="575">
                  <c:v>40</c:v>
                </c:pt>
                <c:pt idx="576">
                  <c:v>39.6</c:v>
                </c:pt>
                <c:pt idx="577">
                  <c:v>39.700000000000003</c:v>
                </c:pt>
                <c:pt idx="578">
                  <c:v>39.200000000000003</c:v>
                </c:pt>
                <c:pt idx="579">
                  <c:v>39.1</c:v>
                </c:pt>
                <c:pt idx="580">
                  <c:v>38.200000000000003</c:v>
                </c:pt>
                <c:pt idx="581">
                  <c:v>37.5</c:v>
                </c:pt>
                <c:pt idx="582">
                  <c:v>37.6</c:v>
                </c:pt>
                <c:pt idx="583">
                  <c:v>37</c:v>
                </c:pt>
                <c:pt idx="584">
                  <c:v>38.300000000000004</c:v>
                </c:pt>
                <c:pt idx="585">
                  <c:v>37.6</c:v>
                </c:pt>
                <c:pt idx="586">
                  <c:v>37.800000000000004</c:v>
                </c:pt>
                <c:pt idx="587">
                  <c:v>38.700000000000003</c:v>
                </c:pt>
                <c:pt idx="588">
                  <c:v>38.200000000000003</c:v>
                </c:pt>
                <c:pt idx="589">
                  <c:v>37.9</c:v>
                </c:pt>
                <c:pt idx="590">
                  <c:v>38.4</c:v>
                </c:pt>
                <c:pt idx="591">
                  <c:v>38.700000000000003</c:v>
                </c:pt>
                <c:pt idx="592">
                  <c:v>39</c:v>
                </c:pt>
                <c:pt idx="593">
                  <c:v>39.4</c:v>
                </c:pt>
                <c:pt idx="594">
                  <c:v>39.4</c:v>
                </c:pt>
                <c:pt idx="595">
                  <c:v>39.5</c:v>
                </c:pt>
                <c:pt idx="596">
                  <c:v>38.5</c:v>
                </c:pt>
                <c:pt idx="597">
                  <c:v>39.800000000000004</c:v>
                </c:pt>
                <c:pt idx="598">
                  <c:v>39.5</c:v>
                </c:pt>
                <c:pt idx="599">
                  <c:v>38.6</c:v>
                </c:pt>
                <c:pt idx="600">
                  <c:v>39.1</c:v>
                </c:pt>
                <c:pt idx="601">
                  <c:v>39.300000000000004</c:v>
                </c:pt>
                <c:pt idx="602">
                  <c:v>39.300000000000004</c:v>
                </c:pt>
                <c:pt idx="603">
                  <c:v>39.800000000000004</c:v>
                </c:pt>
                <c:pt idx="604">
                  <c:v>39.700000000000003</c:v>
                </c:pt>
                <c:pt idx="605">
                  <c:v>1.3</c:v>
                </c:pt>
                <c:pt idx="606">
                  <c:v>1.4</c:v>
                </c:pt>
                <c:pt idx="607">
                  <c:v>1.4</c:v>
                </c:pt>
                <c:pt idx="608">
                  <c:v>1.4</c:v>
                </c:pt>
                <c:pt idx="609">
                  <c:v>1.4</c:v>
                </c:pt>
                <c:pt idx="610">
                  <c:v>1.4</c:v>
                </c:pt>
                <c:pt idx="611">
                  <c:v>1.4</c:v>
                </c:pt>
                <c:pt idx="612">
                  <c:v>1.3</c:v>
                </c:pt>
                <c:pt idx="613">
                  <c:v>1.4</c:v>
                </c:pt>
                <c:pt idx="614">
                  <c:v>1.4</c:v>
                </c:pt>
                <c:pt idx="615">
                  <c:v>1.3</c:v>
                </c:pt>
                <c:pt idx="616">
                  <c:v>1.4</c:v>
                </c:pt>
                <c:pt idx="617">
                  <c:v>1.4</c:v>
                </c:pt>
                <c:pt idx="618">
                  <c:v>1.4</c:v>
                </c:pt>
                <c:pt idx="619">
                  <c:v>1.4</c:v>
                </c:pt>
                <c:pt idx="620">
                  <c:v>1.5</c:v>
                </c:pt>
                <c:pt idx="621">
                  <c:v>1.4</c:v>
                </c:pt>
                <c:pt idx="622">
                  <c:v>1.4</c:v>
                </c:pt>
                <c:pt idx="623">
                  <c:v>1.4</c:v>
                </c:pt>
                <c:pt idx="624">
                  <c:v>1.4</c:v>
                </c:pt>
                <c:pt idx="625">
                  <c:v>1.4</c:v>
                </c:pt>
                <c:pt idx="626">
                  <c:v>1.4</c:v>
                </c:pt>
                <c:pt idx="627">
                  <c:v>1.4</c:v>
                </c:pt>
                <c:pt idx="628">
                  <c:v>1.4</c:v>
                </c:pt>
                <c:pt idx="629">
                  <c:v>1.4</c:v>
                </c:pt>
                <c:pt idx="630">
                  <c:v>1.4</c:v>
                </c:pt>
                <c:pt idx="631">
                  <c:v>1.4</c:v>
                </c:pt>
                <c:pt idx="632">
                  <c:v>1.4</c:v>
                </c:pt>
                <c:pt idx="633">
                  <c:v>1.4</c:v>
                </c:pt>
                <c:pt idx="634">
                  <c:v>1.4</c:v>
                </c:pt>
                <c:pt idx="635">
                  <c:v>1.4</c:v>
                </c:pt>
                <c:pt idx="636">
                  <c:v>1.4</c:v>
                </c:pt>
                <c:pt idx="637">
                  <c:v>1.4</c:v>
                </c:pt>
                <c:pt idx="638">
                  <c:v>1.4</c:v>
                </c:pt>
                <c:pt idx="639">
                  <c:v>1.4</c:v>
                </c:pt>
                <c:pt idx="640">
                  <c:v>1.4</c:v>
                </c:pt>
                <c:pt idx="641">
                  <c:v>1.4</c:v>
                </c:pt>
                <c:pt idx="642">
                  <c:v>1.4</c:v>
                </c:pt>
                <c:pt idx="643">
                  <c:v>1.4</c:v>
                </c:pt>
                <c:pt idx="644">
                  <c:v>1.3</c:v>
                </c:pt>
                <c:pt idx="645">
                  <c:v>1.4</c:v>
                </c:pt>
                <c:pt idx="646">
                  <c:v>1.4</c:v>
                </c:pt>
                <c:pt idx="647">
                  <c:v>1.4</c:v>
                </c:pt>
                <c:pt idx="648">
                  <c:v>1.4</c:v>
                </c:pt>
                <c:pt idx="649">
                  <c:v>1.4</c:v>
                </c:pt>
                <c:pt idx="650">
                  <c:v>1.4</c:v>
                </c:pt>
                <c:pt idx="651">
                  <c:v>1.4</c:v>
                </c:pt>
                <c:pt idx="652">
                  <c:v>1.4</c:v>
                </c:pt>
                <c:pt idx="653">
                  <c:v>1.4</c:v>
                </c:pt>
                <c:pt idx="654">
                  <c:v>1.4</c:v>
                </c:pt>
                <c:pt idx="655">
                  <c:v>1.4</c:v>
                </c:pt>
                <c:pt idx="656">
                  <c:v>1.4</c:v>
                </c:pt>
                <c:pt idx="657">
                  <c:v>1.4</c:v>
                </c:pt>
                <c:pt idx="658">
                  <c:v>1.4</c:v>
                </c:pt>
                <c:pt idx="659">
                  <c:v>1.4</c:v>
                </c:pt>
                <c:pt idx="660">
                  <c:v>1.4</c:v>
                </c:pt>
                <c:pt idx="661">
                  <c:v>1.4</c:v>
                </c:pt>
                <c:pt idx="662">
                  <c:v>1.4</c:v>
                </c:pt>
                <c:pt idx="663">
                  <c:v>1.4</c:v>
                </c:pt>
                <c:pt idx="664">
                  <c:v>1.4</c:v>
                </c:pt>
                <c:pt idx="665">
                  <c:v>1.4</c:v>
                </c:pt>
                <c:pt idx="666">
                  <c:v>1.4</c:v>
                </c:pt>
                <c:pt idx="667">
                  <c:v>1.4</c:v>
                </c:pt>
                <c:pt idx="668">
                  <c:v>1.4</c:v>
                </c:pt>
                <c:pt idx="669">
                  <c:v>1.4</c:v>
                </c:pt>
                <c:pt idx="670">
                  <c:v>1.4</c:v>
                </c:pt>
                <c:pt idx="671">
                  <c:v>1.4</c:v>
                </c:pt>
                <c:pt idx="672">
                  <c:v>1.4</c:v>
                </c:pt>
                <c:pt idx="673">
                  <c:v>1.4</c:v>
                </c:pt>
                <c:pt idx="674">
                  <c:v>1.4</c:v>
                </c:pt>
                <c:pt idx="675">
                  <c:v>1.4</c:v>
                </c:pt>
                <c:pt idx="676">
                  <c:v>1.4</c:v>
                </c:pt>
                <c:pt idx="677">
                  <c:v>1.4</c:v>
                </c:pt>
                <c:pt idx="678">
                  <c:v>1.4</c:v>
                </c:pt>
                <c:pt idx="679">
                  <c:v>1.4</c:v>
                </c:pt>
                <c:pt idx="680">
                  <c:v>1.4</c:v>
                </c:pt>
                <c:pt idx="681">
                  <c:v>1.4</c:v>
                </c:pt>
                <c:pt idx="682">
                  <c:v>1.4</c:v>
                </c:pt>
                <c:pt idx="683">
                  <c:v>1.4</c:v>
                </c:pt>
                <c:pt idx="684">
                  <c:v>1.4</c:v>
                </c:pt>
                <c:pt idx="685">
                  <c:v>1.4</c:v>
                </c:pt>
                <c:pt idx="686">
                  <c:v>1.4</c:v>
                </c:pt>
                <c:pt idx="687">
                  <c:v>1.4</c:v>
                </c:pt>
                <c:pt idx="688">
                  <c:v>1.4</c:v>
                </c:pt>
                <c:pt idx="689">
                  <c:v>1.4</c:v>
                </c:pt>
                <c:pt idx="690">
                  <c:v>1.4</c:v>
                </c:pt>
                <c:pt idx="691">
                  <c:v>1.4</c:v>
                </c:pt>
                <c:pt idx="692">
                  <c:v>1.4</c:v>
                </c:pt>
                <c:pt idx="693">
                  <c:v>1.4</c:v>
                </c:pt>
                <c:pt idx="694">
                  <c:v>1.4</c:v>
                </c:pt>
                <c:pt idx="695">
                  <c:v>1.4</c:v>
                </c:pt>
                <c:pt idx="696">
                  <c:v>1.4</c:v>
                </c:pt>
                <c:pt idx="697">
                  <c:v>1.4</c:v>
                </c:pt>
                <c:pt idx="698">
                  <c:v>1.4</c:v>
                </c:pt>
                <c:pt idx="699">
                  <c:v>1.4</c:v>
                </c:pt>
                <c:pt idx="700">
                  <c:v>1.4</c:v>
                </c:pt>
                <c:pt idx="701">
                  <c:v>1.4</c:v>
                </c:pt>
                <c:pt idx="702">
                  <c:v>1.3</c:v>
                </c:pt>
                <c:pt idx="703">
                  <c:v>1.4</c:v>
                </c:pt>
                <c:pt idx="704">
                  <c:v>1.4</c:v>
                </c:pt>
                <c:pt idx="705">
                  <c:v>1.4</c:v>
                </c:pt>
                <c:pt idx="706">
                  <c:v>1.4</c:v>
                </c:pt>
                <c:pt idx="707">
                  <c:v>1.4</c:v>
                </c:pt>
                <c:pt idx="708">
                  <c:v>1.3</c:v>
                </c:pt>
                <c:pt idx="709">
                  <c:v>1.4</c:v>
                </c:pt>
                <c:pt idx="710">
                  <c:v>1.4</c:v>
                </c:pt>
                <c:pt idx="711">
                  <c:v>1.4</c:v>
                </c:pt>
                <c:pt idx="712">
                  <c:v>1.4</c:v>
                </c:pt>
                <c:pt idx="713">
                  <c:v>1.4</c:v>
                </c:pt>
                <c:pt idx="714">
                  <c:v>1.4</c:v>
                </c:pt>
                <c:pt idx="715">
                  <c:v>1.4</c:v>
                </c:pt>
                <c:pt idx="716">
                  <c:v>1.3</c:v>
                </c:pt>
                <c:pt idx="717">
                  <c:v>1.4</c:v>
                </c:pt>
                <c:pt idx="718">
                  <c:v>1.4</c:v>
                </c:pt>
                <c:pt idx="719">
                  <c:v>1.4</c:v>
                </c:pt>
                <c:pt idx="720">
                  <c:v>1.4</c:v>
                </c:pt>
                <c:pt idx="721">
                  <c:v>1.4</c:v>
                </c:pt>
                <c:pt idx="722">
                  <c:v>1.4</c:v>
                </c:pt>
                <c:pt idx="723">
                  <c:v>1.4</c:v>
                </c:pt>
                <c:pt idx="724">
                  <c:v>1.4</c:v>
                </c:pt>
                <c:pt idx="725">
                  <c:v>1.4</c:v>
                </c:pt>
                <c:pt idx="726">
                  <c:v>1.4</c:v>
                </c:pt>
                <c:pt idx="727">
                  <c:v>1.4</c:v>
                </c:pt>
                <c:pt idx="728">
                  <c:v>1.4</c:v>
                </c:pt>
                <c:pt idx="729">
                  <c:v>1.4</c:v>
                </c:pt>
                <c:pt idx="730">
                  <c:v>1.4</c:v>
                </c:pt>
                <c:pt idx="731">
                  <c:v>1.4</c:v>
                </c:pt>
                <c:pt idx="732">
                  <c:v>1.4</c:v>
                </c:pt>
                <c:pt idx="733">
                  <c:v>1.4</c:v>
                </c:pt>
                <c:pt idx="734">
                  <c:v>1.4</c:v>
                </c:pt>
                <c:pt idx="735">
                  <c:v>1.4</c:v>
                </c:pt>
                <c:pt idx="736">
                  <c:v>1.4</c:v>
                </c:pt>
                <c:pt idx="737">
                  <c:v>1.4</c:v>
                </c:pt>
                <c:pt idx="738">
                  <c:v>1.4</c:v>
                </c:pt>
                <c:pt idx="739">
                  <c:v>1.4</c:v>
                </c:pt>
                <c:pt idx="740">
                  <c:v>1.4</c:v>
                </c:pt>
                <c:pt idx="741">
                  <c:v>1.4</c:v>
                </c:pt>
                <c:pt idx="742">
                  <c:v>1.4</c:v>
                </c:pt>
                <c:pt idx="743">
                  <c:v>1.4</c:v>
                </c:pt>
                <c:pt idx="744">
                  <c:v>1.4</c:v>
                </c:pt>
                <c:pt idx="745">
                  <c:v>1.4</c:v>
                </c:pt>
                <c:pt idx="746">
                  <c:v>1.4</c:v>
                </c:pt>
                <c:pt idx="747">
                  <c:v>1.4</c:v>
                </c:pt>
                <c:pt idx="748">
                  <c:v>1.4</c:v>
                </c:pt>
                <c:pt idx="749">
                  <c:v>1.4</c:v>
                </c:pt>
                <c:pt idx="750">
                  <c:v>1.4</c:v>
                </c:pt>
                <c:pt idx="751">
                  <c:v>1.4</c:v>
                </c:pt>
                <c:pt idx="752">
                  <c:v>1.4</c:v>
                </c:pt>
                <c:pt idx="753">
                  <c:v>1.4</c:v>
                </c:pt>
                <c:pt idx="754">
                  <c:v>1.4</c:v>
                </c:pt>
                <c:pt idx="755">
                  <c:v>1.4</c:v>
                </c:pt>
                <c:pt idx="756">
                  <c:v>1.4</c:v>
                </c:pt>
                <c:pt idx="757">
                  <c:v>1.4</c:v>
                </c:pt>
                <c:pt idx="758">
                  <c:v>1.4</c:v>
                </c:pt>
                <c:pt idx="759">
                  <c:v>1.4</c:v>
                </c:pt>
                <c:pt idx="760">
                  <c:v>1.4</c:v>
                </c:pt>
                <c:pt idx="761">
                  <c:v>1.4</c:v>
                </c:pt>
                <c:pt idx="762">
                  <c:v>1.5</c:v>
                </c:pt>
                <c:pt idx="763">
                  <c:v>1.4</c:v>
                </c:pt>
                <c:pt idx="764">
                  <c:v>1.4</c:v>
                </c:pt>
                <c:pt idx="765">
                  <c:v>1.4</c:v>
                </c:pt>
                <c:pt idx="766">
                  <c:v>1.4</c:v>
                </c:pt>
                <c:pt idx="767">
                  <c:v>1.4</c:v>
                </c:pt>
                <c:pt idx="768">
                  <c:v>1.4</c:v>
                </c:pt>
                <c:pt idx="769">
                  <c:v>1.4</c:v>
                </c:pt>
                <c:pt idx="770">
                  <c:v>1.4</c:v>
                </c:pt>
                <c:pt idx="771">
                  <c:v>1.4</c:v>
                </c:pt>
                <c:pt idx="772">
                  <c:v>1.4</c:v>
                </c:pt>
                <c:pt idx="773">
                  <c:v>1.4</c:v>
                </c:pt>
                <c:pt idx="774">
                  <c:v>1.3</c:v>
                </c:pt>
                <c:pt idx="775">
                  <c:v>1.4</c:v>
                </c:pt>
                <c:pt idx="776">
                  <c:v>1.4</c:v>
                </c:pt>
                <c:pt idx="777">
                  <c:v>1.4</c:v>
                </c:pt>
                <c:pt idx="778">
                  <c:v>1.5</c:v>
                </c:pt>
                <c:pt idx="779">
                  <c:v>1.3</c:v>
                </c:pt>
                <c:pt idx="780">
                  <c:v>1.4</c:v>
                </c:pt>
                <c:pt idx="781">
                  <c:v>1.4</c:v>
                </c:pt>
                <c:pt idx="782">
                  <c:v>1.4</c:v>
                </c:pt>
                <c:pt idx="783">
                  <c:v>1.4</c:v>
                </c:pt>
                <c:pt idx="784">
                  <c:v>1.4</c:v>
                </c:pt>
                <c:pt idx="785">
                  <c:v>1.4</c:v>
                </c:pt>
                <c:pt idx="786">
                  <c:v>1.4</c:v>
                </c:pt>
                <c:pt idx="787">
                  <c:v>1.4</c:v>
                </c:pt>
                <c:pt idx="788">
                  <c:v>1.4</c:v>
                </c:pt>
                <c:pt idx="789">
                  <c:v>1.4</c:v>
                </c:pt>
                <c:pt idx="790">
                  <c:v>1.4</c:v>
                </c:pt>
                <c:pt idx="791">
                  <c:v>1.4</c:v>
                </c:pt>
                <c:pt idx="792">
                  <c:v>1.4</c:v>
                </c:pt>
                <c:pt idx="793">
                  <c:v>1.4</c:v>
                </c:pt>
                <c:pt idx="794">
                  <c:v>1.4</c:v>
                </c:pt>
                <c:pt idx="795">
                  <c:v>1.4</c:v>
                </c:pt>
                <c:pt idx="796">
                  <c:v>1.4</c:v>
                </c:pt>
                <c:pt idx="797">
                  <c:v>1.4</c:v>
                </c:pt>
                <c:pt idx="798">
                  <c:v>1.4</c:v>
                </c:pt>
                <c:pt idx="799">
                  <c:v>1.4</c:v>
                </c:pt>
                <c:pt idx="800">
                  <c:v>1.4</c:v>
                </c:pt>
                <c:pt idx="801">
                  <c:v>1.4</c:v>
                </c:pt>
                <c:pt idx="802">
                  <c:v>1.4</c:v>
                </c:pt>
                <c:pt idx="803">
                  <c:v>1.4</c:v>
                </c:pt>
                <c:pt idx="804">
                  <c:v>1.4</c:v>
                </c:pt>
                <c:pt idx="805">
                  <c:v>1.4</c:v>
                </c:pt>
                <c:pt idx="806">
                  <c:v>1.4</c:v>
                </c:pt>
                <c:pt idx="807">
                  <c:v>1.4</c:v>
                </c:pt>
                <c:pt idx="808">
                  <c:v>1.4</c:v>
                </c:pt>
                <c:pt idx="809">
                  <c:v>1.4</c:v>
                </c:pt>
                <c:pt idx="810">
                  <c:v>1.4</c:v>
                </c:pt>
                <c:pt idx="811">
                  <c:v>1.4</c:v>
                </c:pt>
                <c:pt idx="812">
                  <c:v>1.4</c:v>
                </c:pt>
                <c:pt idx="813">
                  <c:v>1.4</c:v>
                </c:pt>
                <c:pt idx="814">
                  <c:v>1.4</c:v>
                </c:pt>
                <c:pt idx="815">
                  <c:v>1.4</c:v>
                </c:pt>
                <c:pt idx="816">
                  <c:v>1.4</c:v>
                </c:pt>
                <c:pt idx="817">
                  <c:v>1.4</c:v>
                </c:pt>
                <c:pt idx="818">
                  <c:v>1.4</c:v>
                </c:pt>
                <c:pt idx="819">
                  <c:v>1.4</c:v>
                </c:pt>
                <c:pt idx="820">
                  <c:v>1.4</c:v>
                </c:pt>
                <c:pt idx="821">
                  <c:v>1.4</c:v>
                </c:pt>
                <c:pt idx="822">
                  <c:v>1.4</c:v>
                </c:pt>
                <c:pt idx="823">
                  <c:v>1.4</c:v>
                </c:pt>
                <c:pt idx="824">
                  <c:v>1.4</c:v>
                </c:pt>
                <c:pt idx="825">
                  <c:v>1.4</c:v>
                </c:pt>
                <c:pt idx="826">
                  <c:v>1.4</c:v>
                </c:pt>
                <c:pt idx="827">
                  <c:v>1.4</c:v>
                </c:pt>
                <c:pt idx="828">
                  <c:v>1.4</c:v>
                </c:pt>
                <c:pt idx="829">
                  <c:v>1.4</c:v>
                </c:pt>
                <c:pt idx="830">
                  <c:v>1.5</c:v>
                </c:pt>
                <c:pt idx="831">
                  <c:v>1.4</c:v>
                </c:pt>
                <c:pt idx="832">
                  <c:v>1.4</c:v>
                </c:pt>
                <c:pt idx="833">
                  <c:v>1.4</c:v>
                </c:pt>
                <c:pt idx="834">
                  <c:v>1.4</c:v>
                </c:pt>
                <c:pt idx="835">
                  <c:v>1.4</c:v>
                </c:pt>
                <c:pt idx="836">
                  <c:v>1.4</c:v>
                </c:pt>
                <c:pt idx="837">
                  <c:v>1.4</c:v>
                </c:pt>
                <c:pt idx="838">
                  <c:v>1.4</c:v>
                </c:pt>
                <c:pt idx="839">
                  <c:v>1.4</c:v>
                </c:pt>
                <c:pt idx="840">
                  <c:v>1.4</c:v>
                </c:pt>
                <c:pt idx="841">
                  <c:v>1.4</c:v>
                </c:pt>
                <c:pt idx="842">
                  <c:v>1.4</c:v>
                </c:pt>
                <c:pt idx="843">
                  <c:v>1.4</c:v>
                </c:pt>
                <c:pt idx="844">
                  <c:v>1.5</c:v>
                </c:pt>
                <c:pt idx="845">
                  <c:v>45.8</c:v>
                </c:pt>
                <c:pt idx="846">
                  <c:v>45.7</c:v>
                </c:pt>
                <c:pt idx="847">
                  <c:v>44.3</c:v>
                </c:pt>
                <c:pt idx="848">
                  <c:v>42.4</c:v>
                </c:pt>
                <c:pt idx="849">
                  <c:v>42.4</c:v>
                </c:pt>
                <c:pt idx="850">
                  <c:v>41.8</c:v>
                </c:pt>
                <c:pt idx="851">
                  <c:v>41.2</c:v>
                </c:pt>
                <c:pt idx="852">
                  <c:v>41.4</c:v>
                </c:pt>
                <c:pt idx="853">
                  <c:v>41.1</c:v>
                </c:pt>
                <c:pt idx="854">
                  <c:v>41.2</c:v>
                </c:pt>
                <c:pt idx="855">
                  <c:v>41.1</c:v>
                </c:pt>
                <c:pt idx="856">
                  <c:v>41.2</c:v>
                </c:pt>
                <c:pt idx="857">
                  <c:v>42</c:v>
                </c:pt>
                <c:pt idx="858">
                  <c:v>42</c:v>
                </c:pt>
                <c:pt idx="859">
                  <c:v>42</c:v>
                </c:pt>
                <c:pt idx="860">
                  <c:v>42.5</c:v>
                </c:pt>
                <c:pt idx="861">
                  <c:v>42</c:v>
                </c:pt>
                <c:pt idx="862">
                  <c:v>42</c:v>
                </c:pt>
                <c:pt idx="863">
                  <c:v>42.3</c:v>
                </c:pt>
                <c:pt idx="864">
                  <c:v>42</c:v>
                </c:pt>
                <c:pt idx="865">
                  <c:v>41.5</c:v>
                </c:pt>
                <c:pt idx="866">
                  <c:v>40.5</c:v>
                </c:pt>
                <c:pt idx="867">
                  <c:v>40.5</c:v>
                </c:pt>
                <c:pt idx="868">
                  <c:v>40.5</c:v>
                </c:pt>
                <c:pt idx="869">
                  <c:v>39</c:v>
                </c:pt>
                <c:pt idx="870">
                  <c:v>39</c:v>
                </c:pt>
                <c:pt idx="871">
                  <c:v>39</c:v>
                </c:pt>
                <c:pt idx="872">
                  <c:v>39.800000000000004</c:v>
                </c:pt>
                <c:pt idx="873">
                  <c:v>39.6</c:v>
                </c:pt>
                <c:pt idx="874">
                  <c:v>40</c:v>
                </c:pt>
                <c:pt idx="875">
                  <c:v>41.2</c:v>
                </c:pt>
                <c:pt idx="876">
                  <c:v>40.9</c:v>
                </c:pt>
                <c:pt idx="877">
                  <c:v>40.9</c:v>
                </c:pt>
                <c:pt idx="878">
                  <c:v>42.9</c:v>
                </c:pt>
                <c:pt idx="879">
                  <c:v>42.9</c:v>
                </c:pt>
                <c:pt idx="880">
                  <c:v>42.9</c:v>
                </c:pt>
                <c:pt idx="881">
                  <c:v>42.1</c:v>
                </c:pt>
                <c:pt idx="882">
                  <c:v>42</c:v>
                </c:pt>
                <c:pt idx="883">
                  <c:v>42.3</c:v>
                </c:pt>
                <c:pt idx="884">
                  <c:v>42.5</c:v>
                </c:pt>
                <c:pt idx="885">
                  <c:v>42.5</c:v>
                </c:pt>
                <c:pt idx="886">
                  <c:v>42.5</c:v>
                </c:pt>
                <c:pt idx="887">
                  <c:v>42.6</c:v>
                </c:pt>
                <c:pt idx="888">
                  <c:v>42.8</c:v>
                </c:pt>
                <c:pt idx="889">
                  <c:v>42.7</c:v>
                </c:pt>
                <c:pt idx="890">
                  <c:v>42.7</c:v>
                </c:pt>
                <c:pt idx="891">
                  <c:v>42.9</c:v>
                </c:pt>
                <c:pt idx="892">
                  <c:v>43.4</c:v>
                </c:pt>
                <c:pt idx="893">
                  <c:v>43</c:v>
                </c:pt>
                <c:pt idx="894">
                  <c:v>42.6</c:v>
                </c:pt>
                <c:pt idx="895">
                  <c:v>43.8</c:v>
                </c:pt>
                <c:pt idx="896">
                  <c:v>43.8</c:v>
                </c:pt>
                <c:pt idx="897">
                  <c:v>44</c:v>
                </c:pt>
                <c:pt idx="898">
                  <c:v>44.1</c:v>
                </c:pt>
                <c:pt idx="899">
                  <c:v>42.9</c:v>
                </c:pt>
                <c:pt idx="900">
                  <c:v>42.9</c:v>
                </c:pt>
                <c:pt idx="901">
                  <c:v>43.4</c:v>
                </c:pt>
                <c:pt idx="902">
                  <c:v>41.7</c:v>
                </c:pt>
                <c:pt idx="903">
                  <c:v>41.8</c:v>
                </c:pt>
                <c:pt idx="904">
                  <c:v>42.3</c:v>
                </c:pt>
                <c:pt idx="905">
                  <c:v>42</c:v>
                </c:pt>
                <c:pt idx="906">
                  <c:v>42</c:v>
                </c:pt>
                <c:pt idx="907">
                  <c:v>42.1</c:v>
                </c:pt>
                <c:pt idx="908">
                  <c:v>42</c:v>
                </c:pt>
                <c:pt idx="909">
                  <c:v>42</c:v>
                </c:pt>
                <c:pt idx="910">
                  <c:v>42.1</c:v>
                </c:pt>
                <c:pt idx="911">
                  <c:v>42</c:v>
                </c:pt>
                <c:pt idx="912">
                  <c:v>41.9</c:v>
                </c:pt>
                <c:pt idx="913">
                  <c:v>42.2</c:v>
                </c:pt>
                <c:pt idx="914">
                  <c:v>42</c:v>
                </c:pt>
                <c:pt idx="915">
                  <c:v>41.9</c:v>
                </c:pt>
                <c:pt idx="916">
                  <c:v>42.7</c:v>
                </c:pt>
                <c:pt idx="917">
                  <c:v>43.4</c:v>
                </c:pt>
                <c:pt idx="918">
                  <c:v>43.7</c:v>
                </c:pt>
                <c:pt idx="919">
                  <c:v>42.6</c:v>
                </c:pt>
                <c:pt idx="920">
                  <c:v>42.5</c:v>
                </c:pt>
                <c:pt idx="921">
                  <c:v>42.4</c:v>
                </c:pt>
                <c:pt idx="922">
                  <c:v>42.5</c:v>
                </c:pt>
                <c:pt idx="923">
                  <c:v>42.3</c:v>
                </c:pt>
                <c:pt idx="924">
                  <c:v>42.4</c:v>
                </c:pt>
                <c:pt idx="925">
                  <c:v>41.7</c:v>
                </c:pt>
                <c:pt idx="926">
                  <c:v>42.6</c:v>
                </c:pt>
                <c:pt idx="927">
                  <c:v>41.9</c:v>
                </c:pt>
                <c:pt idx="928">
                  <c:v>41.5</c:v>
                </c:pt>
                <c:pt idx="929">
                  <c:v>40.700000000000003</c:v>
                </c:pt>
                <c:pt idx="930">
                  <c:v>40.700000000000003</c:v>
                </c:pt>
                <c:pt idx="931">
                  <c:v>39.9</c:v>
                </c:pt>
                <c:pt idx="932">
                  <c:v>39.800000000000004</c:v>
                </c:pt>
                <c:pt idx="933">
                  <c:v>39.5</c:v>
                </c:pt>
                <c:pt idx="934">
                  <c:v>39.4</c:v>
                </c:pt>
                <c:pt idx="935">
                  <c:v>1.4</c:v>
                </c:pt>
                <c:pt idx="936">
                  <c:v>1.4</c:v>
                </c:pt>
                <c:pt idx="937">
                  <c:v>1.4</c:v>
                </c:pt>
                <c:pt idx="938">
                  <c:v>1.4</c:v>
                </c:pt>
                <c:pt idx="939">
                  <c:v>1.4</c:v>
                </c:pt>
                <c:pt idx="940">
                  <c:v>1.4</c:v>
                </c:pt>
                <c:pt idx="941">
                  <c:v>1.4</c:v>
                </c:pt>
                <c:pt idx="942">
                  <c:v>1.5</c:v>
                </c:pt>
                <c:pt idx="943">
                  <c:v>1.4</c:v>
                </c:pt>
                <c:pt idx="944">
                  <c:v>1.4</c:v>
                </c:pt>
                <c:pt idx="945">
                  <c:v>1.4</c:v>
                </c:pt>
                <c:pt idx="946">
                  <c:v>1.4</c:v>
                </c:pt>
                <c:pt idx="947">
                  <c:v>1.4</c:v>
                </c:pt>
                <c:pt idx="948">
                  <c:v>1.4</c:v>
                </c:pt>
                <c:pt idx="949">
                  <c:v>1.4</c:v>
                </c:pt>
                <c:pt idx="950">
                  <c:v>1.4</c:v>
                </c:pt>
                <c:pt idx="951">
                  <c:v>1.4</c:v>
                </c:pt>
                <c:pt idx="952">
                  <c:v>1.4</c:v>
                </c:pt>
                <c:pt idx="953">
                  <c:v>1.4</c:v>
                </c:pt>
                <c:pt idx="954">
                  <c:v>1.4</c:v>
                </c:pt>
                <c:pt idx="955">
                  <c:v>1.4</c:v>
                </c:pt>
                <c:pt idx="956">
                  <c:v>1.4</c:v>
                </c:pt>
                <c:pt idx="957">
                  <c:v>1.4</c:v>
                </c:pt>
                <c:pt idx="958">
                  <c:v>1.4</c:v>
                </c:pt>
                <c:pt idx="959">
                  <c:v>1.4</c:v>
                </c:pt>
                <c:pt idx="960">
                  <c:v>1.4</c:v>
                </c:pt>
                <c:pt idx="961">
                  <c:v>1.4</c:v>
                </c:pt>
                <c:pt idx="962">
                  <c:v>1.4</c:v>
                </c:pt>
                <c:pt idx="963">
                  <c:v>1.5</c:v>
                </c:pt>
                <c:pt idx="964">
                  <c:v>1.4</c:v>
                </c:pt>
                <c:pt idx="965">
                  <c:v>1.4</c:v>
                </c:pt>
                <c:pt idx="966">
                  <c:v>1.4</c:v>
                </c:pt>
                <c:pt idx="967">
                  <c:v>1.4</c:v>
                </c:pt>
                <c:pt idx="968">
                  <c:v>1.4</c:v>
                </c:pt>
                <c:pt idx="969">
                  <c:v>1.4</c:v>
                </c:pt>
                <c:pt idx="970">
                  <c:v>1.5</c:v>
                </c:pt>
                <c:pt idx="971">
                  <c:v>1.4</c:v>
                </c:pt>
                <c:pt idx="972">
                  <c:v>1.4</c:v>
                </c:pt>
                <c:pt idx="973">
                  <c:v>1.4</c:v>
                </c:pt>
                <c:pt idx="974">
                  <c:v>1.4</c:v>
                </c:pt>
                <c:pt idx="975">
                  <c:v>1.4</c:v>
                </c:pt>
                <c:pt idx="976">
                  <c:v>1.4</c:v>
                </c:pt>
                <c:pt idx="977">
                  <c:v>1.4</c:v>
                </c:pt>
                <c:pt idx="978">
                  <c:v>1.5</c:v>
                </c:pt>
                <c:pt idx="979">
                  <c:v>1.4</c:v>
                </c:pt>
                <c:pt idx="980">
                  <c:v>1.4</c:v>
                </c:pt>
                <c:pt idx="981">
                  <c:v>1.4</c:v>
                </c:pt>
                <c:pt idx="982">
                  <c:v>1.4</c:v>
                </c:pt>
                <c:pt idx="983">
                  <c:v>1.4</c:v>
                </c:pt>
                <c:pt idx="984">
                  <c:v>1.4</c:v>
                </c:pt>
                <c:pt idx="985">
                  <c:v>1.4</c:v>
                </c:pt>
                <c:pt idx="986">
                  <c:v>1.4</c:v>
                </c:pt>
                <c:pt idx="987">
                  <c:v>1.4</c:v>
                </c:pt>
                <c:pt idx="988">
                  <c:v>2.2000000000000002</c:v>
                </c:pt>
                <c:pt idx="989">
                  <c:v>42.3</c:v>
                </c:pt>
                <c:pt idx="990">
                  <c:v>41.6</c:v>
                </c:pt>
                <c:pt idx="991">
                  <c:v>40.4</c:v>
                </c:pt>
                <c:pt idx="992">
                  <c:v>38.9</c:v>
                </c:pt>
                <c:pt idx="993">
                  <c:v>38.700000000000003</c:v>
                </c:pt>
                <c:pt idx="994">
                  <c:v>38.200000000000003</c:v>
                </c:pt>
                <c:pt idx="995">
                  <c:v>37.6</c:v>
                </c:pt>
                <c:pt idx="996">
                  <c:v>37.6</c:v>
                </c:pt>
                <c:pt idx="997">
                  <c:v>37.5</c:v>
                </c:pt>
                <c:pt idx="998">
                  <c:v>37.5</c:v>
                </c:pt>
                <c:pt idx="999">
                  <c:v>37.200000000000003</c:v>
                </c:pt>
                <c:pt idx="1000">
                  <c:v>38.200000000000003</c:v>
                </c:pt>
                <c:pt idx="1001">
                  <c:v>38</c:v>
                </c:pt>
                <c:pt idx="1002">
                  <c:v>38</c:v>
                </c:pt>
                <c:pt idx="1003">
                  <c:v>37.9</c:v>
                </c:pt>
                <c:pt idx="1004">
                  <c:v>38.300000000000004</c:v>
                </c:pt>
                <c:pt idx="1005">
                  <c:v>37.9</c:v>
                </c:pt>
                <c:pt idx="1006">
                  <c:v>37.9</c:v>
                </c:pt>
                <c:pt idx="1007">
                  <c:v>39.200000000000003</c:v>
                </c:pt>
                <c:pt idx="1008">
                  <c:v>38.700000000000003</c:v>
                </c:pt>
                <c:pt idx="1009">
                  <c:v>37.9</c:v>
                </c:pt>
                <c:pt idx="1010">
                  <c:v>38.5</c:v>
                </c:pt>
                <c:pt idx="1011">
                  <c:v>37.700000000000003</c:v>
                </c:pt>
                <c:pt idx="1012">
                  <c:v>37.700000000000003</c:v>
                </c:pt>
                <c:pt idx="1013">
                  <c:v>38.300000000000004</c:v>
                </c:pt>
                <c:pt idx="1014">
                  <c:v>38.5</c:v>
                </c:pt>
                <c:pt idx="1015">
                  <c:v>38.6</c:v>
                </c:pt>
                <c:pt idx="1016">
                  <c:v>38.5</c:v>
                </c:pt>
                <c:pt idx="1017">
                  <c:v>39.200000000000003</c:v>
                </c:pt>
                <c:pt idx="1018">
                  <c:v>39.9</c:v>
                </c:pt>
                <c:pt idx="1019">
                  <c:v>39.4</c:v>
                </c:pt>
                <c:pt idx="1020">
                  <c:v>39.300000000000004</c:v>
                </c:pt>
                <c:pt idx="1021">
                  <c:v>39.5</c:v>
                </c:pt>
                <c:pt idx="1022">
                  <c:v>39</c:v>
                </c:pt>
                <c:pt idx="1023">
                  <c:v>39</c:v>
                </c:pt>
                <c:pt idx="1024">
                  <c:v>38.700000000000003</c:v>
                </c:pt>
                <c:pt idx="1025">
                  <c:v>39.6</c:v>
                </c:pt>
                <c:pt idx="1026">
                  <c:v>38.9</c:v>
                </c:pt>
                <c:pt idx="1027">
                  <c:v>39</c:v>
                </c:pt>
                <c:pt idx="1028">
                  <c:v>38.200000000000003</c:v>
                </c:pt>
                <c:pt idx="1029">
                  <c:v>39.800000000000004</c:v>
                </c:pt>
                <c:pt idx="1030">
                  <c:v>39.300000000000004</c:v>
                </c:pt>
                <c:pt idx="1031">
                  <c:v>40.200000000000003</c:v>
                </c:pt>
                <c:pt idx="1032">
                  <c:v>38.800000000000004</c:v>
                </c:pt>
                <c:pt idx="1033">
                  <c:v>39.300000000000004</c:v>
                </c:pt>
                <c:pt idx="1034">
                  <c:v>39.800000000000004</c:v>
                </c:pt>
                <c:pt idx="1035">
                  <c:v>39.700000000000003</c:v>
                </c:pt>
                <c:pt idx="1036">
                  <c:v>41.8</c:v>
                </c:pt>
                <c:pt idx="1037">
                  <c:v>37.800000000000004</c:v>
                </c:pt>
                <c:pt idx="1038">
                  <c:v>39.200000000000003</c:v>
                </c:pt>
                <c:pt idx="1039">
                  <c:v>38.1</c:v>
                </c:pt>
                <c:pt idx="1040">
                  <c:v>38.200000000000003</c:v>
                </c:pt>
                <c:pt idx="1041">
                  <c:v>38.5</c:v>
                </c:pt>
                <c:pt idx="1042">
                  <c:v>39.1</c:v>
                </c:pt>
                <c:pt idx="1043">
                  <c:v>38</c:v>
                </c:pt>
                <c:pt idx="1044">
                  <c:v>38</c:v>
                </c:pt>
                <c:pt idx="1045">
                  <c:v>38.1</c:v>
                </c:pt>
                <c:pt idx="1046">
                  <c:v>38.4</c:v>
                </c:pt>
                <c:pt idx="1047">
                  <c:v>38</c:v>
                </c:pt>
                <c:pt idx="1048">
                  <c:v>38.1</c:v>
                </c:pt>
                <c:pt idx="1049">
                  <c:v>38.6</c:v>
                </c:pt>
                <c:pt idx="1050">
                  <c:v>37.800000000000004</c:v>
                </c:pt>
                <c:pt idx="1051">
                  <c:v>38.1</c:v>
                </c:pt>
                <c:pt idx="1052">
                  <c:v>37.6</c:v>
                </c:pt>
                <c:pt idx="1053">
                  <c:v>37</c:v>
                </c:pt>
                <c:pt idx="1054">
                  <c:v>38.300000000000004</c:v>
                </c:pt>
                <c:pt idx="1055">
                  <c:v>38</c:v>
                </c:pt>
                <c:pt idx="1056">
                  <c:v>38.300000000000004</c:v>
                </c:pt>
                <c:pt idx="1057">
                  <c:v>37.5</c:v>
                </c:pt>
                <c:pt idx="1058">
                  <c:v>37.5</c:v>
                </c:pt>
                <c:pt idx="1059">
                  <c:v>38.4</c:v>
                </c:pt>
                <c:pt idx="1060">
                  <c:v>37.700000000000003</c:v>
                </c:pt>
                <c:pt idx="1061">
                  <c:v>37.200000000000003</c:v>
                </c:pt>
                <c:pt idx="1062">
                  <c:v>37.6</c:v>
                </c:pt>
                <c:pt idx="1063">
                  <c:v>35.5</c:v>
                </c:pt>
                <c:pt idx="1064">
                  <c:v>37.300000000000004</c:v>
                </c:pt>
                <c:pt idx="1065">
                  <c:v>37</c:v>
                </c:pt>
                <c:pt idx="1066">
                  <c:v>37.800000000000004</c:v>
                </c:pt>
                <c:pt idx="1067">
                  <c:v>37.200000000000003</c:v>
                </c:pt>
                <c:pt idx="1068">
                  <c:v>36.800000000000004</c:v>
                </c:pt>
                <c:pt idx="1069">
                  <c:v>37.4</c:v>
                </c:pt>
                <c:pt idx="1070">
                  <c:v>36.1</c:v>
                </c:pt>
                <c:pt idx="1071">
                  <c:v>36.300000000000004</c:v>
                </c:pt>
                <c:pt idx="1072">
                  <c:v>36.4</c:v>
                </c:pt>
                <c:pt idx="1073">
                  <c:v>36.1</c:v>
                </c:pt>
                <c:pt idx="1074">
                  <c:v>35.800000000000004</c:v>
                </c:pt>
                <c:pt idx="1075">
                  <c:v>36.300000000000004</c:v>
                </c:pt>
                <c:pt idx="1076">
                  <c:v>36.300000000000004</c:v>
                </c:pt>
                <c:pt idx="1077">
                  <c:v>36</c:v>
                </c:pt>
                <c:pt idx="1078">
                  <c:v>22.8</c:v>
                </c:pt>
                <c:pt idx="1079">
                  <c:v>1.4</c:v>
                </c:pt>
                <c:pt idx="1080">
                  <c:v>1.4</c:v>
                </c:pt>
                <c:pt idx="1081">
                  <c:v>1.4</c:v>
                </c:pt>
                <c:pt idx="1082">
                  <c:v>1.4</c:v>
                </c:pt>
                <c:pt idx="1083">
                  <c:v>1.4</c:v>
                </c:pt>
                <c:pt idx="1084">
                  <c:v>1.4</c:v>
                </c:pt>
                <c:pt idx="1085">
                  <c:v>1.4</c:v>
                </c:pt>
                <c:pt idx="1086">
                  <c:v>1.4</c:v>
                </c:pt>
                <c:pt idx="1087">
                  <c:v>1.4</c:v>
                </c:pt>
                <c:pt idx="1088">
                  <c:v>1.3</c:v>
                </c:pt>
                <c:pt idx="1089">
                  <c:v>1.4</c:v>
                </c:pt>
                <c:pt idx="1090">
                  <c:v>1.4</c:v>
                </c:pt>
                <c:pt idx="1091">
                  <c:v>1.4</c:v>
                </c:pt>
                <c:pt idx="1092">
                  <c:v>1.4</c:v>
                </c:pt>
                <c:pt idx="1093">
                  <c:v>1.4</c:v>
                </c:pt>
                <c:pt idx="1094">
                  <c:v>1.4</c:v>
                </c:pt>
                <c:pt idx="1095">
                  <c:v>1.4</c:v>
                </c:pt>
                <c:pt idx="1096">
                  <c:v>1.3</c:v>
                </c:pt>
                <c:pt idx="1097">
                  <c:v>1.4</c:v>
                </c:pt>
                <c:pt idx="1098">
                  <c:v>1.4</c:v>
                </c:pt>
                <c:pt idx="1099">
                  <c:v>1.4</c:v>
                </c:pt>
                <c:pt idx="1100">
                  <c:v>1.4</c:v>
                </c:pt>
                <c:pt idx="1101">
                  <c:v>1.4</c:v>
                </c:pt>
                <c:pt idx="1102">
                  <c:v>1.4</c:v>
                </c:pt>
                <c:pt idx="1103">
                  <c:v>1.4</c:v>
                </c:pt>
                <c:pt idx="1104">
                  <c:v>1.4</c:v>
                </c:pt>
                <c:pt idx="1105">
                  <c:v>1.4</c:v>
                </c:pt>
                <c:pt idx="1106">
                  <c:v>1.4</c:v>
                </c:pt>
                <c:pt idx="1107">
                  <c:v>1.3</c:v>
                </c:pt>
                <c:pt idx="1108">
                  <c:v>1.4</c:v>
                </c:pt>
                <c:pt idx="1109">
                  <c:v>1.4</c:v>
                </c:pt>
                <c:pt idx="1110">
                  <c:v>1.3</c:v>
                </c:pt>
                <c:pt idx="1111">
                  <c:v>1.4</c:v>
                </c:pt>
                <c:pt idx="1112">
                  <c:v>1.4</c:v>
                </c:pt>
                <c:pt idx="1113">
                  <c:v>1.4</c:v>
                </c:pt>
                <c:pt idx="1114">
                  <c:v>1.4</c:v>
                </c:pt>
                <c:pt idx="1115">
                  <c:v>1.4</c:v>
                </c:pt>
                <c:pt idx="1116">
                  <c:v>1.4</c:v>
                </c:pt>
                <c:pt idx="1117">
                  <c:v>1.4</c:v>
                </c:pt>
                <c:pt idx="1118">
                  <c:v>1.4</c:v>
                </c:pt>
                <c:pt idx="1119">
                  <c:v>1.4</c:v>
                </c:pt>
                <c:pt idx="1120">
                  <c:v>1.4</c:v>
                </c:pt>
                <c:pt idx="1121">
                  <c:v>1.4</c:v>
                </c:pt>
                <c:pt idx="1122">
                  <c:v>1.4</c:v>
                </c:pt>
                <c:pt idx="1123">
                  <c:v>1.4</c:v>
                </c:pt>
                <c:pt idx="1124">
                  <c:v>1.4</c:v>
                </c:pt>
                <c:pt idx="1125">
                  <c:v>1.4</c:v>
                </c:pt>
                <c:pt idx="1126">
                  <c:v>1.4</c:v>
                </c:pt>
                <c:pt idx="1127">
                  <c:v>1.4</c:v>
                </c:pt>
                <c:pt idx="1128">
                  <c:v>1.4</c:v>
                </c:pt>
                <c:pt idx="1129">
                  <c:v>1.4</c:v>
                </c:pt>
                <c:pt idx="1130">
                  <c:v>1.4</c:v>
                </c:pt>
                <c:pt idx="1131">
                  <c:v>1.4</c:v>
                </c:pt>
                <c:pt idx="1132">
                  <c:v>1.9000000000000001</c:v>
                </c:pt>
                <c:pt idx="1133">
                  <c:v>43.8</c:v>
                </c:pt>
                <c:pt idx="1134">
                  <c:v>43.6</c:v>
                </c:pt>
                <c:pt idx="1135">
                  <c:v>43.4</c:v>
                </c:pt>
                <c:pt idx="1136">
                  <c:v>41.1</c:v>
                </c:pt>
                <c:pt idx="1137">
                  <c:v>40.9</c:v>
                </c:pt>
                <c:pt idx="1138">
                  <c:v>38.9</c:v>
                </c:pt>
                <c:pt idx="1139">
                  <c:v>40.300000000000004</c:v>
                </c:pt>
                <c:pt idx="1140">
                  <c:v>39.9</c:v>
                </c:pt>
                <c:pt idx="1141">
                  <c:v>40.4</c:v>
                </c:pt>
                <c:pt idx="1142">
                  <c:v>38.9</c:v>
                </c:pt>
                <c:pt idx="1143">
                  <c:v>39.300000000000004</c:v>
                </c:pt>
                <c:pt idx="1144">
                  <c:v>38.4</c:v>
                </c:pt>
                <c:pt idx="1145">
                  <c:v>37.9</c:v>
                </c:pt>
                <c:pt idx="1146">
                  <c:v>39</c:v>
                </c:pt>
                <c:pt idx="1147">
                  <c:v>39.1</c:v>
                </c:pt>
                <c:pt idx="1148">
                  <c:v>39.4</c:v>
                </c:pt>
                <c:pt idx="1149">
                  <c:v>39.1</c:v>
                </c:pt>
                <c:pt idx="1150">
                  <c:v>39</c:v>
                </c:pt>
                <c:pt idx="1151">
                  <c:v>39.800000000000004</c:v>
                </c:pt>
                <c:pt idx="1152">
                  <c:v>39.5</c:v>
                </c:pt>
                <c:pt idx="1153">
                  <c:v>40</c:v>
                </c:pt>
                <c:pt idx="1154">
                  <c:v>40.4</c:v>
                </c:pt>
                <c:pt idx="1155">
                  <c:v>39.4</c:v>
                </c:pt>
                <c:pt idx="1156">
                  <c:v>39.800000000000004</c:v>
                </c:pt>
                <c:pt idx="1157">
                  <c:v>40.1</c:v>
                </c:pt>
                <c:pt idx="1158">
                  <c:v>39.700000000000003</c:v>
                </c:pt>
                <c:pt idx="1159">
                  <c:v>39.700000000000003</c:v>
                </c:pt>
                <c:pt idx="1160">
                  <c:v>39.4</c:v>
                </c:pt>
                <c:pt idx="1161">
                  <c:v>40</c:v>
                </c:pt>
                <c:pt idx="1162">
                  <c:v>39.4</c:v>
                </c:pt>
                <c:pt idx="1163">
                  <c:v>40</c:v>
                </c:pt>
                <c:pt idx="1164">
                  <c:v>40</c:v>
                </c:pt>
                <c:pt idx="1165">
                  <c:v>39.800000000000004</c:v>
                </c:pt>
                <c:pt idx="1166">
                  <c:v>39.700000000000003</c:v>
                </c:pt>
                <c:pt idx="1167">
                  <c:v>39.9</c:v>
                </c:pt>
                <c:pt idx="1168">
                  <c:v>40.300000000000004</c:v>
                </c:pt>
                <c:pt idx="1169">
                  <c:v>40.300000000000004</c:v>
                </c:pt>
                <c:pt idx="1170">
                  <c:v>40.4</c:v>
                </c:pt>
                <c:pt idx="1171">
                  <c:v>40.4</c:v>
                </c:pt>
                <c:pt idx="1172">
                  <c:v>39.6</c:v>
                </c:pt>
                <c:pt idx="1173">
                  <c:v>40.6</c:v>
                </c:pt>
                <c:pt idx="1174">
                  <c:v>40.4</c:v>
                </c:pt>
                <c:pt idx="1175">
                  <c:v>39.9</c:v>
                </c:pt>
                <c:pt idx="1176">
                  <c:v>39.9</c:v>
                </c:pt>
                <c:pt idx="1177">
                  <c:v>40.200000000000003</c:v>
                </c:pt>
                <c:pt idx="1178">
                  <c:v>39.9</c:v>
                </c:pt>
                <c:pt idx="1179">
                  <c:v>40.5</c:v>
                </c:pt>
                <c:pt idx="1180">
                  <c:v>39.5</c:v>
                </c:pt>
                <c:pt idx="1181">
                  <c:v>39.1</c:v>
                </c:pt>
                <c:pt idx="1182">
                  <c:v>39.5</c:v>
                </c:pt>
                <c:pt idx="1183">
                  <c:v>38.800000000000004</c:v>
                </c:pt>
                <c:pt idx="1184">
                  <c:v>38.9</c:v>
                </c:pt>
                <c:pt idx="1185">
                  <c:v>40</c:v>
                </c:pt>
                <c:pt idx="1186">
                  <c:v>39.5</c:v>
                </c:pt>
                <c:pt idx="1187">
                  <c:v>39.9</c:v>
                </c:pt>
                <c:pt idx="1188">
                  <c:v>40.4</c:v>
                </c:pt>
                <c:pt idx="1189">
                  <c:v>40.1</c:v>
                </c:pt>
                <c:pt idx="1190">
                  <c:v>40</c:v>
                </c:pt>
                <c:pt idx="1191">
                  <c:v>39.800000000000004</c:v>
                </c:pt>
                <c:pt idx="1192">
                  <c:v>40.5</c:v>
                </c:pt>
                <c:pt idx="1193">
                  <c:v>38.700000000000003</c:v>
                </c:pt>
                <c:pt idx="1194">
                  <c:v>40</c:v>
                </c:pt>
                <c:pt idx="1195">
                  <c:v>39.6</c:v>
                </c:pt>
                <c:pt idx="1196">
                  <c:v>40.200000000000003</c:v>
                </c:pt>
                <c:pt idx="1197">
                  <c:v>39.800000000000004</c:v>
                </c:pt>
                <c:pt idx="1198">
                  <c:v>39.5</c:v>
                </c:pt>
                <c:pt idx="1199">
                  <c:v>40.700000000000003</c:v>
                </c:pt>
                <c:pt idx="1200">
                  <c:v>40.300000000000004</c:v>
                </c:pt>
                <c:pt idx="1201">
                  <c:v>40</c:v>
                </c:pt>
                <c:pt idx="1202">
                  <c:v>40</c:v>
                </c:pt>
                <c:pt idx="1203">
                  <c:v>39.200000000000003</c:v>
                </c:pt>
                <c:pt idx="1204">
                  <c:v>39.800000000000004</c:v>
                </c:pt>
                <c:pt idx="1205">
                  <c:v>39.800000000000004</c:v>
                </c:pt>
                <c:pt idx="1206">
                  <c:v>38.5</c:v>
                </c:pt>
                <c:pt idx="1207">
                  <c:v>39.700000000000003</c:v>
                </c:pt>
                <c:pt idx="1208">
                  <c:v>39.4</c:v>
                </c:pt>
                <c:pt idx="1209">
                  <c:v>39.4</c:v>
                </c:pt>
                <c:pt idx="1210">
                  <c:v>39.4</c:v>
                </c:pt>
                <c:pt idx="1211">
                  <c:v>39</c:v>
                </c:pt>
                <c:pt idx="1212">
                  <c:v>39.200000000000003</c:v>
                </c:pt>
                <c:pt idx="1213">
                  <c:v>38.9</c:v>
                </c:pt>
                <c:pt idx="1214">
                  <c:v>38.700000000000003</c:v>
                </c:pt>
                <c:pt idx="1215">
                  <c:v>38.800000000000004</c:v>
                </c:pt>
                <c:pt idx="1216">
                  <c:v>38.9</c:v>
                </c:pt>
                <c:pt idx="1217">
                  <c:v>38.300000000000004</c:v>
                </c:pt>
                <c:pt idx="1218">
                  <c:v>38.6</c:v>
                </c:pt>
                <c:pt idx="1219">
                  <c:v>38.5</c:v>
                </c:pt>
                <c:pt idx="1220">
                  <c:v>38.800000000000004</c:v>
                </c:pt>
                <c:pt idx="1221">
                  <c:v>39.1</c:v>
                </c:pt>
                <c:pt idx="1222">
                  <c:v>35.800000000000004</c:v>
                </c:pt>
                <c:pt idx="1223">
                  <c:v>1.4</c:v>
                </c:pt>
                <c:pt idx="1224">
                  <c:v>1.4</c:v>
                </c:pt>
                <c:pt idx="1225">
                  <c:v>1.4</c:v>
                </c:pt>
                <c:pt idx="1226">
                  <c:v>1.3</c:v>
                </c:pt>
                <c:pt idx="1227">
                  <c:v>1.3</c:v>
                </c:pt>
                <c:pt idx="1228">
                  <c:v>1.4</c:v>
                </c:pt>
                <c:pt idx="1229">
                  <c:v>1.4</c:v>
                </c:pt>
                <c:pt idx="1230">
                  <c:v>1.4</c:v>
                </c:pt>
                <c:pt idx="1231">
                  <c:v>1.4</c:v>
                </c:pt>
                <c:pt idx="1232">
                  <c:v>1.3</c:v>
                </c:pt>
                <c:pt idx="1233">
                  <c:v>1.4</c:v>
                </c:pt>
                <c:pt idx="1234">
                  <c:v>1.4</c:v>
                </c:pt>
                <c:pt idx="1235">
                  <c:v>1.3</c:v>
                </c:pt>
                <c:pt idx="1236">
                  <c:v>1.3</c:v>
                </c:pt>
                <c:pt idx="1237">
                  <c:v>1.4</c:v>
                </c:pt>
                <c:pt idx="1238">
                  <c:v>1.3</c:v>
                </c:pt>
                <c:pt idx="1239">
                  <c:v>1.3</c:v>
                </c:pt>
                <c:pt idx="1240">
                  <c:v>1.4</c:v>
                </c:pt>
                <c:pt idx="1241">
                  <c:v>1.3</c:v>
                </c:pt>
                <c:pt idx="1242">
                  <c:v>1.4</c:v>
                </c:pt>
                <c:pt idx="1243">
                  <c:v>1.4</c:v>
                </c:pt>
                <c:pt idx="1244">
                  <c:v>1.4</c:v>
                </c:pt>
                <c:pt idx="1245">
                  <c:v>1.3</c:v>
                </c:pt>
                <c:pt idx="1246">
                  <c:v>1.4</c:v>
                </c:pt>
                <c:pt idx="1247">
                  <c:v>1.4</c:v>
                </c:pt>
                <c:pt idx="1248">
                  <c:v>1.4</c:v>
                </c:pt>
                <c:pt idx="1249">
                  <c:v>1.4</c:v>
                </c:pt>
                <c:pt idx="1250">
                  <c:v>1.4</c:v>
                </c:pt>
                <c:pt idx="1251">
                  <c:v>1.4</c:v>
                </c:pt>
                <c:pt idx="1252">
                  <c:v>1.4</c:v>
                </c:pt>
                <c:pt idx="1253">
                  <c:v>1.3</c:v>
                </c:pt>
                <c:pt idx="1254">
                  <c:v>1.4</c:v>
                </c:pt>
                <c:pt idx="1255">
                  <c:v>1.4</c:v>
                </c:pt>
                <c:pt idx="1256">
                  <c:v>1.3</c:v>
                </c:pt>
                <c:pt idx="1257">
                  <c:v>1.4</c:v>
                </c:pt>
                <c:pt idx="1258">
                  <c:v>1.4</c:v>
                </c:pt>
                <c:pt idx="1259">
                  <c:v>1.4</c:v>
                </c:pt>
                <c:pt idx="1260">
                  <c:v>1.4</c:v>
                </c:pt>
                <c:pt idx="1261">
                  <c:v>1.4</c:v>
                </c:pt>
                <c:pt idx="1262">
                  <c:v>1.4</c:v>
                </c:pt>
                <c:pt idx="1263">
                  <c:v>1.4</c:v>
                </c:pt>
                <c:pt idx="1264">
                  <c:v>1.4</c:v>
                </c:pt>
                <c:pt idx="1265">
                  <c:v>1.4</c:v>
                </c:pt>
                <c:pt idx="1266">
                  <c:v>1.4</c:v>
                </c:pt>
                <c:pt idx="1267">
                  <c:v>1.3</c:v>
                </c:pt>
                <c:pt idx="1268">
                  <c:v>1.4</c:v>
                </c:pt>
                <c:pt idx="1269">
                  <c:v>1.4</c:v>
                </c:pt>
                <c:pt idx="1270">
                  <c:v>1.4</c:v>
                </c:pt>
                <c:pt idx="1271">
                  <c:v>1.4</c:v>
                </c:pt>
                <c:pt idx="1272">
                  <c:v>1.4</c:v>
                </c:pt>
                <c:pt idx="1273">
                  <c:v>1.4</c:v>
                </c:pt>
                <c:pt idx="1274">
                  <c:v>1.4</c:v>
                </c:pt>
                <c:pt idx="1275">
                  <c:v>1.4</c:v>
                </c:pt>
                <c:pt idx="1276">
                  <c:v>2.1</c:v>
                </c:pt>
                <c:pt idx="1277">
                  <c:v>47.3</c:v>
                </c:pt>
                <c:pt idx="1278">
                  <c:v>46.5</c:v>
                </c:pt>
                <c:pt idx="1279">
                  <c:v>45.7</c:v>
                </c:pt>
                <c:pt idx="1280">
                  <c:v>42</c:v>
                </c:pt>
                <c:pt idx="1281">
                  <c:v>42</c:v>
                </c:pt>
                <c:pt idx="1282">
                  <c:v>41.7</c:v>
                </c:pt>
                <c:pt idx="1283">
                  <c:v>41.2</c:v>
                </c:pt>
                <c:pt idx="1284">
                  <c:v>40.6</c:v>
                </c:pt>
                <c:pt idx="1285">
                  <c:v>40.9</c:v>
                </c:pt>
                <c:pt idx="1286">
                  <c:v>40.6</c:v>
                </c:pt>
                <c:pt idx="1287">
                  <c:v>40.300000000000004</c:v>
                </c:pt>
                <c:pt idx="1288">
                  <c:v>40.5</c:v>
                </c:pt>
                <c:pt idx="1289">
                  <c:v>40.6</c:v>
                </c:pt>
                <c:pt idx="1290">
                  <c:v>40.6</c:v>
                </c:pt>
                <c:pt idx="1291">
                  <c:v>40.5</c:v>
                </c:pt>
                <c:pt idx="1292">
                  <c:v>42</c:v>
                </c:pt>
                <c:pt idx="1293">
                  <c:v>41.8</c:v>
                </c:pt>
                <c:pt idx="1294">
                  <c:v>42.7</c:v>
                </c:pt>
                <c:pt idx="1295">
                  <c:v>42.4</c:v>
                </c:pt>
                <c:pt idx="1296">
                  <c:v>41.7</c:v>
                </c:pt>
                <c:pt idx="1297">
                  <c:v>41.3</c:v>
                </c:pt>
                <c:pt idx="1298">
                  <c:v>41.2</c:v>
                </c:pt>
                <c:pt idx="1299">
                  <c:v>41.899998000000011</c:v>
                </c:pt>
                <c:pt idx="1300">
                  <c:v>41.899998000000011</c:v>
                </c:pt>
                <c:pt idx="1301">
                  <c:v>42</c:v>
                </c:pt>
                <c:pt idx="1302">
                  <c:v>42.2</c:v>
                </c:pt>
                <c:pt idx="1303">
                  <c:v>42.5</c:v>
                </c:pt>
                <c:pt idx="1304">
                  <c:v>43.2</c:v>
                </c:pt>
                <c:pt idx="1305">
                  <c:v>43.7</c:v>
                </c:pt>
                <c:pt idx="1306">
                  <c:v>43.899998000000011</c:v>
                </c:pt>
                <c:pt idx="1307">
                  <c:v>43.1</c:v>
                </c:pt>
                <c:pt idx="1308">
                  <c:v>43</c:v>
                </c:pt>
                <c:pt idx="1309">
                  <c:v>45.2</c:v>
                </c:pt>
                <c:pt idx="1310">
                  <c:v>45.7</c:v>
                </c:pt>
                <c:pt idx="1311">
                  <c:v>45.5</c:v>
                </c:pt>
                <c:pt idx="1312">
                  <c:v>45.8</c:v>
                </c:pt>
                <c:pt idx="1313">
                  <c:v>46.3</c:v>
                </c:pt>
                <c:pt idx="1314">
                  <c:v>46</c:v>
                </c:pt>
                <c:pt idx="1315">
                  <c:v>46.1</c:v>
                </c:pt>
                <c:pt idx="1316">
                  <c:v>47.5</c:v>
                </c:pt>
                <c:pt idx="1317">
                  <c:v>46.399998000000011</c:v>
                </c:pt>
                <c:pt idx="1318">
                  <c:v>46.2</c:v>
                </c:pt>
                <c:pt idx="1319">
                  <c:v>44.5</c:v>
                </c:pt>
                <c:pt idx="1320">
                  <c:v>43.899998000000011</c:v>
                </c:pt>
                <c:pt idx="1321">
                  <c:v>44.5</c:v>
                </c:pt>
                <c:pt idx="1322">
                  <c:v>44.1</c:v>
                </c:pt>
                <c:pt idx="1323">
                  <c:v>44.3</c:v>
                </c:pt>
                <c:pt idx="1324">
                  <c:v>43.6</c:v>
                </c:pt>
                <c:pt idx="1325">
                  <c:v>42.399998000000011</c:v>
                </c:pt>
                <c:pt idx="1326">
                  <c:v>43.1</c:v>
                </c:pt>
                <c:pt idx="1327">
                  <c:v>43.399998000000011</c:v>
                </c:pt>
                <c:pt idx="1328">
                  <c:v>43</c:v>
                </c:pt>
                <c:pt idx="1329">
                  <c:v>42.899998000000011</c:v>
                </c:pt>
                <c:pt idx="1330">
                  <c:v>42.899998000000011</c:v>
                </c:pt>
                <c:pt idx="1331">
                  <c:v>42.7</c:v>
                </c:pt>
                <c:pt idx="1332">
                  <c:v>42.899998000000011</c:v>
                </c:pt>
                <c:pt idx="1333">
                  <c:v>43.2</c:v>
                </c:pt>
                <c:pt idx="1334">
                  <c:v>44.7</c:v>
                </c:pt>
                <c:pt idx="1335">
                  <c:v>45.3</c:v>
                </c:pt>
                <c:pt idx="1336">
                  <c:v>45.2</c:v>
                </c:pt>
                <c:pt idx="1337">
                  <c:v>44.399998000000011</c:v>
                </c:pt>
                <c:pt idx="1338">
                  <c:v>44.3</c:v>
                </c:pt>
                <c:pt idx="1339">
                  <c:v>43.5</c:v>
                </c:pt>
                <c:pt idx="1340">
                  <c:v>43.7</c:v>
                </c:pt>
                <c:pt idx="1341">
                  <c:v>43.899998000000011</c:v>
                </c:pt>
                <c:pt idx="1342">
                  <c:v>45.3</c:v>
                </c:pt>
                <c:pt idx="1343">
                  <c:v>45</c:v>
                </c:pt>
                <c:pt idx="1344">
                  <c:v>46</c:v>
                </c:pt>
                <c:pt idx="1345">
                  <c:v>45.8</c:v>
                </c:pt>
                <c:pt idx="1346">
                  <c:v>46</c:v>
                </c:pt>
                <c:pt idx="1347">
                  <c:v>46.1</c:v>
                </c:pt>
                <c:pt idx="1348">
                  <c:v>45.6</c:v>
                </c:pt>
                <c:pt idx="1349">
                  <c:v>44.1</c:v>
                </c:pt>
                <c:pt idx="1350">
                  <c:v>44.5</c:v>
                </c:pt>
                <c:pt idx="1351">
                  <c:v>43.6</c:v>
                </c:pt>
                <c:pt idx="1352">
                  <c:v>43.3</c:v>
                </c:pt>
                <c:pt idx="1353">
                  <c:v>43.6</c:v>
                </c:pt>
                <c:pt idx="1354">
                  <c:v>43.2</c:v>
                </c:pt>
                <c:pt idx="1355">
                  <c:v>43</c:v>
                </c:pt>
                <c:pt idx="1356">
                  <c:v>42.899998000000011</c:v>
                </c:pt>
                <c:pt idx="1357">
                  <c:v>42.5</c:v>
                </c:pt>
                <c:pt idx="1358">
                  <c:v>42.3</c:v>
                </c:pt>
                <c:pt idx="1359">
                  <c:v>42.2</c:v>
                </c:pt>
                <c:pt idx="1360">
                  <c:v>42.399998000000011</c:v>
                </c:pt>
                <c:pt idx="1361">
                  <c:v>41.8</c:v>
                </c:pt>
                <c:pt idx="1362">
                  <c:v>41.3</c:v>
                </c:pt>
                <c:pt idx="1363">
                  <c:v>41.3</c:v>
                </c:pt>
                <c:pt idx="1364">
                  <c:v>40.899998000000011</c:v>
                </c:pt>
                <c:pt idx="1365">
                  <c:v>40.899998000000011</c:v>
                </c:pt>
                <c:pt idx="1366">
                  <c:v>38.800000000000004</c:v>
                </c:pt>
                <c:pt idx="1367">
                  <c:v>1.4</c:v>
                </c:pt>
                <c:pt idx="1368">
                  <c:v>1.4</c:v>
                </c:pt>
                <c:pt idx="1369">
                  <c:v>1.4</c:v>
                </c:pt>
                <c:pt idx="1370">
                  <c:v>1.4</c:v>
                </c:pt>
                <c:pt idx="1371">
                  <c:v>1.4</c:v>
                </c:pt>
                <c:pt idx="1372">
                  <c:v>1.4</c:v>
                </c:pt>
                <c:pt idx="1373">
                  <c:v>1.4</c:v>
                </c:pt>
                <c:pt idx="1374">
                  <c:v>1.4</c:v>
                </c:pt>
                <c:pt idx="1375">
                  <c:v>1.4</c:v>
                </c:pt>
                <c:pt idx="1376">
                  <c:v>1.4</c:v>
                </c:pt>
                <c:pt idx="1377">
                  <c:v>1.4</c:v>
                </c:pt>
                <c:pt idx="1378">
                  <c:v>1.4</c:v>
                </c:pt>
                <c:pt idx="1379">
                  <c:v>1.4</c:v>
                </c:pt>
                <c:pt idx="1380">
                  <c:v>1.4</c:v>
                </c:pt>
                <c:pt idx="1381">
                  <c:v>1.4</c:v>
                </c:pt>
                <c:pt idx="1382">
                  <c:v>1.4</c:v>
                </c:pt>
                <c:pt idx="1383">
                  <c:v>1.4</c:v>
                </c:pt>
                <c:pt idx="1384">
                  <c:v>1.4</c:v>
                </c:pt>
                <c:pt idx="1385">
                  <c:v>1.4</c:v>
                </c:pt>
                <c:pt idx="1386">
                  <c:v>1.4</c:v>
                </c:pt>
                <c:pt idx="1387">
                  <c:v>1.4</c:v>
                </c:pt>
                <c:pt idx="1388">
                  <c:v>1.5</c:v>
                </c:pt>
                <c:pt idx="1389">
                  <c:v>1.4</c:v>
                </c:pt>
                <c:pt idx="1390">
                  <c:v>1.4</c:v>
                </c:pt>
                <c:pt idx="1391">
                  <c:v>1.4</c:v>
                </c:pt>
                <c:pt idx="1392">
                  <c:v>1.3</c:v>
                </c:pt>
                <c:pt idx="1393">
                  <c:v>1.4</c:v>
                </c:pt>
                <c:pt idx="1394">
                  <c:v>1.4</c:v>
                </c:pt>
                <c:pt idx="1395">
                  <c:v>1.4</c:v>
                </c:pt>
                <c:pt idx="1396">
                  <c:v>1.4</c:v>
                </c:pt>
                <c:pt idx="1397">
                  <c:v>1.4</c:v>
                </c:pt>
                <c:pt idx="1398">
                  <c:v>1.4</c:v>
                </c:pt>
                <c:pt idx="1399">
                  <c:v>1.4</c:v>
                </c:pt>
                <c:pt idx="1400">
                  <c:v>1.4</c:v>
                </c:pt>
                <c:pt idx="1401">
                  <c:v>1.4</c:v>
                </c:pt>
                <c:pt idx="1402">
                  <c:v>1.4</c:v>
                </c:pt>
                <c:pt idx="1403">
                  <c:v>1.4</c:v>
                </c:pt>
                <c:pt idx="1404">
                  <c:v>1.4</c:v>
                </c:pt>
                <c:pt idx="1405">
                  <c:v>1.4</c:v>
                </c:pt>
                <c:pt idx="1406">
                  <c:v>1.4</c:v>
                </c:pt>
                <c:pt idx="1407">
                  <c:v>1.4</c:v>
                </c:pt>
                <c:pt idx="1408">
                  <c:v>1.4</c:v>
                </c:pt>
                <c:pt idx="1409">
                  <c:v>1.4</c:v>
                </c:pt>
                <c:pt idx="1410">
                  <c:v>1.4</c:v>
                </c:pt>
                <c:pt idx="1411">
                  <c:v>1.4</c:v>
                </c:pt>
                <c:pt idx="1412">
                  <c:v>1.5</c:v>
                </c:pt>
                <c:pt idx="1413">
                  <c:v>1.4</c:v>
                </c:pt>
                <c:pt idx="1414">
                  <c:v>1.4</c:v>
                </c:pt>
                <c:pt idx="1415">
                  <c:v>1.4</c:v>
                </c:pt>
                <c:pt idx="1416">
                  <c:v>1.4</c:v>
                </c:pt>
                <c:pt idx="1417">
                  <c:v>1.4</c:v>
                </c:pt>
                <c:pt idx="1418">
                  <c:v>1.4</c:v>
                </c:pt>
                <c:pt idx="1419">
                  <c:v>1.5</c:v>
                </c:pt>
                <c:pt idx="1420">
                  <c:v>2.7</c:v>
                </c:pt>
                <c:pt idx="1421">
                  <c:v>42.7</c:v>
                </c:pt>
                <c:pt idx="1422">
                  <c:v>42</c:v>
                </c:pt>
                <c:pt idx="1423">
                  <c:v>41.399998000000011</c:v>
                </c:pt>
                <c:pt idx="1424">
                  <c:v>41</c:v>
                </c:pt>
                <c:pt idx="1425">
                  <c:v>40.6</c:v>
                </c:pt>
                <c:pt idx="1426">
                  <c:v>41.1</c:v>
                </c:pt>
                <c:pt idx="1427">
                  <c:v>40.6</c:v>
                </c:pt>
                <c:pt idx="1428">
                  <c:v>40.5</c:v>
                </c:pt>
                <c:pt idx="1429">
                  <c:v>40.300000000000004</c:v>
                </c:pt>
                <c:pt idx="1430">
                  <c:v>40.399998000000011</c:v>
                </c:pt>
                <c:pt idx="1431">
                  <c:v>40</c:v>
                </c:pt>
                <c:pt idx="1432">
                  <c:v>39.899998000000011</c:v>
                </c:pt>
                <c:pt idx="1433">
                  <c:v>40.6</c:v>
                </c:pt>
                <c:pt idx="1434">
                  <c:v>40.200000000000003</c:v>
                </c:pt>
                <c:pt idx="1435">
                  <c:v>41.1</c:v>
                </c:pt>
                <c:pt idx="1436">
                  <c:v>41.5</c:v>
                </c:pt>
                <c:pt idx="1437">
                  <c:v>41.2</c:v>
                </c:pt>
                <c:pt idx="1438">
                  <c:v>41.5</c:v>
                </c:pt>
                <c:pt idx="1439">
                  <c:v>41.899998000000011</c:v>
                </c:pt>
                <c:pt idx="1440">
                  <c:v>42.3</c:v>
                </c:pt>
                <c:pt idx="1441">
                  <c:v>41.899998000000011</c:v>
                </c:pt>
                <c:pt idx="1442">
                  <c:v>42</c:v>
                </c:pt>
                <c:pt idx="1443">
                  <c:v>41.5</c:v>
                </c:pt>
                <c:pt idx="1444">
                  <c:v>41.5</c:v>
                </c:pt>
                <c:pt idx="1445">
                  <c:v>41.8</c:v>
                </c:pt>
                <c:pt idx="1446">
                  <c:v>41.3</c:v>
                </c:pt>
                <c:pt idx="1447">
                  <c:v>41.8</c:v>
                </c:pt>
                <c:pt idx="1448">
                  <c:v>41.7</c:v>
                </c:pt>
                <c:pt idx="1449">
                  <c:v>41.5</c:v>
                </c:pt>
                <c:pt idx="1450">
                  <c:v>41.5</c:v>
                </c:pt>
                <c:pt idx="1451">
                  <c:v>41.6</c:v>
                </c:pt>
                <c:pt idx="1452">
                  <c:v>41.1</c:v>
                </c:pt>
                <c:pt idx="1453">
                  <c:v>40.700000000000003</c:v>
                </c:pt>
                <c:pt idx="1454">
                  <c:v>40.899998000000011</c:v>
                </c:pt>
                <c:pt idx="1455">
                  <c:v>40</c:v>
                </c:pt>
                <c:pt idx="1456">
                  <c:v>40</c:v>
                </c:pt>
                <c:pt idx="1457">
                  <c:v>40.6</c:v>
                </c:pt>
                <c:pt idx="1458">
                  <c:v>40.5</c:v>
                </c:pt>
                <c:pt idx="1459">
                  <c:v>40.5</c:v>
                </c:pt>
                <c:pt idx="1460">
                  <c:v>41.2</c:v>
                </c:pt>
                <c:pt idx="1461">
                  <c:v>41.1</c:v>
                </c:pt>
                <c:pt idx="1462">
                  <c:v>40.899998000000011</c:v>
                </c:pt>
                <c:pt idx="1463">
                  <c:v>41.6</c:v>
                </c:pt>
                <c:pt idx="1464">
                  <c:v>41.1</c:v>
                </c:pt>
                <c:pt idx="1465">
                  <c:v>40.700000000000003</c:v>
                </c:pt>
                <c:pt idx="1466">
                  <c:v>40.6</c:v>
                </c:pt>
                <c:pt idx="1467">
                  <c:v>40.6</c:v>
                </c:pt>
                <c:pt idx="1468">
                  <c:v>40.399998000000011</c:v>
                </c:pt>
                <c:pt idx="1469">
                  <c:v>40.200000000000003</c:v>
                </c:pt>
                <c:pt idx="1470">
                  <c:v>40.800000000000004</c:v>
                </c:pt>
                <c:pt idx="1471">
                  <c:v>40.5</c:v>
                </c:pt>
                <c:pt idx="1472">
                  <c:v>40.800000000000004</c:v>
                </c:pt>
                <c:pt idx="1473">
                  <c:v>40.700000000000003</c:v>
                </c:pt>
                <c:pt idx="1474">
                  <c:v>40.700000000000003</c:v>
                </c:pt>
                <c:pt idx="1475">
                  <c:v>40.899998000000011</c:v>
                </c:pt>
                <c:pt idx="1476">
                  <c:v>41.1</c:v>
                </c:pt>
                <c:pt idx="1477">
                  <c:v>41.399998000000011</c:v>
                </c:pt>
                <c:pt idx="1478">
                  <c:v>41.5</c:v>
                </c:pt>
                <c:pt idx="1479">
                  <c:v>41.5</c:v>
                </c:pt>
                <c:pt idx="1480">
                  <c:v>42.3</c:v>
                </c:pt>
                <c:pt idx="1481">
                  <c:v>42.1</c:v>
                </c:pt>
                <c:pt idx="1482">
                  <c:v>41.899998000000011</c:v>
                </c:pt>
                <c:pt idx="1483">
                  <c:v>41.6</c:v>
                </c:pt>
                <c:pt idx="1484">
                  <c:v>41.5</c:v>
                </c:pt>
                <c:pt idx="1485">
                  <c:v>41.7</c:v>
                </c:pt>
                <c:pt idx="1486">
                  <c:v>41.399998000000011</c:v>
                </c:pt>
                <c:pt idx="1487">
                  <c:v>41.5</c:v>
                </c:pt>
                <c:pt idx="1488">
                  <c:v>41.399998000000011</c:v>
                </c:pt>
                <c:pt idx="1489">
                  <c:v>41.5</c:v>
                </c:pt>
                <c:pt idx="1490">
                  <c:v>41.2</c:v>
                </c:pt>
                <c:pt idx="1491">
                  <c:v>40.899998000000011</c:v>
                </c:pt>
                <c:pt idx="1492">
                  <c:v>40.700000000000003</c:v>
                </c:pt>
                <c:pt idx="1493">
                  <c:v>41.1</c:v>
                </c:pt>
                <c:pt idx="1494">
                  <c:v>40.6</c:v>
                </c:pt>
                <c:pt idx="1495">
                  <c:v>40.1</c:v>
                </c:pt>
                <c:pt idx="1496">
                  <c:v>39.700000000000003</c:v>
                </c:pt>
                <c:pt idx="1497">
                  <c:v>39.800000000000004</c:v>
                </c:pt>
                <c:pt idx="1498">
                  <c:v>39.399998000000011</c:v>
                </c:pt>
                <c:pt idx="1499">
                  <c:v>39.399998000000011</c:v>
                </c:pt>
                <c:pt idx="1500">
                  <c:v>40</c:v>
                </c:pt>
                <c:pt idx="1501">
                  <c:v>39.200000000000003</c:v>
                </c:pt>
                <c:pt idx="1502">
                  <c:v>39</c:v>
                </c:pt>
                <c:pt idx="1503">
                  <c:v>38.899998000000011</c:v>
                </c:pt>
                <c:pt idx="1504">
                  <c:v>38.899998000000011</c:v>
                </c:pt>
                <c:pt idx="1505">
                  <c:v>38.899998000000011</c:v>
                </c:pt>
                <c:pt idx="1506">
                  <c:v>38.700000000000003</c:v>
                </c:pt>
                <c:pt idx="1507">
                  <c:v>39</c:v>
                </c:pt>
                <c:pt idx="1508">
                  <c:v>38.899998000000011</c:v>
                </c:pt>
                <c:pt idx="1509">
                  <c:v>38.899998000000011</c:v>
                </c:pt>
                <c:pt idx="1510">
                  <c:v>39.1</c:v>
                </c:pt>
                <c:pt idx="1511">
                  <c:v>1.4</c:v>
                </c:pt>
                <c:pt idx="1512">
                  <c:v>1.4</c:v>
                </c:pt>
                <c:pt idx="1513">
                  <c:v>1.4</c:v>
                </c:pt>
                <c:pt idx="1514">
                  <c:v>1.5</c:v>
                </c:pt>
                <c:pt idx="1515">
                  <c:v>1.5</c:v>
                </c:pt>
                <c:pt idx="1516">
                  <c:v>1.4</c:v>
                </c:pt>
                <c:pt idx="1517">
                  <c:v>1.4</c:v>
                </c:pt>
                <c:pt idx="1518">
                  <c:v>1.5</c:v>
                </c:pt>
                <c:pt idx="1519">
                  <c:v>1.4</c:v>
                </c:pt>
                <c:pt idx="1520">
                  <c:v>1.5</c:v>
                </c:pt>
                <c:pt idx="1521">
                  <c:v>1.4</c:v>
                </c:pt>
                <c:pt idx="1522">
                  <c:v>1.4</c:v>
                </c:pt>
                <c:pt idx="1523">
                  <c:v>1.5</c:v>
                </c:pt>
                <c:pt idx="1524">
                  <c:v>1.4</c:v>
                </c:pt>
                <c:pt idx="1525">
                  <c:v>1.4</c:v>
                </c:pt>
                <c:pt idx="1526">
                  <c:v>1.4</c:v>
                </c:pt>
                <c:pt idx="1527">
                  <c:v>1.4</c:v>
                </c:pt>
                <c:pt idx="1528">
                  <c:v>1.4</c:v>
                </c:pt>
                <c:pt idx="1529">
                  <c:v>1.4</c:v>
                </c:pt>
                <c:pt idx="1530">
                  <c:v>1.4</c:v>
                </c:pt>
                <c:pt idx="1531">
                  <c:v>1.4</c:v>
                </c:pt>
                <c:pt idx="1532">
                  <c:v>1.4</c:v>
                </c:pt>
                <c:pt idx="1533">
                  <c:v>1.5</c:v>
                </c:pt>
                <c:pt idx="1534">
                  <c:v>1.4</c:v>
                </c:pt>
                <c:pt idx="1535">
                  <c:v>1.5</c:v>
                </c:pt>
                <c:pt idx="1536">
                  <c:v>1.4</c:v>
                </c:pt>
                <c:pt idx="1537">
                  <c:v>1.5</c:v>
                </c:pt>
                <c:pt idx="1538">
                  <c:v>1.4</c:v>
                </c:pt>
                <c:pt idx="1539">
                  <c:v>1.5</c:v>
                </c:pt>
                <c:pt idx="1540">
                  <c:v>1.4</c:v>
                </c:pt>
                <c:pt idx="1541">
                  <c:v>1.4</c:v>
                </c:pt>
                <c:pt idx="1542">
                  <c:v>1.4</c:v>
                </c:pt>
                <c:pt idx="1543">
                  <c:v>1.4</c:v>
                </c:pt>
                <c:pt idx="1544">
                  <c:v>1.5</c:v>
                </c:pt>
                <c:pt idx="1545">
                  <c:v>1.4</c:v>
                </c:pt>
                <c:pt idx="1546">
                  <c:v>1.4</c:v>
                </c:pt>
                <c:pt idx="1547">
                  <c:v>1.4</c:v>
                </c:pt>
                <c:pt idx="1548">
                  <c:v>1.4</c:v>
                </c:pt>
                <c:pt idx="1549">
                  <c:v>1.4</c:v>
                </c:pt>
                <c:pt idx="1550">
                  <c:v>1.4</c:v>
                </c:pt>
                <c:pt idx="1551">
                  <c:v>1.4</c:v>
                </c:pt>
                <c:pt idx="1552">
                  <c:v>1.5</c:v>
                </c:pt>
                <c:pt idx="1553">
                  <c:v>1.5</c:v>
                </c:pt>
                <c:pt idx="1554">
                  <c:v>1.5</c:v>
                </c:pt>
                <c:pt idx="1555">
                  <c:v>1.5</c:v>
                </c:pt>
                <c:pt idx="1556">
                  <c:v>1.4</c:v>
                </c:pt>
                <c:pt idx="1557">
                  <c:v>1.4</c:v>
                </c:pt>
                <c:pt idx="1558">
                  <c:v>1.4</c:v>
                </c:pt>
                <c:pt idx="1559">
                  <c:v>1.4</c:v>
                </c:pt>
                <c:pt idx="1560">
                  <c:v>1.4</c:v>
                </c:pt>
                <c:pt idx="1561">
                  <c:v>1.4</c:v>
                </c:pt>
                <c:pt idx="1562">
                  <c:v>1.4</c:v>
                </c:pt>
                <c:pt idx="1563">
                  <c:v>1.4</c:v>
                </c:pt>
                <c:pt idx="1564">
                  <c:v>1.4</c:v>
                </c:pt>
                <c:pt idx="1565">
                  <c:v>1.4</c:v>
                </c:pt>
                <c:pt idx="1566">
                  <c:v>1.4</c:v>
                </c:pt>
                <c:pt idx="1567">
                  <c:v>1.4</c:v>
                </c:pt>
                <c:pt idx="1568">
                  <c:v>1.5</c:v>
                </c:pt>
                <c:pt idx="1569">
                  <c:v>1.4</c:v>
                </c:pt>
                <c:pt idx="1570">
                  <c:v>1.5</c:v>
                </c:pt>
                <c:pt idx="1571">
                  <c:v>45</c:v>
                </c:pt>
                <c:pt idx="1572">
                  <c:v>44.2</c:v>
                </c:pt>
                <c:pt idx="1573">
                  <c:v>43.1</c:v>
                </c:pt>
                <c:pt idx="1574">
                  <c:v>41.399998000000011</c:v>
                </c:pt>
                <c:pt idx="1575">
                  <c:v>41.2</c:v>
                </c:pt>
                <c:pt idx="1576">
                  <c:v>41.399998000000011</c:v>
                </c:pt>
                <c:pt idx="1577">
                  <c:v>40.700000000000003</c:v>
                </c:pt>
                <c:pt idx="1578">
                  <c:v>40.200000000000003</c:v>
                </c:pt>
                <c:pt idx="1579">
                  <c:v>39.6</c:v>
                </c:pt>
                <c:pt idx="1580">
                  <c:v>39.800000000000004</c:v>
                </c:pt>
                <c:pt idx="1581">
                  <c:v>39.899998000000011</c:v>
                </c:pt>
                <c:pt idx="1582">
                  <c:v>38.800000000000004</c:v>
                </c:pt>
                <c:pt idx="1583">
                  <c:v>38.800000000000004</c:v>
                </c:pt>
                <c:pt idx="1584">
                  <c:v>39</c:v>
                </c:pt>
                <c:pt idx="1585">
                  <c:v>38.700000000000003</c:v>
                </c:pt>
                <c:pt idx="1586">
                  <c:v>38.5</c:v>
                </c:pt>
                <c:pt idx="1587">
                  <c:v>39.5</c:v>
                </c:pt>
                <c:pt idx="1588">
                  <c:v>39.300000000000004</c:v>
                </c:pt>
                <c:pt idx="1589">
                  <c:v>38.1</c:v>
                </c:pt>
                <c:pt idx="1590">
                  <c:v>38.700000000000003</c:v>
                </c:pt>
                <c:pt idx="1591">
                  <c:v>39</c:v>
                </c:pt>
                <c:pt idx="1592">
                  <c:v>39.300000000000004</c:v>
                </c:pt>
                <c:pt idx="1593">
                  <c:v>39</c:v>
                </c:pt>
                <c:pt idx="1594">
                  <c:v>39.1</c:v>
                </c:pt>
                <c:pt idx="1595">
                  <c:v>38.6</c:v>
                </c:pt>
                <c:pt idx="1596">
                  <c:v>38.300000000000004</c:v>
                </c:pt>
                <c:pt idx="1597">
                  <c:v>38.300000000000004</c:v>
                </c:pt>
                <c:pt idx="1598">
                  <c:v>38.6</c:v>
                </c:pt>
                <c:pt idx="1599">
                  <c:v>38</c:v>
                </c:pt>
                <c:pt idx="1600">
                  <c:v>38.300000000000004</c:v>
                </c:pt>
                <c:pt idx="1601">
                  <c:v>38.5</c:v>
                </c:pt>
                <c:pt idx="1602">
                  <c:v>38.700000000000003</c:v>
                </c:pt>
                <c:pt idx="1603">
                  <c:v>38.800000000000004</c:v>
                </c:pt>
                <c:pt idx="1604">
                  <c:v>38.899998000000011</c:v>
                </c:pt>
                <c:pt idx="1605">
                  <c:v>38.200000000000003</c:v>
                </c:pt>
                <c:pt idx="1606">
                  <c:v>38.899998000000011</c:v>
                </c:pt>
                <c:pt idx="1607">
                  <c:v>39</c:v>
                </c:pt>
                <c:pt idx="1608">
                  <c:v>38.300000000000004</c:v>
                </c:pt>
                <c:pt idx="1609">
                  <c:v>37.6</c:v>
                </c:pt>
                <c:pt idx="1610">
                  <c:v>37.899998000000011</c:v>
                </c:pt>
                <c:pt idx="1611">
                  <c:v>37.300000000000004</c:v>
                </c:pt>
                <c:pt idx="1612">
                  <c:v>1.4</c:v>
                </c:pt>
                <c:pt idx="1613">
                  <c:v>1.4</c:v>
                </c:pt>
                <c:pt idx="1614">
                  <c:v>1.5</c:v>
                </c:pt>
                <c:pt idx="1615">
                  <c:v>1.4</c:v>
                </c:pt>
                <c:pt idx="1616">
                  <c:v>1.5</c:v>
                </c:pt>
                <c:pt idx="1617">
                  <c:v>1.4</c:v>
                </c:pt>
                <c:pt idx="1618">
                  <c:v>1.4</c:v>
                </c:pt>
                <c:pt idx="1619">
                  <c:v>1.4</c:v>
                </c:pt>
                <c:pt idx="1620">
                  <c:v>1.4</c:v>
                </c:pt>
                <c:pt idx="1621">
                  <c:v>1.4</c:v>
                </c:pt>
                <c:pt idx="1622">
                  <c:v>1.4</c:v>
                </c:pt>
                <c:pt idx="1623">
                  <c:v>1.4</c:v>
                </c:pt>
                <c:pt idx="1624">
                  <c:v>1.4</c:v>
                </c:pt>
                <c:pt idx="1625">
                  <c:v>1.4</c:v>
                </c:pt>
                <c:pt idx="1626">
                  <c:v>1.4</c:v>
                </c:pt>
                <c:pt idx="1627">
                  <c:v>1.4</c:v>
                </c:pt>
                <c:pt idx="1628">
                  <c:v>1.4</c:v>
                </c:pt>
                <c:pt idx="1629">
                  <c:v>1.4</c:v>
                </c:pt>
                <c:pt idx="1630">
                  <c:v>1.4</c:v>
                </c:pt>
                <c:pt idx="1631">
                  <c:v>1.4</c:v>
                </c:pt>
                <c:pt idx="1632">
                  <c:v>1.4</c:v>
                </c:pt>
                <c:pt idx="1633">
                  <c:v>1.4</c:v>
                </c:pt>
                <c:pt idx="1634">
                  <c:v>1.4</c:v>
                </c:pt>
                <c:pt idx="1635">
                  <c:v>1.4</c:v>
                </c:pt>
                <c:pt idx="1636">
                  <c:v>1.4</c:v>
                </c:pt>
                <c:pt idx="1637">
                  <c:v>1.4</c:v>
                </c:pt>
                <c:pt idx="1638">
                  <c:v>1.4</c:v>
                </c:pt>
                <c:pt idx="1639">
                  <c:v>1.4</c:v>
                </c:pt>
                <c:pt idx="1640">
                  <c:v>1.4</c:v>
                </c:pt>
                <c:pt idx="1641">
                  <c:v>1.4</c:v>
                </c:pt>
                <c:pt idx="1642">
                  <c:v>1.4</c:v>
                </c:pt>
                <c:pt idx="1643">
                  <c:v>1.4</c:v>
                </c:pt>
                <c:pt idx="1644">
                  <c:v>1.4</c:v>
                </c:pt>
                <c:pt idx="1645">
                  <c:v>1.4</c:v>
                </c:pt>
                <c:pt idx="1646">
                  <c:v>1.4</c:v>
                </c:pt>
                <c:pt idx="1647">
                  <c:v>1.4</c:v>
                </c:pt>
                <c:pt idx="1648">
                  <c:v>1.4</c:v>
                </c:pt>
                <c:pt idx="1649">
                  <c:v>1.4</c:v>
                </c:pt>
                <c:pt idx="1650">
                  <c:v>1.4</c:v>
                </c:pt>
                <c:pt idx="1651">
                  <c:v>1.4</c:v>
                </c:pt>
                <c:pt idx="1652">
                  <c:v>1.4</c:v>
                </c:pt>
                <c:pt idx="1653">
                  <c:v>1.3</c:v>
                </c:pt>
                <c:pt idx="1654">
                  <c:v>1.4</c:v>
                </c:pt>
                <c:pt idx="1655">
                  <c:v>1.4</c:v>
                </c:pt>
                <c:pt idx="1656">
                  <c:v>1.4</c:v>
                </c:pt>
                <c:pt idx="1657">
                  <c:v>1.4</c:v>
                </c:pt>
                <c:pt idx="1658">
                  <c:v>1.4</c:v>
                </c:pt>
                <c:pt idx="1659">
                  <c:v>1.4</c:v>
                </c:pt>
                <c:pt idx="1660">
                  <c:v>1.4</c:v>
                </c:pt>
                <c:pt idx="1661">
                  <c:v>1.4</c:v>
                </c:pt>
                <c:pt idx="1662">
                  <c:v>1.4</c:v>
                </c:pt>
                <c:pt idx="1663">
                  <c:v>1.4</c:v>
                </c:pt>
                <c:pt idx="1664">
                  <c:v>1.4</c:v>
                </c:pt>
                <c:pt idx="1665">
                  <c:v>1.4</c:v>
                </c:pt>
                <c:pt idx="1666">
                  <c:v>1.4</c:v>
                </c:pt>
                <c:pt idx="1667">
                  <c:v>1.4</c:v>
                </c:pt>
                <c:pt idx="1668">
                  <c:v>1.4</c:v>
                </c:pt>
                <c:pt idx="1669">
                  <c:v>1.4</c:v>
                </c:pt>
                <c:pt idx="1670">
                  <c:v>1.4</c:v>
                </c:pt>
                <c:pt idx="1671">
                  <c:v>1.4</c:v>
                </c:pt>
                <c:pt idx="1672">
                  <c:v>1.4</c:v>
                </c:pt>
                <c:pt idx="1673">
                  <c:v>1.4</c:v>
                </c:pt>
                <c:pt idx="1674">
                  <c:v>1.5</c:v>
                </c:pt>
                <c:pt idx="1675">
                  <c:v>1.4</c:v>
                </c:pt>
                <c:pt idx="1676">
                  <c:v>1.4</c:v>
                </c:pt>
                <c:pt idx="1677">
                  <c:v>1.4</c:v>
                </c:pt>
                <c:pt idx="1678">
                  <c:v>1.4</c:v>
                </c:pt>
                <c:pt idx="1679">
                  <c:v>1.4</c:v>
                </c:pt>
                <c:pt idx="1680">
                  <c:v>1.4</c:v>
                </c:pt>
                <c:pt idx="1681">
                  <c:v>1.4</c:v>
                </c:pt>
                <c:pt idx="1682">
                  <c:v>1.4</c:v>
                </c:pt>
                <c:pt idx="1683">
                  <c:v>1.4</c:v>
                </c:pt>
                <c:pt idx="1684">
                  <c:v>1.4</c:v>
                </c:pt>
                <c:pt idx="1685">
                  <c:v>1.4</c:v>
                </c:pt>
                <c:pt idx="1686">
                  <c:v>1.5</c:v>
                </c:pt>
                <c:pt idx="1687">
                  <c:v>1.5</c:v>
                </c:pt>
                <c:pt idx="1688">
                  <c:v>1.4</c:v>
                </c:pt>
                <c:pt idx="1689">
                  <c:v>1.5</c:v>
                </c:pt>
                <c:pt idx="1690">
                  <c:v>1.4</c:v>
                </c:pt>
                <c:pt idx="1691">
                  <c:v>1.5</c:v>
                </c:pt>
                <c:pt idx="1692">
                  <c:v>1.5</c:v>
                </c:pt>
                <c:pt idx="1693">
                  <c:v>1.4</c:v>
                </c:pt>
                <c:pt idx="1694">
                  <c:v>1.4</c:v>
                </c:pt>
                <c:pt idx="1695">
                  <c:v>1.4</c:v>
                </c:pt>
                <c:pt idx="1696">
                  <c:v>1.4</c:v>
                </c:pt>
                <c:pt idx="1697">
                  <c:v>1.4</c:v>
                </c:pt>
                <c:pt idx="1698">
                  <c:v>1.4</c:v>
                </c:pt>
                <c:pt idx="1699">
                  <c:v>1.4</c:v>
                </c:pt>
                <c:pt idx="1700">
                  <c:v>1.4</c:v>
                </c:pt>
                <c:pt idx="1701">
                  <c:v>1.4</c:v>
                </c:pt>
                <c:pt idx="1702">
                  <c:v>1.4</c:v>
                </c:pt>
                <c:pt idx="1703">
                  <c:v>1.4</c:v>
                </c:pt>
                <c:pt idx="1704">
                  <c:v>1.4</c:v>
                </c:pt>
                <c:pt idx="1705">
                  <c:v>1.4</c:v>
                </c:pt>
                <c:pt idx="1706">
                  <c:v>1.4</c:v>
                </c:pt>
                <c:pt idx="1707">
                  <c:v>1.4</c:v>
                </c:pt>
                <c:pt idx="1708">
                  <c:v>1.4</c:v>
                </c:pt>
                <c:pt idx="1709">
                  <c:v>1.4</c:v>
                </c:pt>
                <c:pt idx="1710">
                  <c:v>1.4</c:v>
                </c:pt>
                <c:pt idx="1711">
                  <c:v>1.4</c:v>
                </c:pt>
                <c:pt idx="1712">
                  <c:v>1.4</c:v>
                </c:pt>
                <c:pt idx="1713">
                  <c:v>1.4</c:v>
                </c:pt>
                <c:pt idx="1714">
                  <c:v>1.4</c:v>
                </c:pt>
                <c:pt idx="1715">
                  <c:v>1.4</c:v>
                </c:pt>
                <c:pt idx="1716">
                  <c:v>1.5</c:v>
                </c:pt>
                <c:pt idx="1717">
                  <c:v>1.4</c:v>
                </c:pt>
                <c:pt idx="1718">
                  <c:v>1.4</c:v>
                </c:pt>
                <c:pt idx="1719">
                  <c:v>1.4</c:v>
                </c:pt>
                <c:pt idx="1720">
                  <c:v>1.4</c:v>
                </c:pt>
                <c:pt idx="1721">
                  <c:v>1.4</c:v>
                </c:pt>
                <c:pt idx="1722">
                  <c:v>1.4</c:v>
                </c:pt>
                <c:pt idx="1723">
                  <c:v>1.5</c:v>
                </c:pt>
                <c:pt idx="1724">
                  <c:v>1.4</c:v>
                </c:pt>
                <c:pt idx="1725">
                  <c:v>1.4</c:v>
                </c:pt>
                <c:pt idx="1726">
                  <c:v>1.4</c:v>
                </c:pt>
                <c:pt idx="1727">
                  <c:v>1.4</c:v>
                </c:pt>
                <c:pt idx="1728">
                  <c:v>1.4</c:v>
                </c:pt>
                <c:pt idx="1729">
                  <c:v>1.4</c:v>
                </c:pt>
                <c:pt idx="1730">
                  <c:v>1.4</c:v>
                </c:pt>
                <c:pt idx="1731">
                  <c:v>1.4</c:v>
                </c:pt>
                <c:pt idx="1732">
                  <c:v>1.4</c:v>
                </c:pt>
                <c:pt idx="1733">
                  <c:v>1.4</c:v>
                </c:pt>
                <c:pt idx="1734">
                  <c:v>1.4</c:v>
                </c:pt>
                <c:pt idx="1735">
                  <c:v>1.4</c:v>
                </c:pt>
                <c:pt idx="1736">
                  <c:v>1.4</c:v>
                </c:pt>
                <c:pt idx="1737">
                  <c:v>1.4</c:v>
                </c:pt>
                <c:pt idx="1738">
                  <c:v>1.4</c:v>
                </c:pt>
                <c:pt idx="1739">
                  <c:v>1.4</c:v>
                </c:pt>
                <c:pt idx="1740">
                  <c:v>1.4</c:v>
                </c:pt>
                <c:pt idx="1741">
                  <c:v>1.4</c:v>
                </c:pt>
                <c:pt idx="1742">
                  <c:v>1.4</c:v>
                </c:pt>
                <c:pt idx="1743">
                  <c:v>1.4</c:v>
                </c:pt>
                <c:pt idx="1744">
                  <c:v>1.4</c:v>
                </c:pt>
                <c:pt idx="1745">
                  <c:v>1.4</c:v>
                </c:pt>
                <c:pt idx="1746">
                  <c:v>1.4</c:v>
                </c:pt>
                <c:pt idx="1747">
                  <c:v>1.4</c:v>
                </c:pt>
                <c:pt idx="1748">
                  <c:v>1.4</c:v>
                </c:pt>
                <c:pt idx="1749">
                  <c:v>1.4</c:v>
                </c:pt>
                <c:pt idx="1750">
                  <c:v>1.4</c:v>
                </c:pt>
                <c:pt idx="1751">
                  <c:v>1.4</c:v>
                </c:pt>
                <c:pt idx="1752">
                  <c:v>1.4</c:v>
                </c:pt>
                <c:pt idx="1753">
                  <c:v>1.4</c:v>
                </c:pt>
                <c:pt idx="1754">
                  <c:v>1.4</c:v>
                </c:pt>
                <c:pt idx="1755">
                  <c:v>1.4</c:v>
                </c:pt>
                <c:pt idx="1756">
                  <c:v>1.4</c:v>
                </c:pt>
                <c:pt idx="1757">
                  <c:v>1.4</c:v>
                </c:pt>
                <c:pt idx="1758">
                  <c:v>1.4</c:v>
                </c:pt>
                <c:pt idx="1759">
                  <c:v>1.4</c:v>
                </c:pt>
                <c:pt idx="1760">
                  <c:v>1.4</c:v>
                </c:pt>
                <c:pt idx="1761">
                  <c:v>1.4</c:v>
                </c:pt>
                <c:pt idx="1762">
                  <c:v>1.4</c:v>
                </c:pt>
                <c:pt idx="1763">
                  <c:v>1.4</c:v>
                </c:pt>
                <c:pt idx="1764">
                  <c:v>1.4</c:v>
                </c:pt>
                <c:pt idx="1765">
                  <c:v>1.4</c:v>
                </c:pt>
                <c:pt idx="1766">
                  <c:v>1.4</c:v>
                </c:pt>
                <c:pt idx="1767">
                  <c:v>1.4</c:v>
                </c:pt>
                <c:pt idx="1768">
                  <c:v>1.4</c:v>
                </c:pt>
                <c:pt idx="1769">
                  <c:v>1.3</c:v>
                </c:pt>
                <c:pt idx="1770">
                  <c:v>1.4</c:v>
                </c:pt>
                <c:pt idx="1771">
                  <c:v>1.4</c:v>
                </c:pt>
                <c:pt idx="1772">
                  <c:v>1.4</c:v>
                </c:pt>
                <c:pt idx="1773">
                  <c:v>1.4</c:v>
                </c:pt>
                <c:pt idx="1774">
                  <c:v>1.4</c:v>
                </c:pt>
                <c:pt idx="1775">
                  <c:v>1.4</c:v>
                </c:pt>
                <c:pt idx="1776">
                  <c:v>1.4</c:v>
                </c:pt>
                <c:pt idx="1777">
                  <c:v>1.4</c:v>
                </c:pt>
                <c:pt idx="1778">
                  <c:v>1.4</c:v>
                </c:pt>
                <c:pt idx="1779">
                  <c:v>1.4</c:v>
                </c:pt>
                <c:pt idx="1780">
                  <c:v>1.4</c:v>
                </c:pt>
                <c:pt idx="1781">
                  <c:v>1.4</c:v>
                </c:pt>
                <c:pt idx="1782">
                  <c:v>1.4</c:v>
                </c:pt>
                <c:pt idx="1783">
                  <c:v>1.4</c:v>
                </c:pt>
                <c:pt idx="1784">
                  <c:v>1.4</c:v>
                </c:pt>
                <c:pt idx="1785">
                  <c:v>1.4</c:v>
                </c:pt>
                <c:pt idx="1786">
                  <c:v>1.4</c:v>
                </c:pt>
                <c:pt idx="1787">
                  <c:v>1.4</c:v>
                </c:pt>
                <c:pt idx="1788">
                  <c:v>1.4</c:v>
                </c:pt>
                <c:pt idx="1789">
                  <c:v>1.4</c:v>
                </c:pt>
                <c:pt idx="1790">
                  <c:v>1.4</c:v>
                </c:pt>
                <c:pt idx="1791">
                  <c:v>1.4</c:v>
                </c:pt>
                <c:pt idx="1792">
                  <c:v>1.4</c:v>
                </c:pt>
                <c:pt idx="1793">
                  <c:v>1.4</c:v>
                </c:pt>
                <c:pt idx="1794">
                  <c:v>1.4</c:v>
                </c:pt>
                <c:pt idx="1795">
                  <c:v>1.4</c:v>
                </c:pt>
                <c:pt idx="1796">
                  <c:v>1.4</c:v>
                </c:pt>
                <c:pt idx="1797">
                  <c:v>1.4</c:v>
                </c:pt>
                <c:pt idx="1798">
                  <c:v>1.3</c:v>
                </c:pt>
                <c:pt idx="1799">
                  <c:v>1.4</c:v>
                </c:pt>
                <c:pt idx="1800">
                  <c:v>1.4</c:v>
                </c:pt>
                <c:pt idx="1801">
                  <c:v>1.4</c:v>
                </c:pt>
                <c:pt idx="1802">
                  <c:v>1.4</c:v>
                </c:pt>
                <c:pt idx="1803">
                  <c:v>1.4</c:v>
                </c:pt>
                <c:pt idx="1804">
                  <c:v>1.4</c:v>
                </c:pt>
                <c:pt idx="1805">
                  <c:v>1.4</c:v>
                </c:pt>
                <c:pt idx="1806">
                  <c:v>1.4</c:v>
                </c:pt>
                <c:pt idx="1807">
                  <c:v>1.4</c:v>
                </c:pt>
                <c:pt idx="1808">
                  <c:v>1.4</c:v>
                </c:pt>
                <c:pt idx="1809">
                  <c:v>1.4</c:v>
                </c:pt>
                <c:pt idx="1810">
                  <c:v>1.4</c:v>
                </c:pt>
                <c:pt idx="1811">
                  <c:v>1.4</c:v>
                </c:pt>
                <c:pt idx="1812">
                  <c:v>1.3</c:v>
                </c:pt>
                <c:pt idx="1813">
                  <c:v>1.4</c:v>
                </c:pt>
                <c:pt idx="1814">
                  <c:v>1.4</c:v>
                </c:pt>
                <c:pt idx="1815">
                  <c:v>1.4</c:v>
                </c:pt>
                <c:pt idx="1816">
                  <c:v>1.4</c:v>
                </c:pt>
                <c:pt idx="1817">
                  <c:v>1.4</c:v>
                </c:pt>
                <c:pt idx="1818">
                  <c:v>1.4</c:v>
                </c:pt>
                <c:pt idx="1819">
                  <c:v>1.4</c:v>
                </c:pt>
                <c:pt idx="1820">
                  <c:v>1.4</c:v>
                </c:pt>
                <c:pt idx="1821">
                  <c:v>1.4</c:v>
                </c:pt>
                <c:pt idx="1822">
                  <c:v>1.4</c:v>
                </c:pt>
                <c:pt idx="1823">
                  <c:v>1.4</c:v>
                </c:pt>
                <c:pt idx="1824">
                  <c:v>1.4</c:v>
                </c:pt>
                <c:pt idx="1825">
                  <c:v>1.4</c:v>
                </c:pt>
                <c:pt idx="1826">
                  <c:v>1.4</c:v>
                </c:pt>
                <c:pt idx="1827">
                  <c:v>1.4</c:v>
                </c:pt>
                <c:pt idx="1828">
                  <c:v>1.4</c:v>
                </c:pt>
                <c:pt idx="1829">
                  <c:v>1.4</c:v>
                </c:pt>
                <c:pt idx="1830">
                  <c:v>1.4</c:v>
                </c:pt>
                <c:pt idx="1831">
                  <c:v>1.4</c:v>
                </c:pt>
                <c:pt idx="1832">
                  <c:v>1.4</c:v>
                </c:pt>
                <c:pt idx="1833">
                  <c:v>1.4</c:v>
                </c:pt>
                <c:pt idx="1834">
                  <c:v>1.4</c:v>
                </c:pt>
                <c:pt idx="1835">
                  <c:v>1.4</c:v>
                </c:pt>
                <c:pt idx="1836">
                  <c:v>1.4</c:v>
                </c:pt>
                <c:pt idx="1837">
                  <c:v>1.4</c:v>
                </c:pt>
                <c:pt idx="1838">
                  <c:v>1.4</c:v>
                </c:pt>
                <c:pt idx="1839">
                  <c:v>1.4</c:v>
                </c:pt>
                <c:pt idx="1840">
                  <c:v>1.4</c:v>
                </c:pt>
                <c:pt idx="1841">
                  <c:v>1.4</c:v>
                </c:pt>
                <c:pt idx="1842">
                  <c:v>1.4</c:v>
                </c:pt>
                <c:pt idx="1843">
                  <c:v>1.4</c:v>
                </c:pt>
                <c:pt idx="1844">
                  <c:v>1.4</c:v>
                </c:pt>
                <c:pt idx="1845">
                  <c:v>1.4</c:v>
                </c:pt>
                <c:pt idx="1846">
                  <c:v>2.5</c:v>
                </c:pt>
                <c:pt idx="1847">
                  <c:v>48.6</c:v>
                </c:pt>
                <c:pt idx="1848">
                  <c:v>47.8</c:v>
                </c:pt>
                <c:pt idx="1849">
                  <c:v>46.2</c:v>
                </c:pt>
                <c:pt idx="1850">
                  <c:v>45.1</c:v>
                </c:pt>
                <c:pt idx="1851">
                  <c:v>44.399998000000011</c:v>
                </c:pt>
                <c:pt idx="1852">
                  <c:v>43.399998000000011</c:v>
                </c:pt>
                <c:pt idx="1853">
                  <c:v>43.1</c:v>
                </c:pt>
                <c:pt idx="1854">
                  <c:v>43.2</c:v>
                </c:pt>
                <c:pt idx="1855">
                  <c:v>42.7</c:v>
                </c:pt>
                <c:pt idx="1856">
                  <c:v>43</c:v>
                </c:pt>
                <c:pt idx="1857">
                  <c:v>42.6</c:v>
                </c:pt>
                <c:pt idx="1858">
                  <c:v>42.5</c:v>
                </c:pt>
                <c:pt idx="1859">
                  <c:v>43</c:v>
                </c:pt>
                <c:pt idx="1860">
                  <c:v>41.899998000000011</c:v>
                </c:pt>
                <c:pt idx="1861">
                  <c:v>43</c:v>
                </c:pt>
                <c:pt idx="1862">
                  <c:v>42.3</c:v>
                </c:pt>
                <c:pt idx="1863">
                  <c:v>43.5</c:v>
                </c:pt>
                <c:pt idx="1864">
                  <c:v>43.3</c:v>
                </c:pt>
                <c:pt idx="1865">
                  <c:v>43.7</c:v>
                </c:pt>
                <c:pt idx="1866">
                  <c:v>44.399998000000011</c:v>
                </c:pt>
                <c:pt idx="1867">
                  <c:v>44.899998000000011</c:v>
                </c:pt>
                <c:pt idx="1868">
                  <c:v>45.5</c:v>
                </c:pt>
                <c:pt idx="1869">
                  <c:v>45.2</c:v>
                </c:pt>
                <c:pt idx="1870">
                  <c:v>45.3</c:v>
                </c:pt>
                <c:pt idx="1871">
                  <c:v>45.899998000000011</c:v>
                </c:pt>
                <c:pt idx="1872">
                  <c:v>46.3</c:v>
                </c:pt>
                <c:pt idx="1873">
                  <c:v>46.1</c:v>
                </c:pt>
                <c:pt idx="1874">
                  <c:v>46.2</c:v>
                </c:pt>
                <c:pt idx="1875">
                  <c:v>46.1</c:v>
                </c:pt>
                <c:pt idx="1876">
                  <c:v>45</c:v>
                </c:pt>
                <c:pt idx="1877">
                  <c:v>44.5</c:v>
                </c:pt>
                <c:pt idx="1878">
                  <c:v>44.7</c:v>
                </c:pt>
                <c:pt idx="1879">
                  <c:v>45</c:v>
                </c:pt>
                <c:pt idx="1880">
                  <c:v>44.399998000000011</c:v>
                </c:pt>
                <c:pt idx="1881">
                  <c:v>43.399998000000011</c:v>
                </c:pt>
                <c:pt idx="1882">
                  <c:v>43.3</c:v>
                </c:pt>
                <c:pt idx="1883">
                  <c:v>43.1</c:v>
                </c:pt>
                <c:pt idx="1884">
                  <c:v>42.399998000000011</c:v>
                </c:pt>
                <c:pt idx="1885">
                  <c:v>42.399998000000011</c:v>
                </c:pt>
                <c:pt idx="1886">
                  <c:v>43.7</c:v>
                </c:pt>
                <c:pt idx="1887">
                  <c:v>42.8</c:v>
                </c:pt>
                <c:pt idx="1888">
                  <c:v>43</c:v>
                </c:pt>
                <c:pt idx="1889">
                  <c:v>43.3</c:v>
                </c:pt>
                <c:pt idx="1890">
                  <c:v>43.3</c:v>
                </c:pt>
                <c:pt idx="1891">
                  <c:v>43.399998000000011</c:v>
                </c:pt>
                <c:pt idx="1892">
                  <c:v>43.1</c:v>
                </c:pt>
                <c:pt idx="1893">
                  <c:v>42.8</c:v>
                </c:pt>
                <c:pt idx="1894">
                  <c:v>42.899998000000011</c:v>
                </c:pt>
                <c:pt idx="1895">
                  <c:v>43.399998000000011</c:v>
                </c:pt>
                <c:pt idx="1896">
                  <c:v>42.5</c:v>
                </c:pt>
                <c:pt idx="1897">
                  <c:v>42.1</c:v>
                </c:pt>
                <c:pt idx="1898">
                  <c:v>42.3</c:v>
                </c:pt>
                <c:pt idx="1899">
                  <c:v>42.8</c:v>
                </c:pt>
                <c:pt idx="1900">
                  <c:v>42.8</c:v>
                </c:pt>
                <c:pt idx="1901">
                  <c:v>42.8</c:v>
                </c:pt>
                <c:pt idx="1902">
                  <c:v>42.7</c:v>
                </c:pt>
                <c:pt idx="1903">
                  <c:v>42.8</c:v>
                </c:pt>
                <c:pt idx="1904">
                  <c:v>42.6</c:v>
                </c:pt>
                <c:pt idx="1905">
                  <c:v>42.2</c:v>
                </c:pt>
                <c:pt idx="1906">
                  <c:v>42.399998000000011</c:v>
                </c:pt>
                <c:pt idx="1907">
                  <c:v>43.1</c:v>
                </c:pt>
                <c:pt idx="1908">
                  <c:v>43.399998000000011</c:v>
                </c:pt>
                <c:pt idx="1909">
                  <c:v>43.5</c:v>
                </c:pt>
                <c:pt idx="1910">
                  <c:v>43.6</c:v>
                </c:pt>
                <c:pt idx="1911">
                  <c:v>43.3</c:v>
                </c:pt>
                <c:pt idx="1912">
                  <c:v>43.2</c:v>
                </c:pt>
                <c:pt idx="1913">
                  <c:v>42.7</c:v>
                </c:pt>
                <c:pt idx="1914">
                  <c:v>43.3</c:v>
                </c:pt>
                <c:pt idx="1915">
                  <c:v>43.3</c:v>
                </c:pt>
                <c:pt idx="1916">
                  <c:v>43.1</c:v>
                </c:pt>
                <c:pt idx="1917">
                  <c:v>42.399998000000011</c:v>
                </c:pt>
                <c:pt idx="1918">
                  <c:v>42</c:v>
                </c:pt>
                <c:pt idx="1919">
                  <c:v>41.5</c:v>
                </c:pt>
                <c:pt idx="1920">
                  <c:v>41.6</c:v>
                </c:pt>
                <c:pt idx="1921">
                  <c:v>41.6</c:v>
                </c:pt>
                <c:pt idx="1922">
                  <c:v>42.1</c:v>
                </c:pt>
                <c:pt idx="1923">
                  <c:v>42</c:v>
                </c:pt>
                <c:pt idx="1924">
                  <c:v>41.3</c:v>
                </c:pt>
                <c:pt idx="1925">
                  <c:v>41.1</c:v>
                </c:pt>
                <c:pt idx="1926">
                  <c:v>41.3</c:v>
                </c:pt>
                <c:pt idx="1927">
                  <c:v>41.2</c:v>
                </c:pt>
                <c:pt idx="1928">
                  <c:v>41</c:v>
                </c:pt>
                <c:pt idx="1929">
                  <c:v>41.2</c:v>
                </c:pt>
                <c:pt idx="1930">
                  <c:v>41.1</c:v>
                </c:pt>
                <c:pt idx="1931">
                  <c:v>40.700000000000003</c:v>
                </c:pt>
                <c:pt idx="1932">
                  <c:v>40.5</c:v>
                </c:pt>
                <c:pt idx="1933">
                  <c:v>40.700000000000003</c:v>
                </c:pt>
                <c:pt idx="1934">
                  <c:v>40.399998000000011</c:v>
                </c:pt>
                <c:pt idx="1935">
                  <c:v>40.700000000000003</c:v>
                </c:pt>
                <c:pt idx="1936">
                  <c:v>33.399998000000011</c:v>
                </c:pt>
                <c:pt idx="1937">
                  <c:v>1.4</c:v>
                </c:pt>
                <c:pt idx="1938">
                  <c:v>1.3</c:v>
                </c:pt>
                <c:pt idx="1939">
                  <c:v>1.4</c:v>
                </c:pt>
                <c:pt idx="1940">
                  <c:v>1.3</c:v>
                </c:pt>
                <c:pt idx="1941">
                  <c:v>1.4</c:v>
                </c:pt>
                <c:pt idx="1942">
                  <c:v>1.3</c:v>
                </c:pt>
                <c:pt idx="1943">
                  <c:v>1.4</c:v>
                </c:pt>
                <c:pt idx="1944">
                  <c:v>1.3</c:v>
                </c:pt>
                <c:pt idx="1945">
                  <c:v>1.3</c:v>
                </c:pt>
                <c:pt idx="1946">
                  <c:v>1.3</c:v>
                </c:pt>
                <c:pt idx="1947">
                  <c:v>1.4</c:v>
                </c:pt>
                <c:pt idx="1948">
                  <c:v>1.4</c:v>
                </c:pt>
                <c:pt idx="1949">
                  <c:v>1.4</c:v>
                </c:pt>
                <c:pt idx="1950">
                  <c:v>1.4</c:v>
                </c:pt>
                <c:pt idx="1951">
                  <c:v>1.4</c:v>
                </c:pt>
                <c:pt idx="1952">
                  <c:v>1.4</c:v>
                </c:pt>
                <c:pt idx="1953">
                  <c:v>1.4</c:v>
                </c:pt>
                <c:pt idx="1954">
                  <c:v>1.4</c:v>
                </c:pt>
                <c:pt idx="1955">
                  <c:v>1.3</c:v>
                </c:pt>
                <c:pt idx="1956">
                  <c:v>1.3</c:v>
                </c:pt>
                <c:pt idx="1957">
                  <c:v>1.3</c:v>
                </c:pt>
                <c:pt idx="1958">
                  <c:v>1.3</c:v>
                </c:pt>
                <c:pt idx="1959">
                  <c:v>1.3</c:v>
                </c:pt>
                <c:pt idx="1960">
                  <c:v>1.4</c:v>
                </c:pt>
                <c:pt idx="1961">
                  <c:v>1.4</c:v>
                </c:pt>
                <c:pt idx="1962">
                  <c:v>1.4</c:v>
                </c:pt>
                <c:pt idx="1963">
                  <c:v>1.4</c:v>
                </c:pt>
                <c:pt idx="1964">
                  <c:v>1.4</c:v>
                </c:pt>
                <c:pt idx="1965">
                  <c:v>1.3</c:v>
                </c:pt>
                <c:pt idx="1966">
                  <c:v>1.3</c:v>
                </c:pt>
                <c:pt idx="1967">
                  <c:v>1.4</c:v>
                </c:pt>
                <c:pt idx="1968">
                  <c:v>1.4</c:v>
                </c:pt>
                <c:pt idx="1969">
                  <c:v>1.4</c:v>
                </c:pt>
                <c:pt idx="1970">
                  <c:v>1.4</c:v>
                </c:pt>
                <c:pt idx="1971">
                  <c:v>1.4</c:v>
                </c:pt>
                <c:pt idx="1972">
                  <c:v>1.4</c:v>
                </c:pt>
                <c:pt idx="1973">
                  <c:v>1.4</c:v>
                </c:pt>
                <c:pt idx="1974">
                  <c:v>1.4</c:v>
                </c:pt>
                <c:pt idx="1975">
                  <c:v>1.4</c:v>
                </c:pt>
                <c:pt idx="1976">
                  <c:v>1.4</c:v>
                </c:pt>
                <c:pt idx="1977">
                  <c:v>1.4</c:v>
                </c:pt>
                <c:pt idx="1978">
                  <c:v>1.4</c:v>
                </c:pt>
                <c:pt idx="1979">
                  <c:v>1.3</c:v>
                </c:pt>
                <c:pt idx="1980">
                  <c:v>1.4</c:v>
                </c:pt>
                <c:pt idx="1981">
                  <c:v>1.3</c:v>
                </c:pt>
                <c:pt idx="1982">
                  <c:v>1.4</c:v>
                </c:pt>
                <c:pt idx="1983">
                  <c:v>1.4</c:v>
                </c:pt>
                <c:pt idx="1984">
                  <c:v>1.4</c:v>
                </c:pt>
                <c:pt idx="1985">
                  <c:v>1.4</c:v>
                </c:pt>
                <c:pt idx="1986">
                  <c:v>1.4</c:v>
                </c:pt>
                <c:pt idx="1987">
                  <c:v>1.4</c:v>
                </c:pt>
                <c:pt idx="1988">
                  <c:v>1.4</c:v>
                </c:pt>
                <c:pt idx="1989">
                  <c:v>1.3</c:v>
                </c:pt>
                <c:pt idx="1990">
                  <c:v>2</c:v>
                </c:pt>
                <c:pt idx="1991">
                  <c:v>42.2</c:v>
                </c:pt>
                <c:pt idx="1992">
                  <c:v>41.3</c:v>
                </c:pt>
                <c:pt idx="1993">
                  <c:v>40.1</c:v>
                </c:pt>
                <c:pt idx="1994">
                  <c:v>38.800000000000004</c:v>
                </c:pt>
                <c:pt idx="1995">
                  <c:v>38.1</c:v>
                </c:pt>
                <c:pt idx="1996">
                  <c:v>38</c:v>
                </c:pt>
                <c:pt idx="1997">
                  <c:v>37.200000000000003</c:v>
                </c:pt>
                <c:pt idx="1998">
                  <c:v>37.300000000000004</c:v>
                </c:pt>
                <c:pt idx="1999">
                  <c:v>36.899998000000011</c:v>
                </c:pt>
                <c:pt idx="2000">
                  <c:v>37</c:v>
                </c:pt>
                <c:pt idx="2001">
                  <c:v>36.5</c:v>
                </c:pt>
                <c:pt idx="2002">
                  <c:v>36.399998000000011</c:v>
                </c:pt>
                <c:pt idx="2003">
                  <c:v>36.1</c:v>
                </c:pt>
                <c:pt idx="2004">
                  <c:v>36.200000000000003</c:v>
                </c:pt>
                <c:pt idx="2005">
                  <c:v>36</c:v>
                </c:pt>
                <c:pt idx="2006">
                  <c:v>36.800000000000004</c:v>
                </c:pt>
                <c:pt idx="2007">
                  <c:v>36.6</c:v>
                </c:pt>
                <c:pt idx="2008">
                  <c:v>36.399998000000011</c:v>
                </c:pt>
                <c:pt idx="2009">
                  <c:v>37.1</c:v>
                </c:pt>
              </c:numCache>
            </c:numRef>
          </c:yVal>
          <c:smooth val="0"/>
        </c:ser>
        <c:ser>
          <c:idx val="2"/>
          <c:order val="2"/>
          <c:tx>
            <c:strRef>
              <c:f>'S72 Data'!$P$1</c:f>
              <c:strCache>
                <c:ptCount val="1"/>
                <c:pt idx="0">
                  <c:v>S-VFD-%</c:v>
                </c:pt>
              </c:strCache>
            </c:strRef>
          </c:tx>
          <c:marker>
            <c:symbol val="none"/>
          </c:marker>
          <c:xVal>
            <c:numRef>
              <c:f>'S72 Data'!$R$3:$R$2012</c:f>
              <c:numCache>
                <c:formatCode>[$-409]m/d/yy\ h:mm\ AM/PM;@</c:formatCode>
                <c:ptCount val="2010"/>
                <c:pt idx="0">
                  <c:v>40967.354166666664</c:v>
                </c:pt>
                <c:pt idx="1">
                  <c:v>40967.36111111108</c:v>
                </c:pt>
                <c:pt idx="2">
                  <c:v>40967.368055555562</c:v>
                </c:pt>
                <c:pt idx="3">
                  <c:v>40967.375</c:v>
                </c:pt>
                <c:pt idx="4">
                  <c:v>40967.381944444474</c:v>
                </c:pt>
                <c:pt idx="5">
                  <c:v>40967.388888888934</c:v>
                </c:pt>
                <c:pt idx="6">
                  <c:v>40967.395833333336</c:v>
                </c:pt>
                <c:pt idx="7">
                  <c:v>40967.402777777781</c:v>
                </c:pt>
                <c:pt idx="8">
                  <c:v>40967.409722222204</c:v>
                </c:pt>
                <c:pt idx="9">
                  <c:v>40967.416666666664</c:v>
                </c:pt>
                <c:pt idx="10">
                  <c:v>40967.42361111108</c:v>
                </c:pt>
                <c:pt idx="11">
                  <c:v>40967.430555555562</c:v>
                </c:pt>
                <c:pt idx="12">
                  <c:v>40967.4375</c:v>
                </c:pt>
                <c:pt idx="13">
                  <c:v>40967.444444444474</c:v>
                </c:pt>
                <c:pt idx="14">
                  <c:v>40967.451388888891</c:v>
                </c:pt>
                <c:pt idx="15">
                  <c:v>40967.458333333343</c:v>
                </c:pt>
                <c:pt idx="16">
                  <c:v>40967.465277777781</c:v>
                </c:pt>
                <c:pt idx="17">
                  <c:v>40967.472222222219</c:v>
                </c:pt>
                <c:pt idx="18">
                  <c:v>40967.479166666628</c:v>
                </c:pt>
                <c:pt idx="19">
                  <c:v>40967.486111111109</c:v>
                </c:pt>
                <c:pt idx="20">
                  <c:v>40967.493055555555</c:v>
                </c:pt>
                <c:pt idx="21">
                  <c:v>40967.5</c:v>
                </c:pt>
                <c:pt idx="22">
                  <c:v>40967.506944444474</c:v>
                </c:pt>
                <c:pt idx="23">
                  <c:v>40967.513888888891</c:v>
                </c:pt>
                <c:pt idx="24">
                  <c:v>40967.520833333336</c:v>
                </c:pt>
                <c:pt idx="25">
                  <c:v>40967.527777777774</c:v>
                </c:pt>
                <c:pt idx="26">
                  <c:v>40967.534722222204</c:v>
                </c:pt>
                <c:pt idx="27">
                  <c:v>40967.541666666628</c:v>
                </c:pt>
                <c:pt idx="28">
                  <c:v>40967.548611111109</c:v>
                </c:pt>
                <c:pt idx="29">
                  <c:v>40967.555555555562</c:v>
                </c:pt>
                <c:pt idx="30">
                  <c:v>40967.5625</c:v>
                </c:pt>
                <c:pt idx="31">
                  <c:v>40967.569444444445</c:v>
                </c:pt>
                <c:pt idx="32">
                  <c:v>40967.576388888891</c:v>
                </c:pt>
                <c:pt idx="33">
                  <c:v>40967.583333333336</c:v>
                </c:pt>
                <c:pt idx="34">
                  <c:v>40967.590277777781</c:v>
                </c:pt>
                <c:pt idx="35">
                  <c:v>40967.597222222204</c:v>
                </c:pt>
                <c:pt idx="36">
                  <c:v>40967.604166666628</c:v>
                </c:pt>
                <c:pt idx="37">
                  <c:v>40967.61111111108</c:v>
                </c:pt>
                <c:pt idx="38">
                  <c:v>40967.618055555562</c:v>
                </c:pt>
                <c:pt idx="39">
                  <c:v>40967.624999999993</c:v>
                </c:pt>
                <c:pt idx="40">
                  <c:v>40967.631944444445</c:v>
                </c:pt>
                <c:pt idx="41">
                  <c:v>40967.638888888891</c:v>
                </c:pt>
                <c:pt idx="42">
                  <c:v>40967.645833333336</c:v>
                </c:pt>
                <c:pt idx="43">
                  <c:v>40967.652777777781</c:v>
                </c:pt>
                <c:pt idx="44">
                  <c:v>40967.659722222204</c:v>
                </c:pt>
                <c:pt idx="45">
                  <c:v>40967.666666666628</c:v>
                </c:pt>
                <c:pt idx="46">
                  <c:v>40967.67361111108</c:v>
                </c:pt>
                <c:pt idx="47">
                  <c:v>40967.680555555562</c:v>
                </c:pt>
                <c:pt idx="48">
                  <c:v>40967.6875</c:v>
                </c:pt>
                <c:pt idx="49">
                  <c:v>40967.694444444445</c:v>
                </c:pt>
                <c:pt idx="50">
                  <c:v>40967.701388888876</c:v>
                </c:pt>
                <c:pt idx="51">
                  <c:v>40967.708333333336</c:v>
                </c:pt>
                <c:pt idx="52">
                  <c:v>40967.715277777781</c:v>
                </c:pt>
                <c:pt idx="53">
                  <c:v>40967.722222222204</c:v>
                </c:pt>
                <c:pt idx="54">
                  <c:v>40967.729166666606</c:v>
                </c:pt>
                <c:pt idx="55">
                  <c:v>40967.73611111108</c:v>
                </c:pt>
                <c:pt idx="56">
                  <c:v>40967.743055555555</c:v>
                </c:pt>
                <c:pt idx="57">
                  <c:v>40967.75</c:v>
                </c:pt>
                <c:pt idx="58">
                  <c:v>40967.756944444474</c:v>
                </c:pt>
                <c:pt idx="59">
                  <c:v>40967.763888888876</c:v>
                </c:pt>
                <c:pt idx="60">
                  <c:v>40967.770833333336</c:v>
                </c:pt>
                <c:pt idx="61">
                  <c:v>40967.777777777774</c:v>
                </c:pt>
                <c:pt idx="62">
                  <c:v>40967.784722222204</c:v>
                </c:pt>
                <c:pt idx="63">
                  <c:v>40967.791666666606</c:v>
                </c:pt>
                <c:pt idx="64">
                  <c:v>40967.79861111108</c:v>
                </c:pt>
                <c:pt idx="65">
                  <c:v>40967.805555555562</c:v>
                </c:pt>
                <c:pt idx="66">
                  <c:v>40967.812500000029</c:v>
                </c:pt>
                <c:pt idx="67">
                  <c:v>40967.819444444474</c:v>
                </c:pt>
                <c:pt idx="68">
                  <c:v>40967.826388888891</c:v>
                </c:pt>
                <c:pt idx="69">
                  <c:v>40967.833333333336</c:v>
                </c:pt>
                <c:pt idx="70">
                  <c:v>40967.84027777781</c:v>
                </c:pt>
                <c:pt idx="71">
                  <c:v>40967.847222222219</c:v>
                </c:pt>
                <c:pt idx="72">
                  <c:v>40967.854166666664</c:v>
                </c:pt>
                <c:pt idx="73">
                  <c:v>40967.86111111108</c:v>
                </c:pt>
                <c:pt idx="74">
                  <c:v>40967.868055555562</c:v>
                </c:pt>
                <c:pt idx="75">
                  <c:v>40967.875</c:v>
                </c:pt>
                <c:pt idx="76">
                  <c:v>40967.881944444474</c:v>
                </c:pt>
                <c:pt idx="77">
                  <c:v>40967.888888888934</c:v>
                </c:pt>
                <c:pt idx="78">
                  <c:v>40967.895833333336</c:v>
                </c:pt>
                <c:pt idx="79">
                  <c:v>40967.902777777781</c:v>
                </c:pt>
                <c:pt idx="80">
                  <c:v>40967.909722222204</c:v>
                </c:pt>
                <c:pt idx="81">
                  <c:v>40967.916666666664</c:v>
                </c:pt>
                <c:pt idx="82">
                  <c:v>40967.92361111108</c:v>
                </c:pt>
                <c:pt idx="83">
                  <c:v>40967.930555555562</c:v>
                </c:pt>
                <c:pt idx="84">
                  <c:v>40967.9375</c:v>
                </c:pt>
                <c:pt idx="85">
                  <c:v>40967.944444444474</c:v>
                </c:pt>
                <c:pt idx="86">
                  <c:v>40967.951388888891</c:v>
                </c:pt>
                <c:pt idx="87">
                  <c:v>40967.958333333343</c:v>
                </c:pt>
                <c:pt idx="88">
                  <c:v>40967.965277777781</c:v>
                </c:pt>
                <c:pt idx="89">
                  <c:v>40967.972222222219</c:v>
                </c:pt>
                <c:pt idx="90">
                  <c:v>40967.979166666628</c:v>
                </c:pt>
                <c:pt idx="91">
                  <c:v>40967.986111111109</c:v>
                </c:pt>
                <c:pt idx="92">
                  <c:v>40967.993055555555</c:v>
                </c:pt>
                <c:pt idx="93">
                  <c:v>40968</c:v>
                </c:pt>
                <c:pt idx="94">
                  <c:v>40968.006944444474</c:v>
                </c:pt>
                <c:pt idx="95">
                  <c:v>40968.013888888891</c:v>
                </c:pt>
                <c:pt idx="96">
                  <c:v>40968.020833333336</c:v>
                </c:pt>
                <c:pt idx="97">
                  <c:v>40968.027777777774</c:v>
                </c:pt>
                <c:pt idx="98">
                  <c:v>40968.034722222204</c:v>
                </c:pt>
                <c:pt idx="99">
                  <c:v>40968.041666666628</c:v>
                </c:pt>
                <c:pt idx="100">
                  <c:v>40968.048611111109</c:v>
                </c:pt>
                <c:pt idx="101">
                  <c:v>40968.055555555562</c:v>
                </c:pt>
                <c:pt idx="102">
                  <c:v>40968.0625</c:v>
                </c:pt>
                <c:pt idx="103">
                  <c:v>40968.069444444445</c:v>
                </c:pt>
                <c:pt idx="104">
                  <c:v>40968.076388888891</c:v>
                </c:pt>
                <c:pt idx="105">
                  <c:v>40968.083333333336</c:v>
                </c:pt>
                <c:pt idx="106">
                  <c:v>40968.090277777781</c:v>
                </c:pt>
                <c:pt idx="107">
                  <c:v>40968.097222222204</c:v>
                </c:pt>
                <c:pt idx="108">
                  <c:v>40968.104166666628</c:v>
                </c:pt>
                <c:pt idx="109">
                  <c:v>40968.11111111108</c:v>
                </c:pt>
                <c:pt idx="110">
                  <c:v>40968.118055555562</c:v>
                </c:pt>
                <c:pt idx="111">
                  <c:v>40968.124999999993</c:v>
                </c:pt>
                <c:pt idx="112">
                  <c:v>40968.131944444445</c:v>
                </c:pt>
                <c:pt idx="113">
                  <c:v>40968.138888888891</c:v>
                </c:pt>
                <c:pt idx="114">
                  <c:v>40968.145833333336</c:v>
                </c:pt>
                <c:pt idx="115">
                  <c:v>40968.152777777781</c:v>
                </c:pt>
                <c:pt idx="116">
                  <c:v>40968.159722222204</c:v>
                </c:pt>
                <c:pt idx="117">
                  <c:v>40968.166666666628</c:v>
                </c:pt>
                <c:pt idx="118">
                  <c:v>40968.17361111108</c:v>
                </c:pt>
                <c:pt idx="119">
                  <c:v>40968.180555555562</c:v>
                </c:pt>
                <c:pt idx="120">
                  <c:v>40968.1875</c:v>
                </c:pt>
                <c:pt idx="121">
                  <c:v>40968.194444444445</c:v>
                </c:pt>
                <c:pt idx="122">
                  <c:v>40968.201388888876</c:v>
                </c:pt>
                <c:pt idx="123">
                  <c:v>40968.208333333336</c:v>
                </c:pt>
                <c:pt idx="124">
                  <c:v>40968.215277777781</c:v>
                </c:pt>
                <c:pt idx="125">
                  <c:v>40968.222222222204</c:v>
                </c:pt>
                <c:pt idx="126">
                  <c:v>40968.229166666606</c:v>
                </c:pt>
                <c:pt idx="127">
                  <c:v>40968.23611111108</c:v>
                </c:pt>
                <c:pt idx="128">
                  <c:v>40968.243055555555</c:v>
                </c:pt>
                <c:pt idx="129">
                  <c:v>40968.25</c:v>
                </c:pt>
                <c:pt idx="130">
                  <c:v>40968.256944444474</c:v>
                </c:pt>
                <c:pt idx="131">
                  <c:v>40968.263888888876</c:v>
                </c:pt>
                <c:pt idx="132">
                  <c:v>40968.270833333336</c:v>
                </c:pt>
                <c:pt idx="133">
                  <c:v>40968.277777777774</c:v>
                </c:pt>
                <c:pt idx="134">
                  <c:v>40968.284722222204</c:v>
                </c:pt>
                <c:pt idx="135">
                  <c:v>40968.291666666606</c:v>
                </c:pt>
                <c:pt idx="136">
                  <c:v>40968.29861111108</c:v>
                </c:pt>
                <c:pt idx="137">
                  <c:v>40968.305555555562</c:v>
                </c:pt>
                <c:pt idx="138">
                  <c:v>40968.312500000029</c:v>
                </c:pt>
                <c:pt idx="139">
                  <c:v>40968.319444444474</c:v>
                </c:pt>
                <c:pt idx="140">
                  <c:v>40968.326388888891</c:v>
                </c:pt>
                <c:pt idx="141">
                  <c:v>40968.333333333336</c:v>
                </c:pt>
                <c:pt idx="142">
                  <c:v>40968.34027777781</c:v>
                </c:pt>
                <c:pt idx="143">
                  <c:v>40968.347222222219</c:v>
                </c:pt>
                <c:pt idx="144">
                  <c:v>40968.354166666664</c:v>
                </c:pt>
                <c:pt idx="145">
                  <c:v>40968.36111111108</c:v>
                </c:pt>
                <c:pt idx="146">
                  <c:v>40968.368055555562</c:v>
                </c:pt>
                <c:pt idx="147">
                  <c:v>40968.375</c:v>
                </c:pt>
                <c:pt idx="148">
                  <c:v>40968.381944444474</c:v>
                </c:pt>
                <c:pt idx="149">
                  <c:v>40968.388888888934</c:v>
                </c:pt>
                <c:pt idx="150">
                  <c:v>40968.395833333336</c:v>
                </c:pt>
                <c:pt idx="151">
                  <c:v>40968.402777777781</c:v>
                </c:pt>
                <c:pt idx="152">
                  <c:v>40968.409722222204</c:v>
                </c:pt>
                <c:pt idx="153">
                  <c:v>40968.416666666664</c:v>
                </c:pt>
                <c:pt idx="154">
                  <c:v>40968.42361111108</c:v>
                </c:pt>
                <c:pt idx="155">
                  <c:v>40968.430555555562</c:v>
                </c:pt>
                <c:pt idx="156">
                  <c:v>40968.4375</c:v>
                </c:pt>
                <c:pt idx="157">
                  <c:v>40968.444444444474</c:v>
                </c:pt>
                <c:pt idx="158">
                  <c:v>40968.451388888891</c:v>
                </c:pt>
                <c:pt idx="159">
                  <c:v>40968.458333333343</c:v>
                </c:pt>
                <c:pt idx="160">
                  <c:v>40968.465277777781</c:v>
                </c:pt>
                <c:pt idx="161">
                  <c:v>40968.472222222219</c:v>
                </c:pt>
                <c:pt idx="162">
                  <c:v>40968.479166666628</c:v>
                </c:pt>
                <c:pt idx="163">
                  <c:v>40968.486111111109</c:v>
                </c:pt>
                <c:pt idx="164">
                  <c:v>40968.493055555555</c:v>
                </c:pt>
                <c:pt idx="165">
                  <c:v>40968.5</c:v>
                </c:pt>
                <c:pt idx="166">
                  <c:v>40968.506944444474</c:v>
                </c:pt>
                <c:pt idx="167">
                  <c:v>40968.513888888891</c:v>
                </c:pt>
                <c:pt idx="168">
                  <c:v>40968.520833333336</c:v>
                </c:pt>
                <c:pt idx="169">
                  <c:v>40968.527777777774</c:v>
                </c:pt>
                <c:pt idx="170">
                  <c:v>40968.534722222204</c:v>
                </c:pt>
                <c:pt idx="171">
                  <c:v>40968.541666666628</c:v>
                </c:pt>
                <c:pt idx="172">
                  <c:v>40968.548611111109</c:v>
                </c:pt>
                <c:pt idx="173">
                  <c:v>40968.555555555562</c:v>
                </c:pt>
                <c:pt idx="174">
                  <c:v>40968.5625</c:v>
                </c:pt>
                <c:pt idx="175">
                  <c:v>40968.569444444445</c:v>
                </c:pt>
                <c:pt idx="176">
                  <c:v>40968.576388888891</c:v>
                </c:pt>
                <c:pt idx="177">
                  <c:v>40968.583333333336</c:v>
                </c:pt>
                <c:pt idx="178">
                  <c:v>40968.590277777781</c:v>
                </c:pt>
                <c:pt idx="179">
                  <c:v>40968.597222222204</c:v>
                </c:pt>
                <c:pt idx="180">
                  <c:v>40968.604166666628</c:v>
                </c:pt>
                <c:pt idx="181">
                  <c:v>40968.61111111108</c:v>
                </c:pt>
                <c:pt idx="182">
                  <c:v>40968.618055555562</c:v>
                </c:pt>
                <c:pt idx="183">
                  <c:v>40968.624999999993</c:v>
                </c:pt>
                <c:pt idx="184">
                  <c:v>40968.631944444445</c:v>
                </c:pt>
                <c:pt idx="185">
                  <c:v>40968.638888888891</c:v>
                </c:pt>
                <c:pt idx="186">
                  <c:v>40968.645833333336</c:v>
                </c:pt>
                <c:pt idx="187">
                  <c:v>40968.652777777781</c:v>
                </c:pt>
                <c:pt idx="188">
                  <c:v>40968.659722222204</c:v>
                </c:pt>
                <c:pt idx="189">
                  <c:v>40968.666666666628</c:v>
                </c:pt>
                <c:pt idx="190">
                  <c:v>40968.67361111108</c:v>
                </c:pt>
                <c:pt idx="191">
                  <c:v>40968.680555555562</c:v>
                </c:pt>
                <c:pt idx="192">
                  <c:v>40968.6875</c:v>
                </c:pt>
                <c:pt idx="193">
                  <c:v>40968.694444444445</c:v>
                </c:pt>
                <c:pt idx="194">
                  <c:v>40968.701388888876</c:v>
                </c:pt>
                <c:pt idx="195">
                  <c:v>40968.708333333336</c:v>
                </c:pt>
                <c:pt idx="196">
                  <c:v>40968.715277777781</c:v>
                </c:pt>
                <c:pt idx="197">
                  <c:v>40968.722222222204</c:v>
                </c:pt>
                <c:pt idx="198">
                  <c:v>40968.729166666606</c:v>
                </c:pt>
                <c:pt idx="199">
                  <c:v>40968.73611111108</c:v>
                </c:pt>
                <c:pt idx="200">
                  <c:v>40968.743055555555</c:v>
                </c:pt>
                <c:pt idx="201">
                  <c:v>40968.75</c:v>
                </c:pt>
                <c:pt idx="202">
                  <c:v>40968.756944444474</c:v>
                </c:pt>
                <c:pt idx="203">
                  <c:v>40968.763888888876</c:v>
                </c:pt>
                <c:pt idx="204">
                  <c:v>40968.770833333336</c:v>
                </c:pt>
                <c:pt idx="205">
                  <c:v>40968.777777777774</c:v>
                </c:pt>
                <c:pt idx="206">
                  <c:v>40968.784722222204</c:v>
                </c:pt>
                <c:pt idx="207">
                  <c:v>40968.791666666606</c:v>
                </c:pt>
                <c:pt idx="208">
                  <c:v>40968.79861111108</c:v>
                </c:pt>
                <c:pt idx="209">
                  <c:v>40968.805555555562</c:v>
                </c:pt>
                <c:pt idx="210">
                  <c:v>40968.812500000029</c:v>
                </c:pt>
                <c:pt idx="211">
                  <c:v>40968.819444444474</c:v>
                </c:pt>
                <c:pt idx="212">
                  <c:v>40968.826388888891</c:v>
                </c:pt>
                <c:pt idx="213">
                  <c:v>40968.833333333336</c:v>
                </c:pt>
                <c:pt idx="214">
                  <c:v>40968.84027777781</c:v>
                </c:pt>
                <c:pt idx="215">
                  <c:v>40968.847222222219</c:v>
                </c:pt>
                <c:pt idx="216">
                  <c:v>40968.854166666664</c:v>
                </c:pt>
                <c:pt idx="217">
                  <c:v>40968.86111111108</c:v>
                </c:pt>
                <c:pt idx="218">
                  <c:v>40968.868055555562</c:v>
                </c:pt>
                <c:pt idx="219">
                  <c:v>40968.875</c:v>
                </c:pt>
                <c:pt idx="220">
                  <c:v>40968.881944444474</c:v>
                </c:pt>
                <c:pt idx="221">
                  <c:v>40968.888888888934</c:v>
                </c:pt>
                <c:pt idx="222">
                  <c:v>40968.895833333336</c:v>
                </c:pt>
                <c:pt idx="223">
                  <c:v>40968.902777777781</c:v>
                </c:pt>
                <c:pt idx="224">
                  <c:v>40968.909722222204</c:v>
                </c:pt>
                <c:pt idx="225">
                  <c:v>40968.916666666664</c:v>
                </c:pt>
                <c:pt idx="226">
                  <c:v>40968.92361111108</c:v>
                </c:pt>
                <c:pt idx="227">
                  <c:v>40968.930555555562</c:v>
                </c:pt>
                <c:pt idx="228">
                  <c:v>40968.9375</c:v>
                </c:pt>
                <c:pt idx="229">
                  <c:v>40968.944444444474</c:v>
                </c:pt>
                <c:pt idx="230">
                  <c:v>40968.951388888891</c:v>
                </c:pt>
                <c:pt idx="231">
                  <c:v>40968.958333333343</c:v>
                </c:pt>
                <c:pt idx="232">
                  <c:v>40968.965277777781</c:v>
                </c:pt>
                <c:pt idx="233">
                  <c:v>40968.972222222219</c:v>
                </c:pt>
                <c:pt idx="234">
                  <c:v>40968.979166666628</c:v>
                </c:pt>
                <c:pt idx="235">
                  <c:v>40968.986111111109</c:v>
                </c:pt>
                <c:pt idx="236">
                  <c:v>40968.993055555555</c:v>
                </c:pt>
                <c:pt idx="237">
                  <c:v>40969</c:v>
                </c:pt>
                <c:pt idx="238">
                  <c:v>40969.006944444474</c:v>
                </c:pt>
                <c:pt idx="239">
                  <c:v>40969.013888888891</c:v>
                </c:pt>
                <c:pt idx="240">
                  <c:v>40969.020833333336</c:v>
                </c:pt>
                <c:pt idx="241">
                  <c:v>40969.027777777774</c:v>
                </c:pt>
                <c:pt idx="242">
                  <c:v>40969.034722222204</c:v>
                </c:pt>
                <c:pt idx="243">
                  <c:v>40969.041666666628</c:v>
                </c:pt>
                <c:pt idx="244">
                  <c:v>40969.048611111109</c:v>
                </c:pt>
                <c:pt idx="245">
                  <c:v>40969.055555555562</c:v>
                </c:pt>
                <c:pt idx="246">
                  <c:v>40969.0625</c:v>
                </c:pt>
                <c:pt idx="247">
                  <c:v>40969.069444444445</c:v>
                </c:pt>
                <c:pt idx="248">
                  <c:v>40969.076388888891</c:v>
                </c:pt>
                <c:pt idx="249">
                  <c:v>40969.083333333336</c:v>
                </c:pt>
                <c:pt idx="250">
                  <c:v>40969.090277777781</c:v>
                </c:pt>
                <c:pt idx="251">
                  <c:v>40969.097222222204</c:v>
                </c:pt>
                <c:pt idx="252">
                  <c:v>40969.104166666628</c:v>
                </c:pt>
                <c:pt idx="253">
                  <c:v>40969.11111111108</c:v>
                </c:pt>
                <c:pt idx="254">
                  <c:v>40969.118055555562</c:v>
                </c:pt>
                <c:pt idx="255">
                  <c:v>40969.124999999993</c:v>
                </c:pt>
                <c:pt idx="256">
                  <c:v>40969.131944444445</c:v>
                </c:pt>
                <c:pt idx="257">
                  <c:v>40969.138888888891</c:v>
                </c:pt>
                <c:pt idx="258">
                  <c:v>40969.145833333336</c:v>
                </c:pt>
                <c:pt idx="259">
                  <c:v>40969.152777777781</c:v>
                </c:pt>
                <c:pt idx="260">
                  <c:v>40969.159722222204</c:v>
                </c:pt>
                <c:pt idx="261">
                  <c:v>40969.166666666628</c:v>
                </c:pt>
                <c:pt idx="262">
                  <c:v>40969.17361111108</c:v>
                </c:pt>
                <c:pt idx="263">
                  <c:v>40969.180555555562</c:v>
                </c:pt>
                <c:pt idx="264">
                  <c:v>40969.1875</c:v>
                </c:pt>
                <c:pt idx="265">
                  <c:v>40969.194444444445</c:v>
                </c:pt>
                <c:pt idx="266">
                  <c:v>40969.201388888876</c:v>
                </c:pt>
                <c:pt idx="267">
                  <c:v>40969.208333333336</c:v>
                </c:pt>
                <c:pt idx="268">
                  <c:v>40969.215277777781</c:v>
                </c:pt>
                <c:pt idx="269">
                  <c:v>40969.222222222204</c:v>
                </c:pt>
                <c:pt idx="270">
                  <c:v>40969.229166666606</c:v>
                </c:pt>
                <c:pt idx="271">
                  <c:v>40969.23611111108</c:v>
                </c:pt>
                <c:pt idx="272">
                  <c:v>40969.243055555555</c:v>
                </c:pt>
                <c:pt idx="273">
                  <c:v>40969.25</c:v>
                </c:pt>
                <c:pt idx="274">
                  <c:v>40969.256944444474</c:v>
                </c:pt>
                <c:pt idx="275">
                  <c:v>40969.263888888876</c:v>
                </c:pt>
                <c:pt idx="276">
                  <c:v>40969.270833333336</c:v>
                </c:pt>
                <c:pt idx="277">
                  <c:v>40969.277777777774</c:v>
                </c:pt>
                <c:pt idx="278">
                  <c:v>40969.284722222204</c:v>
                </c:pt>
                <c:pt idx="279">
                  <c:v>40969.291666666606</c:v>
                </c:pt>
                <c:pt idx="280">
                  <c:v>40969.29861111108</c:v>
                </c:pt>
                <c:pt idx="281">
                  <c:v>40969.305555555562</c:v>
                </c:pt>
                <c:pt idx="282">
                  <c:v>40969.312500000029</c:v>
                </c:pt>
                <c:pt idx="283">
                  <c:v>40969.319444444474</c:v>
                </c:pt>
                <c:pt idx="284">
                  <c:v>40969.326388888891</c:v>
                </c:pt>
                <c:pt idx="285">
                  <c:v>40969.333333333336</c:v>
                </c:pt>
                <c:pt idx="286">
                  <c:v>40969.34027777781</c:v>
                </c:pt>
                <c:pt idx="287">
                  <c:v>40969.347222222219</c:v>
                </c:pt>
                <c:pt idx="288">
                  <c:v>40969.354166666664</c:v>
                </c:pt>
                <c:pt idx="289">
                  <c:v>40969.36111111108</c:v>
                </c:pt>
                <c:pt idx="290">
                  <c:v>40969.368055555562</c:v>
                </c:pt>
                <c:pt idx="291">
                  <c:v>40969.375</c:v>
                </c:pt>
                <c:pt idx="292">
                  <c:v>40969.381944444474</c:v>
                </c:pt>
                <c:pt idx="293">
                  <c:v>40969.388888888934</c:v>
                </c:pt>
                <c:pt idx="294">
                  <c:v>40969.395833333336</c:v>
                </c:pt>
                <c:pt idx="295">
                  <c:v>40969.402777777781</c:v>
                </c:pt>
                <c:pt idx="296">
                  <c:v>40969.409722222204</c:v>
                </c:pt>
                <c:pt idx="297">
                  <c:v>40969.416666666664</c:v>
                </c:pt>
                <c:pt idx="298">
                  <c:v>40969.42361111108</c:v>
                </c:pt>
                <c:pt idx="299">
                  <c:v>40969.430555555562</c:v>
                </c:pt>
                <c:pt idx="300">
                  <c:v>40969.4375</c:v>
                </c:pt>
                <c:pt idx="301">
                  <c:v>40969.444444444474</c:v>
                </c:pt>
                <c:pt idx="302">
                  <c:v>40969.451388888891</c:v>
                </c:pt>
                <c:pt idx="303">
                  <c:v>40969.458333333343</c:v>
                </c:pt>
                <c:pt idx="304">
                  <c:v>40969.465277777781</c:v>
                </c:pt>
                <c:pt idx="305">
                  <c:v>40969.472222222219</c:v>
                </c:pt>
                <c:pt idx="306">
                  <c:v>40969.479166666628</c:v>
                </c:pt>
                <c:pt idx="307">
                  <c:v>40969.486111111109</c:v>
                </c:pt>
                <c:pt idx="308">
                  <c:v>40969.493055555555</c:v>
                </c:pt>
                <c:pt idx="309">
                  <c:v>40969.5</c:v>
                </c:pt>
                <c:pt idx="310">
                  <c:v>40969.506944444474</c:v>
                </c:pt>
                <c:pt idx="311">
                  <c:v>40969.513888888891</c:v>
                </c:pt>
                <c:pt idx="312">
                  <c:v>40969.520833333336</c:v>
                </c:pt>
                <c:pt idx="313">
                  <c:v>40969.527777777774</c:v>
                </c:pt>
                <c:pt idx="314">
                  <c:v>40969.534722222204</c:v>
                </c:pt>
                <c:pt idx="315">
                  <c:v>40969.541666666628</c:v>
                </c:pt>
                <c:pt idx="316">
                  <c:v>40969.548611111109</c:v>
                </c:pt>
                <c:pt idx="317">
                  <c:v>40969.555555555562</c:v>
                </c:pt>
                <c:pt idx="318">
                  <c:v>40969.5625</c:v>
                </c:pt>
                <c:pt idx="319">
                  <c:v>40969.569444444445</c:v>
                </c:pt>
                <c:pt idx="320">
                  <c:v>40969.576388888891</c:v>
                </c:pt>
                <c:pt idx="321">
                  <c:v>40969.583333333336</c:v>
                </c:pt>
                <c:pt idx="322">
                  <c:v>40969.590277777781</c:v>
                </c:pt>
                <c:pt idx="323">
                  <c:v>40969.597222222204</c:v>
                </c:pt>
                <c:pt idx="324">
                  <c:v>40969.604166666628</c:v>
                </c:pt>
                <c:pt idx="325">
                  <c:v>40969.61111111108</c:v>
                </c:pt>
                <c:pt idx="326">
                  <c:v>40969.618055555562</c:v>
                </c:pt>
                <c:pt idx="327">
                  <c:v>40969.624999999993</c:v>
                </c:pt>
                <c:pt idx="328">
                  <c:v>40969.631944444445</c:v>
                </c:pt>
                <c:pt idx="329">
                  <c:v>40969.638888888891</c:v>
                </c:pt>
                <c:pt idx="330">
                  <c:v>40969.645833333336</c:v>
                </c:pt>
                <c:pt idx="331">
                  <c:v>40969.652777777781</c:v>
                </c:pt>
                <c:pt idx="332">
                  <c:v>40969.659722222204</c:v>
                </c:pt>
                <c:pt idx="333">
                  <c:v>40969.666666666628</c:v>
                </c:pt>
                <c:pt idx="334">
                  <c:v>40969.67361111108</c:v>
                </c:pt>
                <c:pt idx="335">
                  <c:v>40969.680555555562</c:v>
                </c:pt>
                <c:pt idx="336">
                  <c:v>40969.6875</c:v>
                </c:pt>
                <c:pt idx="337">
                  <c:v>40969.694444444445</c:v>
                </c:pt>
                <c:pt idx="338">
                  <c:v>40969.701388888876</c:v>
                </c:pt>
                <c:pt idx="339">
                  <c:v>40969.708333333336</c:v>
                </c:pt>
                <c:pt idx="340">
                  <c:v>40969.715277777781</c:v>
                </c:pt>
                <c:pt idx="341">
                  <c:v>40969.722222222204</c:v>
                </c:pt>
                <c:pt idx="342">
                  <c:v>40969.729166666606</c:v>
                </c:pt>
                <c:pt idx="343">
                  <c:v>40969.73611111108</c:v>
                </c:pt>
                <c:pt idx="344">
                  <c:v>40969.743055555555</c:v>
                </c:pt>
                <c:pt idx="345">
                  <c:v>40969.75</c:v>
                </c:pt>
                <c:pt idx="346">
                  <c:v>40969.756944444474</c:v>
                </c:pt>
                <c:pt idx="347">
                  <c:v>40969.763888888876</c:v>
                </c:pt>
                <c:pt idx="348">
                  <c:v>40969.770833333336</c:v>
                </c:pt>
                <c:pt idx="349">
                  <c:v>40969.777777777774</c:v>
                </c:pt>
                <c:pt idx="350">
                  <c:v>40969.784722222204</c:v>
                </c:pt>
                <c:pt idx="351">
                  <c:v>40969.791666666606</c:v>
                </c:pt>
                <c:pt idx="352">
                  <c:v>40969.79861111108</c:v>
                </c:pt>
                <c:pt idx="353">
                  <c:v>40969.805555555562</c:v>
                </c:pt>
                <c:pt idx="354">
                  <c:v>40969.812500000029</c:v>
                </c:pt>
                <c:pt idx="355">
                  <c:v>40969.819444444474</c:v>
                </c:pt>
                <c:pt idx="356">
                  <c:v>40969.826388888891</c:v>
                </c:pt>
                <c:pt idx="357">
                  <c:v>40969.833333333336</c:v>
                </c:pt>
                <c:pt idx="358">
                  <c:v>40969.84027777781</c:v>
                </c:pt>
                <c:pt idx="359">
                  <c:v>40969.847222222219</c:v>
                </c:pt>
                <c:pt idx="360">
                  <c:v>40969.854166666664</c:v>
                </c:pt>
                <c:pt idx="361">
                  <c:v>40969.86111111108</c:v>
                </c:pt>
                <c:pt idx="362">
                  <c:v>40969.868055555562</c:v>
                </c:pt>
                <c:pt idx="363">
                  <c:v>40969.875</c:v>
                </c:pt>
                <c:pt idx="364">
                  <c:v>40969.881944444474</c:v>
                </c:pt>
                <c:pt idx="365">
                  <c:v>40969.888888888934</c:v>
                </c:pt>
                <c:pt idx="366">
                  <c:v>40969.895833333336</c:v>
                </c:pt>
                <c:pt idx="367">
                  <c:v>40969.902777777781</c:v>
                </c:pt>
                <c:pt idx="368">
                  <c:v>40969.909722222204</c:v>
                </c:pt>
                <c:pt idx="369">
                  <c:v>40969.916666666664</c:v>
                </c:pt>
                <c:pt idx="370">
                  <c:v>40969.92361111108</c:v>
                </c:pt>
                <c:pt idx="371">
                  <c:v>40969.930555555562</c:v>
                </c:pt>
                <c:pt idx="372">
                  <c:v>40969.9375</c:v>
                </c:pt>
                <c:pt idx="373">
                  <c:v>40969.944444444474</c:v>
                </c:pt>
                <c:pt idx="374">
                  <c:v>40969.951388888891</c:v>
                </c:pt>
                <c:pt idx="375">
                  <c:v>40969.958333333343</c:v>
                </c:pt>
                <c:pt idx="376">
                  <c:v>40969.965277777781</c:v>
                </c:pt>
                <c:pt idx="377">
                  <c:v>40969.972222222219</c:v>
                </c:pt>
                <c:pt idx="378">
                  <c:v>40969.979166666628</c:v>
                </c:pt>
                <c:pt idx="379">
                  <c:v>40969.986111111109</c:v>
                </c:pt>
                <c:pt idx="380">
                  <c:v>40969.993055555555</c:v>
                </c:pt>
                <c:pt idx="381">
                  <c:v>40970</c:v>
                </c:pt>
                <c:pt idx="382">
                  <c:v>40970.006944444474</c:v>
                </c:pt>
                <c:pt idx="383">
                  <c:v>40970.013888888891</c:v>
                </c:pt>
                <c:pt idx="384">
                  <c:v>40970.020833333336</c:v>
                </c:pt>
                <c:pt idx="385">
                  <c:v>40970.027777777774</c:v>
                </c:pt>
                <c:pt idx="386">
                  <c:v>40970.034722222204</c:v>
                </c:pt>
                <c:pt idx="387">
                  <c:v>40970.041666666628</c:v>
                </c:pt>
                <c:pt idx="388">
                  <c:v>40970.048611111109</c:v>
                </c:pt>
                <c:pt idx="389">
                  <c:v>40970.055555555562</c:v>
                </c:pt>
                <c:pt idx="390">
                  <c:v>40970.0625</c:v>
                </c:pt>
                <c:pt idx="391">
                  <c:v>40970.069444444445</c:v>
                </c:pt>
                <c:pt idx="392">
                  <c:v>40970.076388888891</c:v>
                </c:pt>
                <c:pt idx="393">
                  <c:v>40970.083333333336</c:v>
                </c:pt>
                <c:pt idx="394">
                  <c:v>40970.090277777781</c:v>
                </c:pt>
                <c:pt idx="395">
                  <c:v>40970.097222222204</c:v>
                </c:pt>
                <c:pt idx="396">
                  <c:v>40970.104166666628</c:v>
                </c:pt>
                <c:pt idx="397">
                  <c:v>40970.11111111108</c:v>
                </c:pt>
                <c:pt idx="398">
                  <c:v>40970.118055555562</c:v>
                </c:pt>
                <c:pt idx="399">
                  <c:v>40970.124999999993</c:v>
                </c:pt>
                <c:pt idx="400">
                  <c:v>40970.131944444445</c:v>
                </c:pt>
                <c:pt idx="401">
                  <c:v>40970.138888888891</c:v>
                </c:pt>
                <c:pt idx="402">
                  <c:v>40970.145833333336</c:v>
                </c:pt>
                <c:pt idx="403">
                  <c:v>40970.152777777781</c:v>
                </c:pt>
                <c:pt idx="404">
                  <c:v>40970.159722222204</c:v>
                </c:pt>
                <c:pt idx="405">
                  <c:v>40970.166666666628</c:v>
                </c:pt>
                <c:pt idx="406">
                  <c:v>40970.17361111108</c:v>
                </c:pt>
                <c:pt idx="407">
                  <c:v>40970.180555555562</c:v>
                </c:pt>
                <c:pt idx="408">
                  <c:v>40970.1875</c:v>
                </c:pt>
                <c:pt idx="409">
                  <c:v>40970.194444444445</c:v>
                </c:pt>
                <c:pt idx="410">
                  <c:v>40970.201388888876</c:v>
                </c:pt>
                <c:pt idx="411">
                  <c:v>40970.208333333336</c:v>
                </c:pt>
                <c:pt idx="412">
                  <c:v>40970.215277777781</c:v>
                </c:pt>
                <c:pt idx="413">
                  <c:v>40970.222222222204</c:v>
                </c:pt>
                <c:pt idx="414">
                  <c:v>40970.229166666606</c:v>
                </c:pt>
                <c:pt idx="415">
                  <c:v>40970.23611111108</c:v>
                </c:pt>
                <c:pt idx="416">
                  <c:v>40970.243055555555</c:v>
                </c:pt>
                <c:pt idx="417">
                  <c:v>40970.25</c:v>
                </c:pt>
                <c:pt idx="418">
                  <c:v>40970.256944444474</c:v>
                </c:pt>
                <c:pt idx="419">
                  <c:v>40970.263888888876</c:v>
                </c:pt>
                <c:pt idx="420">
                  <c:v>40970.270833333336</c:v>
                </c:pt>
                <c:pt idx="421">
                  <c:v>40970.277777777774</c:v>
                </c:pt>
                <c:pt idx="422">
                  <c:v>40970.284722222204</c:v>
                </c:pt>
                <c:pt idx="423">
                  <c:v>40970.291666666606</c:v>
                </c:pt>
                <c:pt idx="424">
                  <c:v>40970.29861111108</c:v>
                </c:pt>
                <c:pt idx="425">
                  <c:v>40970.305555555562</c:v>
                </c:pt>
                <c:pt idx="426">
                  <c:v>40970.312500000029</c:v>
                </c:pt>
                <c:pt idx="427">
                  <c:v>40970.319444444474</c:v>
                </c:pt>
                <c:pt idx="428">
                  <c:v>40970.326388888891</c:v>
                </c:pt>
                <c:pt idx="429">
                  <c:v>40970.333333333336</c:v>
                </c:pt>
                <c:pt idx="430">
                  <c:v>40970.34027777781</c:v>
                </c:pt>
                <c:pt idx="431">
                  <c:v>40970.347222222219</c:v>
                </c:pt>
                <c:pt idx="432">
                  <c:v>40970.354166666664</c:v>
                </c:pt>
                <c:pt idx="433">
                  <c:v>40970.36111111108</c:v>
                </c:pt>
                <c:pt idx="434">
                  <c:v>40970.368055555562</c:v>
                </c:pt>
                <c:pt idx="435">
                  <c:v>40970.375</c:v>
                </c:pt>
                <c:pt idx="436">
                  <c:v>40970.381944444474</c:v>
                </c:pt>
                <c:pt idx="437">
                  <c:v>40970.388888888934</c:v>
                </c:pt>
                <c:pt idx="438">
                  <c:v>40970.395833333336</c:v>
                </c:pt>
                <c:pt idx="439">
                  <c:v>40970.402777777781</c:v>
                </c:pt>
                <c:pt idx="440">
                  <c:v>40970.409722222204</c:v>
                </c:pt>
                <c:pt idx="441">
                  <c:v>40970.416666666664</c:v>
                </c:pt>
                <c:pt idx="442">
                  <c:v>40970.42361111108</c:v>
                </c:pt>
                <c:pt idx="443">
                  <c:v>40970.430555555562</c:v>
                </c:pt>
                <c:pt idx="444">
                  <c:v>40970.4375</c:v>
                </c:pt>
                <c:pt idx="445">
                  <c:v>40970.444444444474</c:v>
                </c:pt>
                <c:pt idx="446">
                  <c:v>40970.451388888891</c:v>
                </c:pt>
                <c:pt idx="447">
                  <c:v>40970.458333333343</c:v>
                </c:pt>
                <c:pt idx="448">
                  <c:v>40970.465277777781</c:v>
                </c:pt>
                <c:pt idx="449">
                  <c:v>40970.472222222219</c:v>
                </c:pt>
                <c:pt idx="450">
                  <c:v>40970.479166666628</c:v>
                </c:pt>
                <c:pt idx="451">
                  <c:v>40970.486111111109</c:v>
                </c:pt>
                <c:pt idx="452">
                  <c:v>40970.493055555555</c:v>
                </c:pt>
                <c:pt idx="453">
                  <c:v>40970.5</c:v>
                </c:pt>
                <c:pt idx="454">
                  <c:v>40970.506944444474</c:v>
                </c:pt>
                <c:pt idx="455">
                  <c:v>40970.513888888891</c:v>
                </c:pt>
                <c:pt idx="456">
                  <c:v>40970.520833333336</c:v>
                </c:pt>
                <c:pt idx="457">
                  <c:v>40970.527777777774</c:v>
                </c:pt>
                <c:pt idx="458">
                  <c:v>40970.534722222204</c:v>
                </c:pt>
                <c:pt idx="459">
                  <c:v>40970.541666666628</c:v>
                </c:pt>
                <c:pt idx="460">
                  <c:v>40970.548611111109</c:v>
                </c:pt>
                <c:pt idx="461">
                  <c:v>40970.555555555562</c:v>
                </c:pt>
                <c:pt idx="462">
                  <c:v>40970.5625</c:v>
                </c:pt>
                <c:pt idx="463">
                  <c:v>40970.569444444445</c:v>
                </c:pt>
                <c:pt idx="464">
                  <c:v>40970.576388888891</c:v>
                </c:pt>
                <c:pt idx="465">
                  <c:v>40970.583333333336</c:v>
                </c:pt>
                <c:pt idx="466">
                  <c:v>40970.590277777781</c:v>
                </c:pt>
                <c:pt idx="467">
                  <c:v>40970.597222222204</c:v>
                </c:pt>
                <c:pt idx="468">
                  <c:v>40970.604166666628</c:v>
                </c:pt>
                <c:pt idx="469">
                  <c:v>40970.61111111108</c:v>
                </c:pt>
                <c:pt idx="470">
                  <c:v>40970.618055555562</c:v>
                </c:pt>
                <c:pt idx="471">
                  <c:v>40970.624999999993</c:v>
                </c:pt>
                <c:pt idx="472">
                  <c:v>40970.631944444445</c:v>
                </c:pt>
                <c:pt idx="473">
                  <c:v>40970.638888888891</c:v>
                </c:pt>
                <c:pt idx="474">
                  <c:v>40970.645833333336</c:v>
                </c:pt>
                <c:pt idx="475">
                  <c:v>40970.652777777781</c:v>
                </c:pt>
                <c:pt idx="476">
                  <c:v>40970.659722222204</c:v>
                </c:pt>
                <c:pt idx="477">
                  <c:v>40970.666666666628</c:v>
                </c:pt>
                <c:pt idx="478">
                  <c:v>40970.67361111108</c:v>
                </c:pt>
                <c:pt idx="479">
                  <c:v>40970.680555555562</c:v>
                </c:pt>
                <c:pt idx="480">
                  <c:v>40970.6875</c:v>
                </c:pt>
                <c:pt idx="481">
                  <c:v>40970.694444444445</c:v>
                </c:pt>
                <c:pt idx="482">
                  <c:v>40970.701388888876</c:v>
                </c:pt>
                <c:pt idx="483">
                  <c:v>40970.708333333336</c:v>
                </c:pt>
                <c:pt idx="484">
                  <c:v>40970.715277777781</c:v>
                </c:pt>
                <c:pt idx="485">
                  <c:v>40970.722222222204</c:v>
                </c:pt>
                <c:pt idx="486">
                  <c:v>40970.729166666606</c:v>
                </c:pt>
                <c:pt idx="487">
                  <c:v>40970.73611111108</c:v>
                </c:pt>
                <c:pt idx="488">
                  <c:v>40970.743055555555</c:v>
                </c:pt>
                <c:pt idx="489">
                  <c:v>40970.75</c:v>
                </c:pt>
                <c:pt idx="490">
                  <c:v>40970.756944444474</c:v>
                </c:pt>
                <c:pt idx="491">
                  <c:v>40970.763888888876</c:v>
                </c:pt>
                <c:pt idx="492">
                  <c:v>40970.770833333336</c:v>
                </c:pt>
                <c:pt idx="493">
                  <c:v>40970.777777777774</c:v>
                </c:pt>
                <c:pt idx="494">
                  <c:v>40970.784722222204</c:v>
                </c:pt>
                <c:pt idx="495">
                  <c:v>40970.791666666606</c:v>
                </c:pt>
                <c:pt idx="496">
                  <c:v>40970.79861111108</c:v>
                </c:pt>
                <c:pt idx="497">
                  <c:v>40970.805555555562</c:v>
                </c:pt>
                <c:pt idx="498">
                  <c:v>40970.812500000029</c:v>
                </c:pt>
                <c:pt idx="499">
                  <c:v>40970.819444444474</c:v>
                </c:pt>
                <c:pt idx="500">
                  <c:v>40970.826388888891</c:v>
                </c:pt>
                <c:pt idx="501">
                  <c:v>40970.833333333336</c:v>
                </c:pt>
                <c:pt idx="502">
                  <c:v>40970.84027777781</c:v>
                </c:pt>
                <c:pt idx="503">
                  <c:v>40970.847222222219</c:v>
                </c:pt>
                <c:pt idx="504">
                  <c:v>40970.854166666664</c:v>
                </c:pt>
                <c:pt idx="505">
                  <c:v>40970.86111111108</c:v>
                </c:pt>
                <c:pt idx="506">
                  <c:v>40970.868055555562</c:v>
                </c:pt>
                <c:pt idx="507">
                  <c:v>40970.875</c:v>
                </c:pt>
                <c:pt idx="508">
                  <c:v>40970.881944444474</c:v>
                </c:pt>
                <c:pt idx="509">
                  <c:v>40970.888888888934</c:v>
                </c:pt>
                <c:pt idx="510">
                  <c:v>40970.895833333336</c:v>
                </c:pt>
                <c:pt idx="511">
                  <c:v>40970.902777777781</c:v>
                </c:pt>
                <c:pt idx="512">
                  <c:v>40970.909722222204</c:v>
                </c:pt>
                <c:pt idx="513">
                  <c:v>40970.916666666664</c:v>
                </c:pt>
                <c:pt idx="514">
                  <c:v>40970.92361111108</c:v>
                </c:pt>
                <c:pt idx="515">
                  <c:v>40970.930555555562</c:v>
                </c:pt>
                <c:pt idx="516">
                  <c:v>40970.9375</c:v>
                </c:pt>
                <c:pt idx="517">
                  <c:v>40970.944444444474</c:v>
                </c:pt>
                <c:pt idx="518">
                  <c:v>40970.951388888891</c:v>
                </c:pt>
                <c:pt idx="519">
                  <c:v>40970.958333333343</c:v>
                </c:pt>
                <c:pt idx="520">
                  <c:v>40970.965277777781</c:v>
                </c:pt>
                <c:pt idx="521">
                  <c:v>40970.972222222219</c:v>
                </c:pt>
                <c:pt idx="522">
                  <c:v>40970.979166666628</c:v>
                </c:pt>
                <c:pt idx="523">
                  <c:v>40970.986111111109</c:v>
                </c:pt>
                <c:pt idx="524">
                  <c:v>40970.993055555555</c:v>
                </c:pt>
                <c:pt idx="525">
                  <c:v>40971</c:v>
                </c:pt>
                <c:pt idx="526">
                  <c:v>40971.006944444474</c:v>
                </c:pt>
                <c:pt idx="527">
                  <c:v>40971.013888888891</c:v>
                </c:pt>
                <c:pt idx="528">
                  <c:v>40971.020833333336</c:v>
                </c:pt>
                <c:pt idx="529">
                  <c:v>40971.027777777774</c:v>
                </c:pt>
                <c:pt idx="530">
                  <c:v>40971.034722222204</c:v>
                </c:pt>
                <c:pt idx="531">
                  <c:v>40971.041666666628</c:v>
                </c:pt>
                <c:pt idx="532">
                  <c:v>40971.048611111109</c:v>
                </c:pt>
                <c:pt idx="533">
                  <c:v>40971.055555555562</c:v>
                </c:pt>
                <c:pt idx="534">
                  <c:v>40971.0625</c:v>
                </c:pt>
                <c:pt idx="535">
                  <c:v>40971.069444444445</c:v>
                </c:pt>
                <c:pt idx="536">
                  <c:v>40971.076388888891</c:v>
                </c:pt>
                <c:pt idx="537">
                  <c:v>40971.083333333336</c:v>
                </c:pt>
                <c:pt idx="538">
                  <c:v>40971.090277777781</c:v>
                </c:pt>
                <c:pt idx="539">
                  <c:v>40971.097222222204</c:v>
                </c:pt>
                <c:pt idx="540">
                  <c:v>40971.104166666628</c:v>
                </c:pt>
                <c:pt idx="541">
                  <c:v>40971.11111111108</c:v>
                </c:pt>
                <c:pt idx="542">
                  <c:v>40971.118055555562</c:v>
                </c:pt>
                <c:pt idx="543">
                  <c:v>40971.124999999993</c:v>
                </c:pt>
                <c:pt idx="544">
                  <c:v>40971.131944444445</c:v>
                </c:pt>
                <c:pt idx="545">
                  <c:v>40971.138888888891</c:v>
                </c:pt>
                <c:pt idx="546">
                  <c:v>40971.145833333336</c:v>
                </c:pt>
                <c:pt idx="547">
                  <c:v>40971.152777777781</c:v>
                </c:pt>
                <c:pt idx="548">
                  <c:v>40971.159722222204</c:v>
                </c:pt>
                <c:pt idx="549">
                  <c:v>40971.166666666628</c:v>
                </c:pt>
                <c:pt idx="550">
                  <c:v>40971.17361111108</c:v>
                </c:pt>
                <c:pt idx="551">
                  <c:v>40971.180555555562</c:v>
                </c:pt>
                <c:pt idx="552">
                  <c:v>40971.1875</c:v>
                </c:pt>
                <c:pt idx="553">
                  <c:v>40971.194444444445</c:v>
                </c:pt>
                <c:pt idx="554">
                  <c:v>40971.201388888876</c:v>
                </c:pt>
                <c:pt idx="555">
                  <c:v>40971.208333333336</c:v>
                </c:pt>
                <c:pt idx="556">
                  <c:v>40971.215277777781</c:v>
                </c:pt>
                <c:pt idx="557">
                  <c:v>40971.222222222204</c:v>
                </c:pt>
                <c:pt idx="558">
                  <c:v>40971.229166666606</c:v>
                </c:pt>
                <c:pt idx="559">
                  <c:v>40971.23611111108</c:v>
                </c:pt>
                <c:pt idx="560">
                  <c:v>40971.243055555555</c:v>
                </c:pt>
                <c:pt idx="561">
                  <c:v>40971.25</c:v>
                </c:pt>
                <c:pt idx="562">
                  <c:v>40971.256944444474</c:v>
                </c:pt>
                <c:pt idx="563">
                  <c:v>40971.263888888876</c:v>
                </c:pt>
                <c:pt idx="564">
                  <c:v>40971.270833333336</c:v>
                </c:pt>
                <c:pt idx="565">
                  <c:v>40971.277777777774</c:v>
                </c:pt>
                <c:pt idx="566">
                  <c:v>40971.284722222204</c:v>
                </c:pt>
                <c:pt idx="567">
                  <c:v>40971.291666666606</c:v>
                </c:pt>
                <c:pt idx="568">
                  <c:v>40971.29861111108</c:v>
                </c:pt>
                <c:pt idx="569">
                  <c:v>40971.305555555562</c:v>
                </c:pt>
                <c:pt idx="570">
                  <c:v>40971.312500000029</c:v>
                </c:pt>
                <c:pt idx="571">
                  <c:v>40971.319444444474</c:v>
                </c:pt>
                <c:pt idx="572">
                  <c:v>40971.326388888891</c:v>
                </c:pt>
                <c:pt idx="573">
                  <c:v>40971.333333333336</c:v>
                </c:pt>
                <c:pt idx="574">
                  <c:v>40971.34027777781</c:v>
                </c:pt>
                <c:pt idx="575">
                  <c:v>40971.347222222219</c:v>
                </c:pt>
                <c:pt idx="576">
                  <c:v>40971.354166666664</c:v>
                </c:pt>
                <c:pt idx="577">
                  <c:v>40971.36111111108</c:v>
                </c:pt>
                <c:pt idx="578">
                  <c:v>40971.368055555562</c:v>
                </c:pt>
                <c:pt idx="579">
                  <c:v>40971.375</c:v>
                </c:pt>
                <c:pt idx="580">
                  <c:v>40971.381944444474</c:v>
                </c:pt>
                <c:pt idx="581">
                  <c:v>40971.388888888934</c:v>
                </c:pt>
                <c:pt idx="582">
                  <c:v>40971.395833333336</c:v>
                </c:pt>
                <c:pt idx="583">
                  <c:v>40971.402777777781</c:v>
                </c:pt>
                <c:pt idx="584">
                  <c:v>40971.409722222204</c:v>
                </c:pt>
                <c:pt idx="585">
                  <c:v>40971.416666666664</c:v>
                </c:pt>
                <c:pt idx="586">
                  <c:v>40971.42361111108</c:v>
                </c:pt>
                <c:pt idx="587">
                  <c:v>40971.430555555562</c:v>
                </c:pt>
                <c:pt idx="588">
                  <c:v>40971.4375</c:v>
                </c:pt>
                <c:pt idx="589">
                  <c:v>40971.444444444474</c:v>
                </c:pt>
                <c:pt idx="590">
                  <c:v>40971.451388888891</c:v>
                </c:pt>
                <c:pt idx="591">
                  <c:v>40971.458333333343</c:v>
                </c:pt>
                <c:pt idx="592">
                  <c:v>40971.465277777781</c:v>
                </c:pt>
                <c:pt idx="593">
                  <c:v>40971.472222222219</c:v>
                </c:pt>
                <c:pt idx="594">
                  <c:v>40971.479166666628</c:v>
                </c:pt>
                <c:pt idx="595">
                  <c:v>40971.486111111109</c:v>
                </c:pt>
                <c:pt idx="596">
                  <c:v>40971.493055555555</c:v>
                </c:pt>
                <c:pt idx="597">
                  <c:v>40971.5</c:v>
                </c:pt>
                <c:pt idx="598">
                  <c:v>40971.506944444474</c:v>
                </c:pt>
                <c:pt idx="599">
                  <c:v>40971.513888888891</c:v>
                </c:pt>
                <c:pt idx="600">
                  <c:v>40971.520833333336</c:v>
                </c:pt>
                <c:pt idx="601">
                  <c:v>40971.527777777774</c:v>
                </c:pt>
                <c:pt idx="602">
                  <c:v>40971.534722222204</c:v>
                </c:pt>
                <c:pt idx="603">
                  <c:v>40971.541666666628</c:v>
                </c:pt>
                <c:pt idx="604">
                  <c:v>40971.548611111109</c:v>
                </c:pt>
                <c:pt idx="605">
                  <c:v>40971.555555555562</c:v>
                </c:pt>
                <c:pt idx="606">
                  <c:v>40971.5625</c:v>
                </c:pt>
                <c:pt idx="607">
                  <c:v>40971.569444444445</c:v>
                </c:pt>
                <c:pt idx="608">
                  <c:v>40971.576388888891</c:v>
                </c:pt>
                <c:pt idx="609">
                  <c:v>40971.583333333336</c:v>
                </c:pt>
                <c:pt idx="610">
                  <c:v>40971.590277777781</c:v>
                </c:pt>
                <c:pt idx="611">
                  <c:v>40971.597222222204</c:v>
                </c:pt>
                <c:pt idx="612">
                  <c:v>40971.604166666628</c:v>
                </c:pt>
                <c:pt idx="613">
                  <c:v>40971.61111111108</c:v>
                </c:pt>
                <c:pt idx="614">
                  <c:v>40971.618055555562</c:v>
                </c:pt>
                <c:pt idx="615">
                  <c:v>40971.624999999993</c:v>
                </c:pt>
                <c:pt idx="616">
                  <c:v>40971.631944444445</c:v>
                </c:pt>
                <c:pt idx="617">
                  <c:v>40971.638888888891</c:v>
                </c:pt>
                <c:pt idx="618">
                  <c:v>40971.645833333336</c:v>
                </c:pt>
                <c:pt idx="619">
                  <c:v>40971.652777777781</c:v>
                </c:pt>
                <c:pt idx="620">
                  <c:v>40971.659722222204</c:v>
                </c:pt>
                <c:pt idx="621">
                  <c:v>40971.666666666628</c:v>
                </c:pt>
                <c:pt idx="622">
                  <c:v>40971.67361111108</c:v>
                </c:pt>
                <c:pt idx="623">
                  <c:v>40971.680555555562</c:v>
                </c:pt>
                <c:pt idx="624">
                  <c:v>40971.6875</c:v>
                </c:pt>
                <c:pt idx="625">
                  <c:v>40971.694444444445</c:v>
                </c:pt>
                <c:pt idx="626">
                  <c:v>40971.701388888876</c:v>
                </c:pt>
                <c:pt idx="627">
                  <c:v>40971.708333333336</c:v>
                </c:pt>
                <c:pt idx="628">
                  <c:v>40971.715277777781</c:v>
                </c:pt>
                <c:pt idx="629">
                  <c:v>40971.722222222204</c:v>
                </c:pt>
                <c:pt idx="630">
                  <c:v>40971.729166666606</c:v>
                </c:pt>
                <c:pt idx="631">
                  <c:v>40971.73611111108</c:v>
                </c:pt>
                <c:pt idx="632">
                  <c:v>40971.743055555555</c:v>
                </c:pt>
                <c:pt idx="633">
                  <c:v>40971.75</c:v>
                </c:pt>
                <c:pt idx="634">
                  <c:v>40971.756944444474</c:v>
                </c:pt>
                <c:pt idx="635">
                  <c:v>40971.763888888876</c:v>
                </c:pt>
                <c:pt idx="636">
                  <c:v>40971.770833333336</c:v>
                </c:pt>
                <c:pt idx="637">
                  <c:v>40971.777777777774</c:v>
                </c:pt>
                <c:pt idx="638">
                  <c:v>40971.784722222204</c:v>
                </c:pt>
                <c:pt idx="639">
                  <c:v>40971.791666666606</c:v>
                </c:pt>
                <c:pt idx="640">
                  <c:v>40971.79861111108</c:v>
                </c:pt>
                <c:pt idx="641">
                  <c:v>40971.805555555562</c:v>
                </c:pt>
                <c:pt idx="642">
                  <c:v>40971.812500000029</c:v>
                </c:pt>
                <c:pt idx="643">
                  <c:v>40971.819444444474</c:v>
                </c:pt>
                <c:pt idx="644">
                  <c:v>40971.826388888891</c:v>
                </c:pt>
                <c:pt idx="645">
                  <c:v>40971.833333333336</c:v>
                </c:pt>
                <c:pt idx="646">
                  <c:v>40971.84027777781</c:v>
                </c:pt>
                <c:pt idx="647">
                  <c:v>40971.847222222219</c:v>
                </c:pt>
                <c:pt idx="648">
                  <c:v>40971.854166666664</c:v>
                </c:pt>
                <c:pt idx="649">
                  <c:v>40971.86111111108</c:v>
                </c:pt>
                <c:pt idx="650">
                  <c:v>40971.868055555562</c:v>
                </c:pt>
                <c:pt idx="651">
                  <c:v>40971.875</c:v>
                </c:pt>
                <c:pt idx="652">
                  <c:v>40971.881944444474</c:v>
                </c:pt>
                <c:pt idx="653">
                  <c:v>40971.888888888934</c:v>
                </c:pt>
                <c:pt idx="654">
                  <c:v>40971.895833333336</c:v>
                </c:pt>
                <c:pt idx="655">
                  <c:v>40971.902777777781</c:v>
                </c:pt>
                <c:pt idx="656">
                  <c:v>40971.909722222204</c:v>
                </c:pt>
                <c:pt idx="657">
                  <c:v>40971.916666666664</c:v>
                </c:pt>
                <c:pt idx="658">
                  <c:v>40971.92361111108</c:v>
                </c:pt>
                <c:pt idx="659">
                  <c:v>40971.930555555562</c:v>
                </c:pt>
                <c:pt idx="660">
                  <c:v>40971.9375</c:v>
                </c:pt>
                <c:pt idx="661">
                  <c:v>40971.944444444474</c:v>
                </c:pt>
                <c:pt idx="662">
                  <c:v>40971.951388888891</c:v>
                </c:pt>
                <c:pt idx="663">
                  <c:v>40971.958333333343</c:v>
                </c:pt>
                <c:pt idx="664">
                  <c:v>40971.965277777781</c:v>
                </c:pt>
                <c:pt idx="665">
                  <c:v>40971.972222222219</c:v>
                </c:pt>
                <c:pt idx="666">
                  <c:v>40971.979166666628</c:v>
                </c:pt>
                <c:pt idx="667">
                  <c:v>40971.986111111109</c:v>
                </c:pt>
                <c:pt idx="668">
                  <c:v>40971.993055555555</c:v>
                </c:pt>
                <c:pt idx="669">
                  <c:v>40972</c:v>
                </c:pt>
                <c:pt idx="670">
                  <c:v>40972.006944444474</c:v>
                </c:pt>
                <c:pt idx="671">
                  <c:v>40972.013888888891</c:v>
                </c:pt>
                <c:pt idx="672">
                  <c:v>40972.020833333336</c:v>
                </c:pt>
                <c:pt idx="673">
                  <c:v>40972.027777777774</c:v>
                </c:pt>
                <c:pt idx="674">
                  <c:v>40972.034722222204</c:v>
                </c:pt>
                <c:pt idx="675">
                  <c:v>40972.041666666628</c:v>
                </c:pt>
                <c:pt idx="676">
                  <c:v>40972.048611111109</c:v>
                </c:pt>
                <c:pt idx="677">
                  <c:v>40972.055555555562</c:v>
                </c:pt>
                <c:pt idx="678">
                  <c:v>40972.0625</c:v>
                </c:pt>
                <c:pt idx="679">
                  <c:v>40972.069444444445</c:v>
                </c:pt>
                <c:pt idx="680">
                  <c:v>40972.076388888891</c:v>
                </c:pt>
                <c:pt idx="681">
                  <c:v>40972.083333333336</c:v>
                </c:pt>
                <c:pt idx="682">
                  <c:v>40972.090277777781</c:v>
                </c:pt>
                <c:pt idx="683">
                  <c:v>40972.097222222204</c:v>
                </c:pt>
                <c:pt idx="684">
                  <c:v>40972.104166666628</c:v>
                </c:pt>
                <c:pt idx="685">
                  <c:v>40972.11111111108</c:v>
                </c:pt>
                <c:pt idx="686">
                  <c:v>40972.118055555562</c:v>
                </c:pt>
                <c:pt idx="687">
                  <c:v>40972.124999999993</c:v>
                </c:pt>
                <c:pt idx="688">
                  <c:v>40972.131944444445</c:v>
                </c:pt>
                <c:pt idx="689">
                  <c:v>40972.138888888891</c:v>
                </c:pt>
                <c:pt idx="690">
                  <c:v>40972.145833333336</c:v>
                </c:pt>
                <c:pt idx="691">
                  <c:v>40972.152777777781</c:v>
                </c:pt>
                <c:pt idx="692">
                  <c:v>40972.159722222204</c:v>
                </c:pt>
                <c:pt idx="693">
                  <c:v>40972.166666666628</c:v>
                </c:pt>
                <c:pt idx="694">
                  <c:v>40972.17361111108</c:v>
                </c:pt>
                <c:pt idx="695">
                  <c:v>40972.180555555562</c:v>
                </c:pt>
                <c:pt idx="696">
                  <c:v>40972.1875</c:v>
                </c:pt>
                <c:pt idx="697">
                  <c:v>40972.194444444445</c:v>
                </c:pt>
                <c:pt idx="698">
                  <c:v>40972.201388888876</c:v>
                </c:pt>
                <c:pt idx="699">
                  <c:v>40972.208333333336</c:v>
                </c:pt>
                <c:pt idx="700">
                  <c:v>40972.215277777781</c:v>
                </c:pt>
                <c:pt idx="701">
                  <c:v>40972.222222222204</c:v>
                </c:pt>
                <c:pt idx="702">
                  <c:v>40972.229166666606</c:v>
                </c:pt>
                <c:pt idx="703">
                  <c:v>40972.23611111108</c:v>
                </c:pt>
                <c:pt idx="704">
                  <c:v>40972.243055555555</c:v>
                </c:pt>
                <c:pt idx="705">
                  <c:v>40972.25</c:v>
                </c:pt>
                <c:pt idx="706">
                  <c:v>40972.256944444474</c:v>
                </c:pt>
                <c:pt idx="707">
                  <c:v>40972.263888888876</c:v>
                </c:pt>
                <c:pt idx="708">
                  <c:v>40972.270833333336</c:v>
                </c:pt>
                <c:pt idx="709">
                  <c:v>40972.277777777774</c:v>
                </c:pt>
                <c:pt idx="710">
                  <c:v>40972.284722222204</c:v>
                </c:pt>
                <c:pt idx="711">
                  <c:v>40972.291666666606</c:v>
                </c:pt>
                <c:pt idx="712">
                  <c:v>40972.29861111108</c:v>
                </c:pt>
                <c:pt idx="713">
                  <c:v>40972.305555555562</c:v>
                </c:pt>
                <c:pt idx="714">
                  <c:v>40972.312500000029</c:v>
                </c:pt>
                <c:pt idx="715">
                  <c:v>40972.319444444474</c:v>
                </c:pt>
                <c:pt idx="716">
                  <c:v>40972.326388888891</c:v>
                </c:pt>
                <c:pt idx="717">
                  <c:v>40972.333333333336</c:v>
                </c:pt>
                <c:pt idx="718">
                  <c:v>40972.34027777781</c:v>
                </c:pt>
                <c:pt idx="719">
                  <c:v>40972.347222222219</c:v>
                </c:pt>
                <c:pt idx="720">
                  <c:v>40972.354166666664</c:v>
                </c:pt>
                <c:pt idx="721">
                  <c:v>40972.36111111108</c:v>
                </c:pt>
                <c:pt idx="722">
                  <c:v>40972.368055555562</c:v>
                </c:pt>
                <c:pt idx="723">
                  <c:v>40972.375</c:v>
                </c:pt>
                <c:pt idx="724">
                  <c:v>40972.381944444474</c:v>
                </c:pt>
                <c:pt idx="725">
                  <c:v>40972.388888888934</c:v>
                </c:pt>
                <c:pt idx="726">
                  <c:v>40972.395833333336</c:v>
                </c:pt>
                <c:pt idx="727">
                  <c:v>40972.402777777781</c:v>
                </c:pt>
                <c:pt idx="728">
                  <c:v>40972.409722222204</c:v>
                </c:pt>
                <c:pt idx="729">
                  <c:v>40972.416666666664</c:v>
                </c:pt>
                <c:pt idx="730">
                  <c:v>40972.42361111108</c:v>
                </c:pt>
                <c:pt idx="731">
                  <c:v>40972.430555555562</c:v>
                </c:pt>
                <c:pt idx="732">
                  <c:v>40972.4375</c:v>
                </c:pt>
                <c:pt idx="733">
                  <c:v>40972.444444444474</c:v>
                </c:pt>
                <c:pt idx="734">
                  <c:v>40972.451388888891</c:v>
                </c:pt>
                <c:pt idx="735">
                  <c:v>40972.458333333343</c:v>
                </c:pt>
                <c:pt idx="736">
                  <c:v>40972.465277777781</c:v>
                </c:pt>
                <c:pt idx="737">
                  <c:v>40972.472222222219</c:v>
                </c:pt>
                <c:pt idx="738">
                  <c:v>40972.479166666628</c:v>
                </c:pt>
                <c:pt idx="739">
                  <c:v>40972.486111111109</c:v>
                </c:pt>
                <c:pt idx="740">
                  <c:v>40972.493055555555</c:v>
                </c:pt>
                <c:pt idx="741">
                  <c:v>40972.5</c:v>
                </c:pt>
                <c:pt idx="742">
                  <c:v>40972.506944444474</c:v>
                </c:pt>
                <c:pt idx="743">
                  <c:v>40972.513888888891</c:v>
                </c:pt>
                <c:pt idx="744">
                  <c:v>40972.520833333336</c:v>
                </c:pt>
                <c:pt idx="745">
                  <c:v>40972.527777777774</c:v>
                </c:pt>
                <c:pt idx="746">
                  <c:v>40972.534722222204</c:v>
                </c:pt>
                <c:pt idx="747">
                  <c:v>40972.541666666628</c:v>
                </c:pt>
                <c:pt idx="748">
                  <c:v>40972.548611111109</c:v>
                </c:pt>
                <c:pt idx="749">
                  <c:v>40972.555555555562</c:v>
                </c:pt>
                <c:pt idx="750">
                  <c:v>40972.5625</c:v>
                </c:pt>
                <c:pt idx="751">
                  <c:v>40972.569444444445</c:v>
                </c:pt>
                <c:pt idx="752">
                  <c:v>40972.576388888891</c:v>
                </c:pt>
                <c:pt idx="753">
                  <c:v>40972.583333333336</c:v>
                </c:pt>
                <c:pt idx="754">
                  <c:v>40972.590277777781</c:v>
                </c:pt>
                <c:pt idx="755">
                  <c:v>40972.597222222204</c:v>
                </c:pt>
                <c:pt idx="756">
                  <c:v>40972.604166666628</c:v>
                </c:pt>
                <c:pt idx="757">
                  <c:v>40972.61111111108</c:v>
                </c:pt>
                <c:pt idx="758">
                  <c:v>40972.618055555562</c:v>
                </c:pt>
                <c:pt idx="759">
                  <c:v>40972.624999999993</c:v>
                </c:pt>
                <c:pt idx="760">
                  <c:v>40972.631944444445</c:v>
                </c:pt>
                <c:pt idx="761">
                  <c:v>40972.638888888891</c:v>
                </c:pt>
                <c:pt idx="762">
                  <c:v>40972.645833333336</c:v>
                </c:pt>
                <c:pt idx="763">
                  <c:v>40972.652777777781</c:v>
                </c:pt>
                <c:pt idx="764">
                  <c:v>40972.659722222204</c:v>
                </c:pt>
                <c:pt idx="765">
                  <c:v>40972.666666666628</c:v>
                </c:pt>
                <c:pt idx="766">
                  <c:v>40972.67361111108</c:v>
                </c:pt>
                <c:pt idx="767">
                  <c:v>40972.680555555562</c:v>
                </c:pt>
                <c:pt idx="768">
                  <c:v>40972.6875</c:v>
                </c:pt>
                <c:pt idx="769">
                  <c:v>40972.694444444445</c:v>
                </c:pt>
                <c:pt idx="770">
                  <c:v>40972.701388888876</c:v>
                </c:pt>
                <c:pt idx="771">
                  <c:v>40972.708333333336</c:v>
                </c:pt>
                <c:pt idx="772">
                  <c:v>40972.715277777781</c:v>
                </c:pt>
                <c:pt idx="773">
                  <c:v>40972.722222222204</c:v>
                </c:pt>
                <c:pt idx="774">
                  <c:v>40972.729166666606</c:v>
                </c:pt>
                <c:pt idx="775">
                  <c:v>40972.73611111108</c:v>
                </c:pt>
                <c:pt idx="776">
                  <c:v>40972.743055555555</c:v>
                </c:pt>
                <c:pt idx="777">
                  <c:v>40972.75</c:v>
                </c:pt>
                <c:pt idx="778">
                  <c:v>40972.756944444474</c:v>
                </c:pt>
                <c:pt idx="779">
                  <c:v>40972.763888888876</c:v>
                </c:pt>
                <c:pt idx="780">
                  <c:v>40972.770833333336</c:v>
                </c:pt>
                <c:pt idx="781">
                  <c:v>40972.777777777774</c:v>
                </c:pt>
                <c:pt idx="782">
                  <c:v>40972.784722222204</c:v>
                </c:pt>
                <c:pt idx="783">
                  <c:v>40972.791666666606</c:v>
                </c:pt>
                <c:pt idx="784">
                  <c:v>40972.79861111108</c:v>
                </c:pt>
                <c:pt idx="785">
                  <c:v>40972.805555555562</c:v>
                </c:pt>
                <c:pt idx="786">
                  <c:v>40972.812500000029</c:v>
                </c:pt>
                <c:pt idx="787">
                  <c:v>40972.819444444474</c:v>
                </c:pt>
                <c:pt idx="788">
                  <c:v>40972.826388888891</c:v>
                </c:pt>
                <c:pt idx="789">
                  <c:v>40972.833333333336</c:v>
                </c:pt>
                <c:pt idx="790">
                  <c:v>40972.84027777781</c:v>
                </c:pt>
                <c:pt idx="791">
                  <c:v>40972.847222222219</c:v>
                </c:pt>
                <c:pt idx="792">
                  <c:v>40972.854166666664</c:v>
                </c:pt>
                <c:pt idx="793">
                  <c:v>40972.86111111108</c:v>
                </c:pt>
                <c:pt idx="794">
                  <c:v>40972.868055555562</c:v>
                </c:pt>
                <c:pt idx="795">
                  <c:v>40972.875</c:v>
                </c:pt>
                <c:pt idx="796">
                  <c:v>40972.881944444474</c:v>
                </c:pt>
                <c:pt idx="797">
                  <c:v>40972.888888888934</c:v>
                </c:pt>
                <c:pt idx="798">
                  <c:v>40972.895833333336</c:v>
                </c:pt>
                <c:pt idx="799">
                  <c:v>40972.902777777781</c:v>
                </c:pt>
                <c:pt idx="800">
                  <c:v>40972.909722222204</c:v>
                </c:pt>
                <c:pt idx="801">
                  <c:v>40972.916666666664</c:v>
                </c:pt>
                <c:pt idx="802">
                  <c:v>40972.92361111108</c:v>
                </c:pt>
                <c:pt idx="803">
                  <c:v>40972.930555555562</c:v>
                </c:pt>
                <c:pt idx="804">
                  <c:v>40972.9375</c:v>
                </c:pt>
                <c:pt idx="805">
                  <c:v>40972.944444444474</c:v>
                </c:pt>
                <c:pt idx="806">
                  <c:v>40972.951388888891</c:v>
                </c:pt>
                <c:pt idx="807">
                  <c:v>40972.958333333343</c:v>
                </c:pt>
                <c:pt idx="808">
                  <c:v>40972.965277777781</c:v>
                </c:pt>
                <c:pt idx="809">
                  <c:v>40972.972222222219</c:v>
                </c:pt>
                <c:pt idx="810">
                  <c:v>40972.979166666628</c:v>
                </c:pt>
                <c:pt idx="811">
                  <c:v>40972.986111111109</c:v>
                </c:pt>
                <c:pt idx="812">
                  <c:v>40972.993055555555</c:v>
                </c:pt>
                <c:pt idx="813">
                  <c:v>40973</c:v>
                </c:pt>
                <c:pt idx="814">
                  <c:v>40973.006944444474</c:v>
                </c:pt>
                <c:pt idx="815">
                  <c:v>40973.013888888891</c:v>
                </c:pt>
                <c:pt idx="816">
                  <c:v>40973.020833333336</c:v>
                </c:pt>
                <c:pt idx="817">
                  <c:v>40973.027777777774</c:v>
                </c:pt>
                <c:pt idx="818">
                  <c:v>40973.034722222204</c:v>
                </c:pt>
                <c:pt idx="819">
                  <c:v>40973.041666666628</c:v>
                </c:pt>
                <c:pt idx="820">
                  <c:v>40973.048611111109</c:v>
                </c:pt>
                <c:pt idx="821">
                  <c:v>40973.055555555562</c:v>
                </c:pt>
                <c:pt idx="822">
                  <c:v>40973.0625</c:v>
                </c:pt>
                <c:pt idx="823">
                  <c:v>40973.069444444445</c:v>
                </c:pt>
                <c:pt idx="824">
                  <c:v>40973.076388888891</c:v>
                </c:pt>
                <c:pt idx="825">
                  <c:v>40973.083333333336</c:v>
                </c:pt>
                <c:pt idx="826">
                  <c:v>40973.090277777781</c:v>
                </c:pt>
                <c:pt idx="827">
                  <c:v>40973.097222222204</c:v>
                </c:pt>
                <c:pt idx="828">
                  <c:v>40973.104166666628</c:v>
                </c:pt>
                <c:pt idx="829">
                  <c:v>40973.11111111108</c:v>
                </c:pt>
                <c:pt idx="830">
                  <c:v>40973.118055555562</c:v>
                </c:pt>
                <c:pt idx="831">
                  <c:v>40973.124999999993</c:v>
                </c:pt>
                <c:pt idx="832">
                  <c:v>40973.131944444445</c:v>
                </c:pt>
                <c:pt idx="833">
                  <c:v>40973.138888888891</c:v>
                </c:pt>
                <c:pt idx="834">
                  <c:v>40973.145833333336</c:v>
                </c:pt>
                <c:pt idx="835">
                  <c:v>40973.152777777781</c:v>
                </c:pt>
                <c:pt idx="836">
                  <c:v>40973.159722222204</c:v>
                </c:pt>
                <c:pt idx="837">
                  <c:v>40973.166666666628</c:v>
                </c:pt>
                <c:pt idx="838">
                  <c:v>40973.17361111108</c:v>
                </c:pt>
                <c:pt idx="839">
                  <c:v>40973.180555555562</c:v>
                </c:pt>
                <c:pt idx="840">
                  <c:v>40973.1875</c:v>
                </c:pt>
                <c:pt idx="841">
                  <c:v>40973.194444444445</c:v>
                </c:pt>
                <c:pt idx="842">
                  <c:v>40973.201388888876</c:v>
                </c:pt>
                <c:pt idx="843">
                  <c:v>40973.208333333336</c:v>
                </c:pt>
                <c:pt idx="844">
                  <c:v>40973.215277777781</c:v>
                </c:pt>
                <c:pt idx="845">
                  <c:v>40973.222222222204</c:v>
                </c:pt>
                <c:pt idx="846">
                  <c:v>40973.229166666606</c:v>
                </c:pt>
                <c:pt idx="847">
                  <c:v>40973.23611111108</c:v>
                </c:pt>
                <c:pt idx="848">
                  <c:v>40973.243055555555</c:v>
                </c:pt>
                <c:pt idx="849">
                  <c:v>40973.25</c:v>
                </c:pt>
                <c:pt idx="850">
                  <c:v>40973.256944444474</c:v>
                </c:pt>
                <c:pt idx="851">
                  <c:v>40973.263888888876</c:v>
                </c:pt>
                <c:pt idx="852">
                  <c:v>40973.270833333336</c:v>
                </c:pt>
                <c:pt idx="853">
                  <c:v>40973.277777777774</c:v>
                </c:pt>
                <c:pt idx="854">
                  <c:v>40973.284722222204</c:v>
                </c:pt>
                <c:pt idx="855">
                  <c:v>40973.291666666606</c:v>
                </c:pt>
                <c:pt idx="856">
                  <c:v>40973.29861111108</c:v>
                </c:pt>
                <c:pt idx="857">
                  <c:v>40973.305555555562</c:v>
                </c:pt>
                <c:pt idx="858">
                  <c:v>40973.312500000029</c:v>
                </c:pt>
                <c:pt idx="859">
                  <c:v>40973.319444444474</c:v>
                </c:pt>
                <c:pt idx="860">
                  <c:v>40973.326388888891</c:v>
                </c:pt>
                <c:pt idx="861">
                  <c:v>40973.333333333336</c:v>
                </c:pt>
                <c:pt idx="862">
                  <c:v>40973.34027777781</c:v>
                </c:pt>
                <c:pt idx="863">
                  <c:v>40973.347222222219</c:v>
                </c:pt>
                <c:pt idx="864">
                  <c:v>40973.354166666664</c:v>
                </c:pt>
                <c:pt idx="865">
                  <c:v>40973.36111111108</c:v>
                </c:pt>
                <c:pt idx="866">
                  <c:v>40973.368055555562</c:v>
                </c:pt>
                <c:pt idx="867">
                  <c:v>40973.375</c:v>
                </c:pt>
                <c:pt idx="868">
                  <c:v>40973.381944444474</c:v>
                </c:pt>
                <c:pt idx="869">
                  <c:v>40973.388888888934</c:v>
                </c:pt>
                <c:pt idx="870">
                  <c:v>40973.395833333336</c:v>
                </c:pt>
                <c:pt idx="871">
                  <c:v>40973.402777777781</c:v>
                </c:pt>
                <c:pt idx="872">
                  <c:v>40973.409722222204</c:v>
                </c:pt>
                <c:pt idx="873">
                  <c:v>40973.416666666664</c:v>
                </c:pt>
                <c:pt idx="874">
                  <c:v>40973.42361111108</c:v>
                </c:pt>
                <c:pt idx="875">
                  <c:v>40973.430555555562</c:v>
                </c:pt>
                <c:pt idx="876">
                  <c:v>40973.4375</c:v>
                </c:pt>
                <c:pt idx="877">
                  <c:v>40973.444444444474</c:v>
                </c:pt>
                <c:pt idx="878">
                  <c:v>40973.451388888891</c:v>
                </c:pt>
                <c:pt idx="879">
                  <c:v>40973.458333333343</c:v>
                </c:pt>
                <c:pt idx="880">
                  <c:v>40973.465277777781</c:v>
                </c:pt>
                <c:pt idx="881">
                  <c:v>40973.472222222219</c:v>
                </c:pt>
                <c:pt idx="882">
                  <c:v>40973.479166666628</c:v>
                </c:pt>
                <c:pt idx="883">
                  <c:v>40973.486111111109</c:v>
                </c:pt>
                <c:pt idx="884">
                  <c:v>40973.493055555555</c:v>
                </c:pt>
                <c:pt idx="885">
                  <c:v>40973.5</c:v>
                </c:pt>
                <c:pt idx="886">
                  <c:v>40973.506944444474</c:v>
                </c:pt>
                <c:pt idx="887">
                  <c:v>40973.513888888891</c:v>
                </c:pt>
                <c:pt idx="888">
                  <c:v>40973.520833333336</c:v>
                </c:pt>
                <c:pt idx="889">
                  <c:v>40973.527777777774</c:v>
                </c:pt>
                <c:pt idx="890">
                  <c:v>40973.534722222204</c:v>
                </c:pt>
                <c:pt idx="891">
                  <c:v>40973.541666666628</c:v>
                </c:pt>
                <c:pt idx="892">
                  <c:v>40973.548611111109</c:v>
                </c:pt>
                <c:pt idx="893">
                  <c:v>40973.555555555562</c:v>
                </c:pt>
                <c:pt idx="894">
                  <c:v>40973.5625</c:v>
                </c:pt>
                <c:pt idx="895">
                  <c:v>40973.569444444445</c:v>
                </c:pt>
                <c:pt idx="896">
                  <c:v>40973.576388888891</c:v>
                </c:pt>
                <c:pt idx="897">
                  <c:v>40973.583333333336</c:v>
                </c:pt>
                <c:pt idx="898">
                  <c:v>40973.590277777781</c:v>
                </c:pt>
                <c:pt idx="899">
                  <c:v>40973.597222222204</c:v>
                </c:pt>
                <c:pt idx="900">
                  <c:v>40973.604166666628</c:v>
                </c:pt>
                <c:pt idx="901">
                  <c:v>40973.61111111108</c:v>
                </c:pt>
                <c:pt idx="902">
                  <c:v>40973.618055555562</c:v>
                </c:pt>
                <c:pt idx="903">
                  <c:v>40973.624999999993</c:v>
                </c:pt>
                <c:pt idx="904">
                  <c:v>40973.631944444445</c:v>
                </c:pt>
                <c:pt idx="905">
                  <c:v>40973.638888888891</c:v>
                </c:pt>
                <c:pt idx="906">
                  <c:v>40973.645833333336</c:v>
                </c:pt>
                <c:pt idx="907">
                  <c:v>40973.652777777781</c:v>
                </c:pt>
                <c:pt idx="908">
                  <c:v>40973.659722222204</c:v>
                </c:pt>
                <c:pt idx="909">
                  <c:v>40973.666666666628</c:v>
                </c:pt>
                <c:pt idx="910">
                  <c:v>40973.67361111108</c:v>
                </c:pt>
                <c:pt idx="911">
                  <c:v>40973.680555555562</c:v>
                </c:pt>
                <c:pt idx="912">
                  <c:v>40973.6875</c:v>
                </c:pt>
                <c:pt idx="913">
                  <c:v>40973.694444444445</c:v>
                </c:pt>
                <c:pt idx="914">
                  <c:v>40973.701388888876</c:v>
                </c:pt>
                <c:pt idx="915">
                  <c:v>40973.708333333336</c:v>
                </c:pt>
                <c:pt idx="916">
                  <c:v>40973.715277777781</c:v>
                </c:pt>
                <c:pt idx="917">
                  <c:v>40973.722222222204</c:v>
                </c:pt>
                <c:pt idx="918">
                  <c:v>40973.729166666606</c:v>
                </c:pt>
                <c:pt idx="919">
                  <c:v>40973.73611111108</c:v>
                </c:pt>
                <c:pt idx="920">
                  <c:v>40973.743055555555</c:v>
                </c:pt>
                <c:pt idx="921">
                  <c:v>40973.75</c:v>
                </c:pt>
                <c:pt idx="922">
                  <c:v>40973.756944444474</c:v>
                </c:pt>
                <c:pt idx="923">
                  <c:v>40973.763888888876</c:v>
                </c:pt>
                <c:pt idx="924">
                  <c:v>40973.770833333336</c:v>
                </c:pt>
                <c:pt idx="925">
                  <c:v>40973.777777777774</c:v>
                </c:pt>
                <c:pt idx="926">
                  <c:v>40973.784722222204</c:v>
                </c:pt>
                <c:pt idx="927">
                  <c:v>40973.791666666606</c:v>
                </c:pt>
                <c:pt idx="928">
                  <c:v>40973.79861111108</c:v>
                </c:pt>
                <c:pt idx="929">
                  <c:v>40973.805555555562</c:v>
                </c:pt>
                <c:pt idx="930">
                  <c:v>40973.812500000029</c:v>
                </c:pt>
                <c:pt idx="931">
                  <c:v>40973.819444444474</c:v>
                </c:pt>
                <c:pt idx="932">
                  <c:v>40973.826388888891</c:v>
                </c:pt>
                <c:pt idx="933">
                  <c:v>40973.833333333336</c:v>
                </c:pt>
                <c:pt idx="934">
                  <c:v>40973.84027777781</c:v>
                </c:pt>
                <c:pt idx="935">
                  <c:v>40973.847222222219</c:v>
                </c:pt>
                <c:pt idx="936">
                  <c:v>40973.854166666664</c:v>
                </c:pt>
                <c:pt idx="937">
                  <c:v>40973.86111111108</c:v>
                </c:pt>
                <c:pt idx="938">
                  <c:v>40973.868055555562</c:v>
                </c:pt>
                <c:pt idx="939">
                  <c:v>40973.875</c:v>
                </c:pt>
                <c:pt idx="940">
                  <c:v>40973.881944444474</c:v>
                </c:pt>
                <c:pt idx="941">
                  <c:v>40973.888888888934</c:v>
                </c:pt>
                <c:pt idx="942">
                  <c:v>40973.895833333336</c:v>
                </c:pt>
                <c:pt idx="943">
                  <c:v>40973.902777777781</c:v>
                </c:pt>
                <c:pt idx="944">
                  <c:v>40973.909722222204</c:v>
                </c:pt>
                <c:pt idx="945">
                  <c:v>40973.916666666664</c:v>
                </c:pt>
                <c:pt idx="946">
                  <c:v>40973.92361111108</c:v>
                </c:pt>
                <c:pt idx="947">
                  <c:v>40973.930555555562</c:v>
                </c:pt>
                <c:pt idx="948">
                  <c:v>40973.9375</c:v>
                </c:pt>
                <c:pt idx="949">
                  <c:v>40973.944444444474</c:v>
                </c:pt>
                <c:pt idx="950">
                  <c:v>40973.951388888891</c:v>
                </c:pt>
                <c:pt idx="951">
                  <c:v>40973.958333333343</c:v>
                </c:pt>
                <c:pt idx="952">
                  <c:v>40973.965277777781</c:v>
                </c:pt>
                <c:pt idx="953">
                  <c:v>40973.972222222219</c:v>
                </c:pt>
                <c:pt idx="954">
                  <c:v>40973.979166666628</c:v>
                </c:pt>
                <c:pt idx="955">
                  <c:v>40973.986111111109</c:v>
                </c:pt>
                <c:pt idx="956">
                  <c:v>40973.993055555555</c:v>
                </c:pt>
                <c:pt idx="957">
                  <c:v>40974</c:v>
                </c:pt>
                <c:pt idx="958">
                  <c:v>40974.006944444474</c:v>
                </c:pt>
                <c:pt idx="959">
                  <c:v>40974.013888888891</c:v>
                </c:pt>
                <c:pt idx="960">
                  <c:v>40974.020833333336</c:v>
                </c:pt>
                <c:pt idx="961">
                  <c:v>40974.027777777774</c:v>
                </c:pt>
                <c:pt idx="962">
                  <c:v>40974.034722222204</c:v>
                </c:pt>
                <c:pt idx="963">
                  <c:v>40974.041666666628</c:v>
                </c:pt>
                <c:pt idx="964">
                  <c:v>40974.048611111109</c:v>
                </c:pt>
                <c:pt idx="965">
                  <c:v>40974.055555555562</c:v>
                </c:pt>
                <c:pt idx="966">
                  <c:v>40974.0625</c:v>
                </c:pt>
                <c:pt idx="967">
                  <c:v>40974.069444444445</c:v>
                </c:pt>
                <c:pt idx="968">
                  <c:v>40974.076388888891</c:v>
                </c:pt>
                <c:pt idx="969">
                  <c:v>40974.083333333336</c:v>
                </c:pt>
                <c:pt idx="970">
                  <c:v>40974.090277777781</c:v>
                </c:pt>
                <c:pt idx="971">
                  <c:v>40974.097222222204</c:v>
                </c:pt>
                <c:pt idx="972">
                  <c:v>40974.104166666628</c:v>
                </c:pt>
                <c:pt idx="973">
                  <c:v>40974.11111111108</c:v>
                </c:pt>
                <c:pt idx="974">
                  <c:v>40974.118055555562</c:v>
                </c:pt>
                <c:pt idx="975">
                  <c:v>40974.124999999993</c:v>
                </c:pt>
                <c:pt idx="976">
                  <c:v>40974.131944444445</c:v>
                </c:pt>
                <c:pt idx="977">
                  <c:v>40974.138888888891</c:v>
                </c:pt>
                <c:pt idx="978">
                  <c:v>40974.145833333336</c:v>
                </c:pt>
                <c:pt idx="979">
                  <c:v>40974.152777777781</c:v>
                </c:pt>
                <c:pt idx="980">
                  <c:v>40974.159722222204</c:v>
                </c:pt>
                <c:pt idx="981">
                  <c:v>40974.166666666628</c:v>
                </c:pt>
                <c:pt idx="982">
                  <c:v>40974.17361111108</c:v>
                </c:pt>
                <c:pt idx="983">
                  <c:v>40974.180555555562</c:v>
                </c:pt>
                <c:pt idx="984">
                  <c:v>40974.1875</c:v>
                </c:pt>
                <c:pt idx="985">
                  <c:v>40974.194444444445</c:v>
                </c:pt>
                <c:pt idx="986">
                  <c:v>40974.201388888876</c:v>
                </c:pt>
                <c:pt idx="987">
                  <c:v>40974.208333333336</c:v>
                </c:pt>
                <c:pt idx="988">
                  <c:v>40974.215277777781</c:v>
                </c:pt>
                <c:pt idx="989">
                  <c:v>40974.222222222204</c:v>
                </c:pt>
                <c:pt idx="990">
                  <c:v>40974.229166666606</c:v>
                </c:pt>
                <c:pt idx="991">
                  <c:v>40974.23611111108</c:v>
                </c:pt>
                <c:pt idx="992">
                  <c:v>40974.243055555555</c:v>
                </c:pt>
                <c:pt idx="993">
                  <c:v>40974.25</c:v>
                </c:pt>
                <c:pt idx="994">
                  <c:v>40974.256944444474</c:v>
                </c:pt>
                <c:pt idx="995">
                  <c:v>40974.263888888876</c:v>
                </c:pt>
                <c:pt idx="996">
                  <c:v>40974.270833333336</c:v>
                </c:pt>
                <c:pt idx="997">
                  <c:v>40974.277777777774</c:v>
                </c:pt>
                <c:pt idx="998">
                  <c:v>40974.284722222204</c:v>
                </c:pt>
                <c:pt idx="999">
                  <c:v>40974.291666666606</c:v>
                </c:pt>
                <c:pt idx="1000">
                  <c:v>40974.29861111108</c:v>
                </c:pt>
                <c:pt idx="1001">
                  <c:v>40974.305555555562</c:v>
                </c:pt>
                <c:pt idx="1002">
                  <c:v>40974.312500000029</c:v>
                </c:pt>
                <c:pt idx="1003">
                  <c:v>40974.319444444474</c:v>
                </c:pt>
                <c:pt idx="1004">
                  <c:v>40974.326388888891</c:v>
                </c:pt>
                <c:pt idx="1005">
                  <c:v>40974.333333333336</c:v>
                </c:pt>
                <c:pt idx="1006">
                  <c:v>40974.34027777781</c:v>
                </c:pt>
                <c:pt idx="1007">
                  <c:v>40974.347222222219</c:v>
                </c:pt>
                <c:pt idx="1008">
                  <c:v>40974.354166666664</c:v>
                </c:pt>
                <c:pt idx="1009">
                  <c:v>40974.36111111108</c:v>
                </c:pt>
                <c:pt idx="1010">
                  <c:v>40974.368055555562</c:v>
                </c:pt>
                <c:pt idx="1011">
                  <c:v>40974.375</c:v>
                </c:pt>
                <c:pt idx="1012">
                  <c:v>40974.381944444474</c:v>
                </c:pt>
                <c:pt idx="1013">
                  <c:v>40974.388888888934</c:v>
                </c:pt>
                <c:pt idx="1014">
                  <c:v>40974.395833333336</c:v>
                </c:pt>
                <c:pt idx="1015">
                  <c:v>40974.402777777781</c:v>
                </c:pt>
                <c:pt idx="1016">
                  <c:v>40974.409722222204</c:v>
                </c:pt>
                <c:pt idx="1017">
                  <c:v>40974.416666666664</c:v>
                </c:pt>
                <c:pt idx="1018">
                  <c:v>40974.42361111108</c:v>
                </c:pt>
                <c:pt idx="1019">
                  <c:v>40974.430555555562</c:v>
                </c:pt>
                <c:pt idx="1020">
                  <c:v>40974.4375</c:v>
                </c:pt>
                <c:pt idx="1021">
                  <c:v>40974.444444444474</c:v>
                </c:pt>
                <c:pt idx="1022">
                  <c:v>40974.451388888891</c:v>
                </c:pt>
                <c:pt idx="1023">
                  <c:v>40974.458333333343</c:v>
                </c:pt>
                <c:pt idx="1024">
                  <c:v>40974.465277777781</c:v>
                </c:pt>
                <c:pt idx="1025">
                  <c:v>40974.472222222219</c:v>
                </c:pt>
                <c:pt idx="1026">
                  <c:v>40974.479166666628</c:v>
                </c:pt>
                <c:pt idx="1027">
                  <c:v>40974.486111111109</c:v>
                </c:pt>
                <c:pt idx="1028">
                  <c:v>40974.493055555555</c:v>
                </c:pt>
                <c:pt idx="1029">
                  <c:v>40974.5</c:v>
                </c:pt>
                <c:pt idx="1030">
                  <c:v>40974.506944444474</c:v>
                </c:pt>
                <c:pt idx="1031">
                  <c:v>40974.513888888891</c:v>
                </c:pt>
                <c:pt idx="1032">
                  <c:v>40974.520833333336</c:v>
                </c:pt>
                <c:pt idx="1033">
                  <c:v>40974.527777777774</c:v>
                </c:pt>
                <c:pt idx="1034">
                  <c:v>40974.534722222204</c:v>
                </c:pt>
                <c:pt idx="1035">
                  <c:v>40974.541666666628</c:v>
                </c:pt>
                <c:pt idx="1036">
                  <c:v>40974.548611111109</c:v>
                </c:pt>
                <c:pt idx="1037">
                  <c:v>40974.555555555562</c:v>
                </c:pt>
                <c:pt idx="1038">
                  <c:v>40974.5625</c:v>
                </c:pt>
                <c:pt idx="1039">
                  <c:v>40974.569444444445</c:v>
                </c:pt>
                <c:pt idx="1040">
                  <c:v>40974.576388888891</c:v>
                </c:pt>
                <c:pt idx="1041">
                  <c:v>40974.583333333336</c:v>
                </c:pt>
                <c:pt idx="1042">
                  <c:v>40974.590277777781</c:v>
                </c:pt>
                <c:pt idx="1043">
                  <c:v>40974.597222222204</c:v>
                </c:pt>
                <c:pt idx="1044">
                  <c:v>40974.604166666628</c:v>
                </c:pt>
                <c:pt idx="1045">
                  <c:v>40974.61111111108</c:v>
                </c:pt>
                <c:pt idx="1046">
                  <c:v>40974.618055555562</c:v>
                </c:pt>
                <c:pt idx="1047">
                  <c:v>40974.624999999993</c:v>
                </c:pt>
                <c:pt idx="1048">
                  <c:v>40974.631944444445</c:v>
                </c:pt>
                <c:pt idx="1049">
                  <c:v>40974.638888888891</c:v>
                </c:pt>
                <c:pt idx="1050">
                  <c:v>40974.645833333336</c:v>
                </c:pt>
                <c:pt idx="1051">
                  <c:v>40974.652777777781</c:v>
                </c:pt>
                <c:pt idx="1052">
                  <c:v>40974.659722222204</c:v>
                </c:pt>
                <c:pt idx="1053">
                  <c:v>40974.666666666628</c:v>
                </c:pt>
                <c:pt idx="1054">
                  <c:v>40974.67361111108</c:v>
                </c:pt>
                <c:pt idx="1055">
                  <c:v>40974.680555555562</c:v>
                </c:pt>
                <c:pt idx="1056">
                  <c:v>40974.6875</c:v>
                </c:pt>
                <c:pt idx="1057">
                  <c:v>40974.694444444445</c:v>
                </c:pt>
                <c:pt idx="1058">
                  <c:v>40974.701388888876</c:v>
                </c:pt>
                <c:pt idx="1059">
                  <c:v>40974.708333333336</c:v>
                </c:pt>
                <c:pt idx="1060">
                  <c:v>40974.715277777781</c:v>
                </c:pt>
                <c:pt idx="1061">
                  <c:v>40974.722222222204</c:v>
                </c:pt>
                <c:pt idx="1062">
                  <c:v>40974.729166666606</c:v>
                </c:pt>
                <c:pt idx="1063">
                  <c:v>40974.73611111108</c:v>
                </c:pt>
                <c:pt idx="1064">
                  <c:v>40974.743055555555</c:v>
                </c:pt>
                <c:pt idx="1065">
                  <c:v>40974.75</c:v>
                </c:pt>
                <c:pt idx="1066">
                  <c:v>40974.756944444474</c:v>
                </c:pt>
                <c:pt idx="1067">
                  <c:v>40974.763888888876</c:v>
                </c:pt>
                <c:pt idx="1068">
                  <c:v>40974.770833333336</c:v>
                </c:pt>
                <c:pt idx="1069">
                  <c:v>40974.777777777774</c:v>
                </c:pt>
                <c:pt idx="1070">
                  <c:v>40974.784722222204</c:v>
                </c:pt>
                <c:pt idx="1071">
                  <c:v>40974.791666666606</c:v>
                </c:pt>
                <c:pt idx="1072">
                  <c:v>40974.79861111108</c:v>
                </c:pt>
                <c:pt idx="1073">
                  <c:v>40974.805555555562</c:v>
                </c:pt>
                <c:pt idx="1074">
                  <c:v>40974.812500000029</c:v>
                </c:pt>
                <c:pt idx="1075">
                  <c:v>40974.819444444474</c:v>
                </c:pt>
                <c:pt idx="1076">
                  <c:v>40974.826388888891</c:v>
                </c:pt>
                <c:pt idx="1077">
                  <c:v>40974.833333333336</c:v>
                </c:pt>
                <c:pt idx="1078">
                  <c:v>40974.84027777781</c:v>
                </c:pt>
                <c:pt idx="1079">
                  <c:v>40974.847222222219</c:v>
                </c:pt>
                <c:pt idx="1080">
                  <c:v>40974.854166666664</c:v>
                </c:pt>
                <c:pt idx="1081">
                  <c:v>40974.86111111108</c:v>
                </c:pt>
                <c:pt idx="1082">
                  <c:v>40974.868055555562</c:v>
                </c:pt>
                <c:pt idx="1083">
                  <c:v>40974.875</c:v>
                </c:pt>
                <c:pt idx="1084">
                  <c:v>40974.881944444474</c:v>
                </c:pt>
                <c:pt idx="1085">
                  <c:v>40974.888888888934</c:v>
                </c:pt>
                <c:pt idx="1086">
                  <c:v>40974.895833333336</c:v>
                </c:pt>
                <c:pt idx="1087">
                  <c:v>40974.902777777781</c:v>
                </c:pt>
                <c:pt idx="1088">
                  <c:v>40974.909722222204</c:v>
                </c:pt>
                <c:pt idx="1089">
                  <c:v>40974.916666666664</c:v>
                </c:pt>
                <c:pt idx="1090">
                  <c:v>40974.92361111108</c:v>
                </c:pt>
                <c:pt idx="1091">
                  <c:v>40974.930555555562</c:v>
                </c:pt>
                <c:pt idx="1092">
                  <c:v>40974.9375</c:v>
                </c:pt>
                <c:pt idx="1093">
                  <c:v>40974.944444444474</c:v>
                </c:pt>
                <c:pt idx="1094">
                  <c:v>40974.951388888891</c:v>
                </c:pt>
                <c:pt idx="1095">
                  <c:v>40974.958333333343</c:v>
                </c:pt>
                <c:pt idx="1096">
                  <c:v>40974.965277777781</c:v>
                </c:pt>
                <c:pt idx="1097">
                  <c:v>40974.972222222219</c:v>
                </c:pt>
                <c:pt idx="1098">
                  <c:v>40974.979166666628</c:v>
                </c:pt>
                <c:pt idx="1099">
                  <c:v>40974.986111111109</c:v>
                </c:pt>
                <c:pt idx="1100">
                  <c:v>40974.993055555555</c:v>
                </c:pt>
                <c:pt idx="1101">
                  <c:v>40975</c:v>
                </c:pt>
                <c:pt idx="1102">
                  <c:v>40975.006944444474</c:v>
                </c:pt>
                <c:pt idx="1103">
                  <c:v>40975.013888888891</c:v>
                </c:pt>
                <c:pt idx="1104">
                  <c:v>40975.020833333336</c:v>
                </c:pt>
                <c:pt idx="1105">
                  <c:v>40975.027777777774</c:v>
                </c:pt>
                <c:pt idx="1106">
                  <c:v>40975.034722222204</c:v>
                </c:pt>
                <c:pt idx="1107">
                  <c:v>40975.041666666628</c:v>
                </c:pt>
                <c:pt idx="1108">
                  <c:v>40975.048611111109</c:v>
                </c:pt>
                <c:pt idx="1109">
                  <c:v>40975.055555555562</c:v>
                </c:pt>
                <c:pt idx="1110">
                  <c:v>40975.0625</c:v>
                </c:pt>
                <c:pt idx="1111">
                  <c:v>40975.069444444445</c:v>
                </c:pt>
                <c:pt idx="1112">
                  <c:v>40975.076388888891</c:v>
                </c:pt>
                <c:pt idx="1113">
                  <c:v>40975.083333333336</c:v>
                </c:pt>
                <c:pt idx="1114">
                  <c:v>40975.090277777781</c:v>
                </c:pt>
                <c:pt idx="1115">
                  <c:v>40975.097222222204</c:v>
                </c:pt>
                <c:pt idx="1116">
                  <c:v>40975.104166666628</c:v>
                </c:pt>
                <c:pt idx="1117">
                  <c:v>40975.11111111108</c:v>
                </c:pt>
                <c:pt idx="1118">
                  <c:v>40975.118055555562</c:v>
                </c:pt>
                <c:pt idx="1119">
                  <c:v>40975.124999999993</c:v>
                </c:pt>
                <c:pt idx="1120">
                  <c:v>40975.131944444445</c:v>
                </c:pt>
                <c:pt idx="1121">
                  <c:v>40975.138888888891</c:v>
                </c:pt>
                <c:pt idx="1122">
                  <c:v>40975.145833333336</c:v>
                </c:pt>
                <c:pt idx="1123">
                  <c:v>40975.152777777781</c:v>
                </c:pt>
                <c:pt idx="1124">
                  <c:v>40975.159722222204</c:v>
                </c:pt>
                <c:pt idx="1125">
                  <c:v>40975.166666666628</c:v>
                </c:pt>
                <c:pt idx="1126">
                  <c:v>40975.17361111108</c:v>
                </c:pt>
                <c:pt idx="1127">
                  <c:v>40975.180555555562</c:v>
                </c:pt>
                <c:pt idx="1128">
                  <c:v>40975.1875</c:v>
                </c:pt>
                <c:pt idx="1129">
                  <c:v>40975.194444444445</c:v>
                </c:pt>
                <c:pt idx="1130">
                  <c:v>40975.201388888876</c:v>
                </c:pt>
                <c:pt idx="1131">
                  <c:v>40975.208333333336</c:v>
                </c:pt>
                <c:pt idx="1132">
                  <c:v>40975.215277777781</c:v>
                </c:pt>
                <c:pt idx="1133">
                  <c:v>40975.222222222204</c:v>
                </c:pt>
                <c:pt idx="1134">
                  <c:v>40975.229166666606</c:v>
                </c:pt>
                <c:pt idx="1135">
                  <c:v>40975.23611111108</c:v>
                </c:pt>
                <c:pt idx="1136">
                  <c:v>40975.243055555555</c:v>
                </c:pt>
                <c:pt idx="1137">
                  <c:v>40975.25</c:v>
                </c:pt>
                <c:pt idx="1138">
                  <c:v>40975.256944444474</c:v>
                </c:pt>
                <c:pt idx="1139">
                  <c:v>40975.263888888876</c:v>
                </c:pt>
                <c:pt idx="1140">
                  <c:v>40975.270833333336</c:v>
                </c:pt>
                <c:pt idx="1141">
                  <c:v>40975.277777777774</c:v>
                </c:pt>
                <c:pt idx="1142">
                  <c:v>40975.284722222204</c:v>
                </c:pt>
                <c:pt idx="1143">
                  <c:v>40975.291666666606</c:v>
                </c:pt>
                <c:pt idx="1144">
                  <c:v>40975.29861111108</c:v>
                </c:pt>
                <c:pt idx="1145">
                  <c:v>40975.305555555562</c:v>
                </c:pt>
                <c:pt idx="1146">
                  <c:v>40975.312500000029</c:v>
                </c:pt>
                <c:pt idx="1147">
                  <c:v>40975.319444444474</c:v>
                </c:pt>
                <c:pt idx="1148">
                  <c:v>40975.326388888891</c:v>
                </c:pt>
                <c:pt idx="1149">
                  <c:v>40975.333333333336</c:v>
                </c:pt>
                <c:pt idx="1150">
                  <c:v>40975.34027777781</c:v>
                </c:pt>
                <c:pt idx="1151">
                  <c:v>40975.347222222219</c:v>
                </c:pt>
                <c:pt idx="1152">
                  <c:v>40975.354166666664</c:v>
                </c:pt>
                <c:pt idx="1153">
                  <c:v>40975.36111111108</c:v>
                </c:pt>
                <c:pt idx="1154">
                  <c:v>40975.368055555562</c:v>
                </c:pt>
                <c:pt idx="1155">
                  <c:v>40975.375</c:v>
                </c:pt>
                <c:pt idx="1156">
                  <c:v>40975.381944444474</c:v>
                </c:pt>
                <c:pt idx="1157">
                  <c:v>40975.388888888934</c:v>
                </c:pt>
                <c:pt idx="1158">
                  <c:v>40975.395833333336</c:v>
                </c:pt>
                <c:pt idx="1159">
                  <c:v>40975.402777777781</c:v>
                </c:pt>
                <c:pt idx="1160">
                  <c:v>40975.409722222204</c:v>
                </c:pt>
                <c:pt idx="1161">
                  <c:v>40975.416666666664</c:v>
                </c:pt>
                <c:pt idx="1162">
                  <c:v>40975.42361111108</c:v>
                </c:pt>
                <c:pt idx="1163">
                  <c:v>40975.430555555562</c:v>
                </c:pt>
                <c:pt idx="1164">
                  <c:v>40975.4375</c:v>
                </c:pt>
                <c:pt idx="1165">
                  <c:v>40975.444444444474</c:v>
                </c:pt>
                <c:pt idx="1166">
                  <c:v>40975.451388888891</c:v>
                </c:pt>
                <c:pt idx="1167">
                  <c:v>40975.458333333343</c:v>
                </c:pt>
                <c:pt idx="1168">
                  <c:v>40975.465277777781</c:v>
                </c:pt>
                <c:pt idx="1169">
                  <c:v>40975.472222222219</c:v>
                </c:pt>
                <c:pt idx="1170">
                  <c:v>40975.479166666628</c:v>
                </c:pt>
                <c:pt idx="1171">
                  <c:v>40975.486111111109</c:v>
                </c:pt>
                <c:pt idx="1172">
                  <c:v>40975.493055555555</c:v>
                </c:pt>
                <c:pt idx="1173">
                  <c:v>40975.5</c:v>
                </c:pt>
                <c:pt idx="1174">
                  <c:v>40975.506944444474</c:v>
                </c:pt>
                <c:pt idx="1175">
                  <c:v>40975.513888888891</c:v>
                </c:pt>
                <c:pt idx="1176">
                  <c:v>40975.520833333336</c:v>
                </c:pt>
                <c:pt idx="1177">
                  <c:v>40975.527777777774</c:v>
                </c:pt>
                <c:pt idx="1178">
                  <c:v>40975.534722222204</c:v>
                </c:pt>
                <c:pt idx="1179">
                  <c:v>40975.541666666628</c:v>
                </c:pt>
                <c:pt idx="1180">
                  <c:v>40975.548611111109</c:v>
                </c:pt>
                <c:pt idx="1181">
                  <c:v>40975.555555555562</c:v>
                </c:pt>
                <c:pt idx="1182">
                  <c:v>40975.5625</c:v>
                </c:pt>
                <c:pt idx="1183">
                  <c:v>40975.569444444445</c:v>
                </c:pt>
                <c:pt idx="1184">
                  <c:v>40975.576388888891</c:v>
                </c:pt>
                <c:pt idx="1185">
                  <c:v>40975.583333333336</c:v>
                </c:pt>
                <c:pt idx="1186">
                  <c:v>40975.590277777781</c:v>
                </c:pt>
                <c:pt idx="1187">
                  <c:v>40975.597222222204</c:v>
                </c:pt>
                <c:pt idx="1188">
                  <c:v>40975.604166666628</c:v>
                </c:pt>
                <c:pt idx="1189">
                  <c:v>40975.61111111108</c:v>
                </c:pt>
                <c:pt idx="1190">
                  <c:v>40975.618055555562</c:v>
                </c:pt>
                <c:pt idx="1191">
                  <c:v>40975.624999999993</c:v>
                </c:pt>
                <c:pt idx="1192">
                  <c:v>40975.631944444445</c:v>
                </c:pt>
                <c:pt idx="1193">
                  <c:v>40975.638888888891</c:v>
                </c:pt>
                <c:pt idx="1194">
                  <c:v>40975.645833333336</c:v>
                </c:pt>
                <c:pt idx="1195">
                  <c:v>40975.652777777781</c:v>
                </c:pt>
                <c:pt idx="1196">
                  <c:v>40975.659722222204</c:v>
                </c:pt>
                <c:pt idx="1197">
                  <c:v>40975.666666666628</c:v>
                </c:pt>
                <c:pt idx="1198">
                  <c:v>40975.67361111108</c:v>
                </c:pt>
                <c:pt idx="1199">
                  <c:v>40975.680555555562</c:v>
                </c:pt>
                <c:pt idx="1200">
                  <c:v>40975.6875</c:v>
                </c:pt>
                <c:pt idx="1201">
                  <c:v>40975.694444444445</c:v>
                </c:pt>
                <c:pt idx="1202">
                  <c:v>40975.701388888876</c:v>
                </c:pt>
                <c:pt idx="1203">
                  <c:v>40975.708333333336</c:v>
                </c:pt>
                <c:pt idx="1204">
                  <c:v>40975.715277777781</c:v>
                </c:pt>
                <c:pt idx="1205">
                  <c:v>40975.722222222204</c:v>
                </c:pt>
                <c:pt idx="1206">
                  <c:v>40975.729166666606</c:v>
                </c:pt>
                <c:pt idx="1207">
                  <c:v>40975.73611111108</c:v>
                </c:pt>
                <c:pt idx="1208">
                  <c:v>40975.743055555555</c:v>
                </c:pt>
                <c:pt idx="1209">
                  <c:v>40975.75</c:v>
                </c:pt>
                <c:pt idx="1210">
                  <c:v>40975.756944444474</c:v>
                </c:pt>
                <c:pt idx="1211">
                  <c:v>40975.763888888876</c:v>
                </c:pt>
                <c:pt idx="1212">
                  <c:v>40975.770833333336</c:v>
                </c:pt>
                <c:pt idx="1213">
                  <c:v>40975.777777777774</c:v>
                </c:pt>
                <c:pt idx="1214">
                  <c:v>40975.784722222204</c:v>
                </c:pt>
                <c:pt idx="1215">
                  <c:v>40975.791666666606</c:v>
                </c:pt>
                <c:pt idx="1216">
                  <c:v>40975.79861111108</c:v>
                </c:pt>
                <c:pt idx="1217">
                  <c:v>40975.805555555562</c:v>
                </c:pt>
                <c:pt idx="1218">
                  <c:v>40975.812500000029</c:v>
                </c:pt>
                <c:pt idx="1219">
                  <c:v>40975.819444444474</c:v>
                </c:pt>
                <c:pt idx="1220">
                  <c:v>40975.826388888891</c:v>
                </c:pt>
                <c:pt idx="1221">
                  <c:v>40975.833333333336</c:v>
                </c:pt>
                <c:pt idx="1222">
                  <c:v>40975.84027777781</c:v>
                </c:pt>
                <c:pt idx="1223">
                  <c:v>40975.847222222219</c:v>
                </c:pt>
                <c:pt idx="1224">
                  <c:v>40975.854166666664</c:v>
                </c:pt>
                <c:pt idx="1225">
                  <c:v>40975.86111111108</c:v>
                </c:pt>
                <c:pt idx="1226">
                  <c:v>40975.868055555562</c:v>
                </c:pt>
                <c:pt idx="1227">
                  <c:v>40975.875</c:v>
                </c:pt>
                <c:pt idx="1228">
                  <c:v>40975.881944444474</c:v>
                </c:pt>
                <c:pt idx="1229">
                  <c:v>40975.888888888934</c:v>
                </c:pt>
                <c:pt idx="1230">
                  <c:v>40975.895833333336</c:v>
                </c:pt>
                <c:pt idx="1231">
                  <c:v>40975.902777777781</c:v>
                </c:pt>
                <c:pt idx="1232">
                  <c:v>40975.909722222204</c:v>
                </c:pt>
                <c:pt idx="1233">
                  <c:v>40975.916666666664</c:v>
                </c:pt>
                <c:pt idx="1234">
                  <c:v>40975.92361111108</c:v>
                </c:pt>
                <c:pt idx="1235">
                  <c:v>40975.930555555562</c:v>
                </c:pt>
                <c:pt idx="1236">
                  <c:v>40975.9375</c:v>
                </c:pt>
                <c:pt idx="1237">
                  <c:v>40975.944444444474</c:v>
                </c:pt>
                <c:pt idx="1238">
                  <c:v>40975.951388888891</c:v>
                </c:pt>
                <c:pt idx="1239">
                  <c:v>40975.958333333343</c:v>
                </c:pt>
                <c:pt idx="1240">
                  <c:v>40975.965277777781</c:v>
                </c:pt>
                <c:pt idx="1241">
                  <c:v>40975.972222222219</c:v>
                </c:pt>
                <c:pt idx="1242">
                  <c:v>40975.979166666628</c:v>
                </c:pt>
                <c:pt idx="1243">
                  <c:v>40975.986111111109</c:v>
                </c:pt>
                <c:pt idx="1244">
                  <c:v>40975.993055555555</c:v>
                </c:pt>
                <c:pt idx="1245">
                  <c:v>40976</c:v>
                </c:pt>
                <c:pt idx="1246">
                  <c:v>40976.006944444474</c:v>
                </c:pt>
                <c:pt idx="1247">
                  <c:v>40976.013888888891</c:v>
                </c:pt>
                <c:pt idx="1248">
                  <c:v>40976.020833333336</c:v>
                </c:pt>
                <c:pt idx="1249">
                  <c:v>40976.027777777774</c:v>
                </c:pt>
                <c:pt idx="1250">
                  <c:v>40976.034722222204</c:v>
                </c:pt>
                <c:pt idx="1251">
                  <c:v>40976.041666666628</c:v>
                </c:pt>
                <c:pt idx="1252">
                  <c:v>40976.048611111109</c:v>
                </c:pt>
                <c:pt idx="1253">
                  <c:v>40976.055555555562</c:v>
                </c:pt>
                <c:pt idx="1254">
                  <c:v>40976.0625</c:v>
                </c:pt>
                <c:pt idx="1255">
                  <c:v>40976.069444444445</c:v>
                </c:pt>
                <c:pt idx="1256">
                  <c:v>40976.076388888891</c:v>
                </c:pt>
                <c:pt idx="1257">
                  <c:v>40976.083333333336</c:v>
                </c:pt>
                <c:pt idx="1258">
                  <c:v>40976.090277777781</c:v>
                </c:pt>
                <c:pt idx="1259">
                  <c:v>40976.097222222204</c:v>
                </c:pt>
                <c:pt idx="1260">
                  <c:v>40976.104166666628</c:v>
                </c:pt>
                <c:pt idx="1261">
                  <c:v>40976.11111111108</c:v>
                </c:pt>
                <c:pt idx="1262">
                  <c:v>40976.118055555562</c:v>
                </c:pt>
                <c:pt idx="1263">
                  <c:v>40976.124999999993</c:v>
                </c:pt>
                <c:pt idx="1264">
                  <c:v>40976.131944444445</c:v>
                </c:pt>
                <c:pt idx="1265">
                  <c:v>40976.138888888891</c:v>
                </c:pt>
                <c:pt idx="1266">
                  <c:v>40976.145833333336</c:v>
                </c:pt>
                <c:pt idx="1267">
                  <c:v>40976.152777777781</c:v>
                </c:pt>
                <c:pt idx="1268">
                  <c:v>40976.159722222204</c:v>
                </c:pt>
                <c:pt idx="1269">
                  <c:v>40976.166666666628</c:v>
                </c:pt>
                <c:pt idx="1270">
                  <c:v>40976.17361111108</c:v>
                </c:pt>
                <c:pt idx="1271">
                  <c:v>40976.180555555562</c:v>
                </c:pt>
                <c:pt idx="1272">
                  <c:v>40976.1875</c:v>
                </c:pt>
                <c:pt idx="1273">
                  <c:v>40976.194444444445</c:v>
                </c:pt>
                <c:pt idx="1274">
                  <c:v>40976.201388888876</c:v>
                </c:pt>
                <c:pt idx="1275">
                  <c:v>40976.208333333336</c:v>
                </c:pt>
                <c:pt idx="1276">
                  <c:v>40976.215277777781</c:v>
                </c:pt>
                <c:pt idx="1277">
                  <c:v>40976.222222222204</c:v>
                </c:pt>
                <c:pt idx="1278">
                  <c:v>40976.229166666606</c:v>
                </c:pt>
                <c:pt idx="1279">
                  <c:v>40976.23611111108</c:v>
                </c:pt>
                <c:pt idx="1280">
                  <c:v>40976.243055555555</c:v>
                </c:pt>
                <c:pt idx="1281">
                  <c:v>40976.25</c:v>
                </c:pt>
                <c:pt idx="1282">
                  <c:v>40976.256944444474</c:v>
                </c:pt>
                <c:pt idx="1283">
                  <c:v>40976.263888888876</c:v>
                </c:pt>
                <c:pt idx="1284">
                  <c:v>40976.270833333336</c:v>
                </c:pt>
                <c:pt idx="1285">
                  <c:v>40976.277777777774</c:v>
                </c:pt>
                <c:pt idx="1286">
                  <c:v>40976.284722222204</c:v>
                </c:pt>
                <c:pt idx="1287">
                  <c:v>40976.291666666606</c:v>
                </c:pt>
                <c:pt idx="1288">
                  <c:v>40976.29861111108</c:v>
                </c:pt>
                <c:pt idx="1289">
                  <c:v>40976.305555555562</c:v>
                </c:pt>
                <c:pt idx="1290">
                  <c:v>40976.312500000029</c:v>
                </c:pt>
                <c:pt idx="1291">
                  <c:v>40976.319444444474</c:v>
                </c:pt>
                <c:pt idx="1292">
                  <c:v>40976.326388888891</c:v>
                </c:pt>
                <c:pt idx="1293">
                  <c:v>40976.333333333336</c:v>
                </c:pt>
                <c:pt idx="1294">
                  <c:v>40976.34027777781</c:v>
                </c:pt>
                <c:pt idx="1295">
                  <c:v>40976.347222222219</c:v>
                </c:pt>
                <c:pt idx="1296">
                  <c:v>40976.354166666664</c:v>
                </c:pt>
                <c:pt idx="1297">
                  <c:v>40976.36111111108</c:v>
                </c:pt>
                <c:pt idx="1298">
                  <c:v>40976.368055555562</c:v>
                </c:pt>
                <c:pt idx="1299">
                  <c:v>40976.375</c:v>
                </c:pt>
                <c:pt idx="1300">
                  <c:v>40976.381944444474</c:v>
                </c:pt>
                <c:pt idx="1301">
                  <c:v>40976.388888888934</c:v>
                </c:pt>
                <c:pt idx="1302">
                  <c:v>40976.395833333336</c:v>
                </c:pt>
                <c:pt idx="1303">
                  <c:v>40976.402777777781</c:v>
                </c:pt>
                <c:pt idx="1304">
                  <c:v>40976.409722222204</c:v>
                </c:pt>
                <c:pt idx="1305">
                  <c:v>40976.416666666664</c:v>
                </c:pt>
                <c:pt idx="1306">
                  <c:v>40976.42361111108</c:v>
                </c:pt>
                <c:pt idx="1307">
                  <c:v>40976.430555555562</c:v>
                </c:pt>
                <c:pt idx="1308">
                  <c:v>40976.4375</c:v>
                </c:pt>
                <c:pt idx="1309">
                  <c:v>40976.444444444474</c:v>
                </c:pt>
                <c:pt idx="1310">
                  <c:v>40976.451388888891</c:v>
                </c:pt>
                <c:pt idx="1311">
                  <c:v>40976.458333333343</c:v>
                </c:pt>
                <c:pt idx="1312">
                  <c:v>40976.465277777781</c:v>
                </c:pt>
                <c:pt idx="1313">
                  <c:v>40976.472222222219</c:v>
                </c:pt>
                <c:pt idx="1314">
                  <c:v>40976.479166666628</c:v>
                </c:pt>
                <c:pt idx="1315">
                  <c:v>40976.486111111109</c:v>
                </c:pt>
                <c:pt idx="1316">
                  <c:v>40976.493055555555</c:v>
                </c:pt>
                <c:pt idx="1317">
                  <c:v>40976.5</c:v>
                </c:pt>
                <c:pt idx="1318">
                  <c:v>40976.506944444474</c:v>
                </c:pt>
                <c:pt idx="1319">
                  <c:v>40976.513888888891</c:v>
                </c:pt>
                <c:pt idx="1320">
                  <c:v>40976.520833333336</c:v>
                </c:pt>
                <c:pt idx="1321">
                  <c:v>40976.527777777774</c:v>
                </c:pt>
                <c:pt idx="1322">
                  <c:v>40976.534722222204</c:v>
                </c:pt>
                <c:pt idx="1323">
                  <c:v>40976.541666666628</c:v>
                </c:pt>
                <c:pt idx="1324">
                  <c:v>40976.548611111109</c:v>
                </c:pt>
                <c:pt idx="1325">
                  <c:v>40976.555555555562</c:v>
                </c:pt>
                <c:pt idx="1326">
                  <c:v>40976.5625</c:v>
                </c:pt>
                <c:pt idx="1327">
                  <c:v>40976.569444444445</c:v>
                </c:pt>
                <c:pt idx="1328">
                  <c:v>40976.576388888891</c:v>
                </c:pt>
                <c:pt idx="1329">
                  <c:v>40976.583333333336</c:v>
                </c:pt>
                <c:pt idx="1330">
                  <c:v>40976.590277777781</c:v>
                </c:pt>
                <c:pt idx="1331">
                  <c:v>40976.597222222204</c:v>
                </c:pt>
                <c:pt idx="1332">
                  <c:v>40976.604166666628</c:v>
                </c:pt>
                <c:pt idx="1333">
                  <c:v>40976.61111111108</c:v>
                </c:pt>
                <c:pt idx="1334">
                  <c:v>40976.618055555562</c:v>
                </c:pt>
                <c:pt idx="1335">
                  <c:v>40976.624999999993</c:v>
                </c:pt>
                <c:pt idx="1336">
                  <c:v>40976.631944444445</c:v>
                </c:pt>
                <c:pt idx="1337">
                  <c:v>40976.638888888891</c:v>
                </c:pt>
                <c:pt idx="1338">
                  <c:v>40976.645833333336</c:v>
                </c:pt>
                <c:pt idx="1339">
                  <c:v>40976.652777777781</c:v>
                </c:pt>
                <c:pt idx="1340">
                  <c:v>40976.659722222204</c:v>
                </c:pt>
                <c:pt idx="1341">
                  <c:v>40976.666666666628</c:v>
                </c:pt>
                <c:pt idx="1342">
                  <c:v>40976.67361111108</c:v>
                </c:pt>
                <c:pt idx="1343">
                  <c:v>40976.680555555562</c:v>
                </c:pt>
                <c:pt idx="1344">
                  <c:v>40976.6875</c:v>
                </c:pt>
                <c:pt idx="1345">
                  <c:v>40976.694444444445</c:v>
                </c:pt>
                <c:pt idx="1346">
                  <c:v>40976.701388888876</c:v>
                </c:pt>
                <c:pt idx="1347">
                  <c:v>40976.708333333336</c:v>
                </c:pt>
                <c:pt idx="1348">
                  <c:v>40976.715277777781</c:v>
                </c:pt>
                <c:pt idx="1349">
                  <c:v>40976.722222222204</c:v>
                </c:pt>
                <c:pt idx="1350">
                  <c:v>40976.729166666606</c:v>
                </c:pt>
                <c:pt idx="1351">
                  <c:v>40976.73611111108</c:v>
                </c:pt>
                <c:pt idx="1352">
                  <c:v>40976.743055555555</c:v>
                </c:pt>
                <c:pt idx="1353">
                  <c:v>40976.75</c:v>
                </c:pt>
                <c:pt idx="1354">
                  <c:v>40976.756944444474</c:v>
                </c:pt>
                <c:pt idx="1355">
                  <c:v>40976.763888888876</c:v>
                </c:pt>
                <c:pt idx="1356">
                  <c:v>40976.770833333336</c:v>
                </c:pt>
                <c:pt idx="1357">
                  <c:v>40976.777777777774</c:v>
                </c:pt>
                <c:pt idx="1358">
                  <c:v>40976.784722222204</c:v>
                </c:pt>
                <c:pt idx="1359">
                  <c:v>40976.791666666606</c:v>
                </c:pt>
                <c:pt idx="1360">
                  <c:v>40976.79861111108</c:v>
                </c:pt>
                <c:pt idx="1361">
                  <c:v>40976.805555555562</c:v>
                </c:pt>
                <c:pt idx="1362">
                  <c:v>40976.812500000029</c:v>
                </c:pt>
                <c:pt idx="1363">
                  <c:v>40976.819444444474</c:v>
                </c:pt>
                <c:pt idx="1364">
                  <c:v>40976.826388888891</c:v>
                </c:pt>
                <c:pt idx="1365">
                  <c:v>40976.833333333336</c:v>
                </c:pt>
                <c:pt idx="1366">
                  <c:v>40976.84027777781</c:v>
                </c:pt>
                <c:pt idx="1367">
                  <c:v>40976.847222222219</c:v>
                </c:pt>
                <c:pt idx="1368">
                  <c:v>40976.854166666664</c:v>
                </c:pt>
                <c:pt idx="1369">
                  <c:v>40976.86111111108</c:v>
                </c:pt>
                <c:pt idx="1370">
                  <c:v>40976.868055555562</c:v>
                </c:pt>
                <c:pt idx="1371">
                  <c:v>40976.875</c:v>
                </c:pt>
                <c:pt idx="1372">
                  <c:v>40976.881944444474</c:v>
                </c:pt>
                <c:pt idx="1373">
                  <c:v>40976.888888888934</c:v>
                </c:pt>
                <c:pt idx="1374">
                  <c:v>40976.895833333336</c:v>
                </c:pt>
                <c:pt idx="1375">
                  <c:v>40976.902777777781</c:v>
                </c:pt>
                <c:pt idx="1376">
                  <c:v>40976.909722222204</c:v>
                </c:pt>
                <c:pt idx="1377">
                  <c:v>40976.916666666664</c:v>
                </c:pt>
                <c:pt idx="1378">
                  <c:v>40976.92361111108</c:v>
                </c:pt>
                <c:pt idx="1379">
                  <c:v>40976.930555555562</c:v>
                </c:pt>
                <c:pt idx="1380">
                  <c:v>40976.9375</c:v>
                </c:pt>
                <c:pt idx="1381">
                  <c:v>40976.944444444474</c:v>
                </c:pt>
                <c:pt idx="1382">
                  <c:v>40976.951388888891</c:v>
                </c:pt>
                <c:pt idx="1383">
                  <c:v>40976.958333333343</c:v>
                </c:pt>
                <c:pt idx="1384">
                  <c:v>40976.965277777781</c:v>
                </c:pt>
                <c:pt idx="1385">
                  <c:v>40976.972222222219</c:v>
                </c:pt>
                <c:pt idx="1386">
                  <c:v>40976.979166666628</c:v>
                </c:pt>
                <c:pt idx="1387">
                  <c:v>40976.986111111109</c:v>
                </c:pt>
                <c:pt idx="1388">
                  <c:v>40976.993055555555</c:v>
                </c:pt>
                <c:pt idx="1389">
                  <c:v>40977</c:v>
                </c:pt>
                <c:pt idx="1390">
                  <c:v>40977.006944444474</c:v>
                </c:pt>
                <c:pt idx="1391">
                  <c:v>40977.013888888891</c:v>
                </c:pt>
                <c:pt idx="1392">
                  <c:v>40977.020833333336</c:v>
                </c:pt>
                <c:pt idx="1393">
                  <c:v>40977.027777777774</c:v>
                </c:pt>
                <c:pt idx="1394">
                  <c:v>40977.034722222204</c:v>
                </c:pt>
                <c:pt idx="1395">
                  <c:v>40977.041666666628</c:v>
                </c:pt>
                <c:pt idx="1396">
                  <c:v>40977.048611111109</c:v>
                </c:pt>
                <c:pt idx="1397">
                  <c:v>40977.055555555562</c:v>
                </c:pt>
                <c:pt idx="1398">
                  <c:v>40977.0625</c:v>
                </c:pt>
                <c:pt idx="1399">
                  <c:v>40977.069444444445</c:v>
                </c:pt>
                <c:pt idx="1400">
                  <c:v>40977.076388888891</c:v>
                </c:pt>
                <c:pt idx="1401">
                  <c:v>40977.083333333336</c:v>
                </c:pt>
                <c:pt idx="1402">
                  <c:v>40977.090277777781</c:v>
                </c:pt>
                <c:pt idx="1403">
                  <c:v>40977.097222222204</c:v>
                </c:pt>
                <c:pt idx="1404">
                  <c:v>40977.104166666628</c:v>
                </c:pt>
                <c:pt idx="1405">
                  <c:v>40977.11111111108</c:v>
                </c:pt>
                <c:pt idx="1406">
                  <c:v>40977.118055555562</c:v>
                </c:pt>
                <c:pt idx="1407">
                  <c:v>40977.124999999993</c:v>
                </c:pt>
                <c:pt idx="1408">
                  <c:v>40977.131944444445</c:v>
                </c:pt>
                <c:pt idx="1409">
                  <c:v>40977.138888888891</c:v>
                </c:pt>
                <c:pt idx="1410">
                  <c:v>40977.145833333336</c:v>
                </c:pt>
                <c:pt idx="1411">
                  <c:v>40977.152777777781</c:v>
                </c:pt>
                <c:pt idx="1412">
                  <c:v>40977.159722222204</c:v>
                </c:pt>
                <c:pt idx="1413">
                  <c:v>40977.166666666628</c:v>
                </c:pt>
                <c:pt idx="1414">
                  <c:v>40977.17361111108</c:v>
                </c:pt>
                <c:pt idx="1415">
                  <c:v>40977.180555555562</c:v>
                </c:pt>
                <c:pt idx="1416">
                  <c:v>40977.1875</c:v>
                </c:pt>
                <c:pt idx="1417">
                  <c:v>40977.194444444445</c:v>
                </c:pt>
                <c:pt idx="1418">
                  <c:v>40977.201388888876</c:v>
                </c:pt>
                <c:pt idx="1419">
                  <c:v>40977.208333333336</c:v>
                </c:pt>
                <c:pt idx="1420">
                  <c:v>40977.215277777781</c:v>
                </c:pt>
                <c:pt idx="1421">
                  <c:v>40977.222222222204</c:v>
                </c:pt>
                <c:pt idx="1422">
                  <c:v>40977.229166666606</c:v>
                </c:pt>
                <c:pt idx="1423">
                  <c:v>40977.23611111108</c:v>
                </c:pt>
                <c:pt idx="1424">
                  <c:v>40977.243055555555</c:v>
                </c:pt>
                <c:pt idx="1425">
                  <c:v>40977.25</c:v>
                </c:pt>
                <c:pt idx="1426">
                  <c:v>40977.256944444474</c:v>
                </c:pt>
                <c:pt idx="1427">
                  <c:v>40977.263888888876</c:v>
                </c:pt>
                <c:pt idx="1428">
                  <c:v>40977.270833333336</c:v>
                </c:pt>
                <c:pt idx="1429">
                  <c:v>40977.277777777774</c:v>
                </c:pt>
                <c:pt idx="1430">
                  <c:v>40977.284722222204</c:v>
                </c:pt>
                <c:pt idx="1431">
                  <c:v>40977.291666666606</c:v>
                </c:pt>
                <c:pt idx="1432">
                  <c:v>40977.29861111108</c:v>
                </c:pt>
                <c:pt idx="1433">
                  <c:v>40977.305555555562</c:v>
                </c:pt>
                <c:pt idx="1434">
                  <c:v>40977.312500000029</c:v>
                </c:pt>
                <c:pt idx="1435">
                  <c:v>40977.319444444474</c:v>
                </c:pt>
                <c:pt idx="1436">
                  <c:v>40977.326388888891</c:v>
                </c:pt>
                <c:pt idx="1437">
                  <c:v>40977.333333333336</c:v>
                </c:pt>
                <c:pt idx="1438">
                  <c:v>40977.34027777781</c:v>
                </c:pt>
                <c:pt idx="1439">
                  <c:v>40977.347222222219</c:v>
                </c:pt>
                <c:pt idx="1440">
                  <c:v>40977.354166666664</c:v>
                </c:pt>
                <c:pt idx="1441">
                  <c:v>40977.36111111108</c:v>
                </c:pt>
                <c:pt idx="1442">
                  <c:v>40977.368055555562</c:v>
                </c:pt>
                <c:pt idx="1443">
                  <c:v>40977.375</c:v>
                </c:pt>
                <c:pt idx="1444">
                  <c:v>40977.381944444474</c:v>
                </c:pt>
                <c:pt idx="1445">
                  <c:v>40977.388888888934</c:v>
                </c:pt>
                <c:pt idx="1446">
                  <c:v>40977.395833333336</c:v>
                </c:pt>
                <c:pt idx="1447">
                  <c:v>40977.402777777781</c:v>
                </c:pt>
                <c:pt idx="1448">
                  <c:v>40977.409722222204</c:v>
                </c:pt>
                <c:pt idx="1449">
                  <c:v>40977.416666666664</c:v>
                </c:pt>
                <c:pt idx="1450">
                  <c:v>40977.42361111108</c:v>
                </c:pt>
                <c:pt idx="1451">
                  <c:v>40977.430555555562</c:v>
                </c:pt>
                <c:pt idx="1452">
                  <c:v>40977.4375</c:v>
                </c:pt>
                <c:pt idx="1453">
                  <c:v>40977.444444444474</c:v>
                </c:pt>
                <c:pt idx="1454">
                  <c:v>40977.451388888891</c:v>
                </c:pt>
                <c:pt idx="1455">
                  <c:v>40977.458333333343</c:v>
                </c:pt>
                <c:pt idx="1456">
                  <c:v>40977.465277777781</c:v>
                </c:pt>
                <c:pt idx="1457">
                  <c:v>40977.472222222219</c:v>
                </c:pt>
                <c:pt idx="1458">
                  <c:v>40977.479166666628</c:v>
                </c:pt>
                <c:pt idx="1459">
                  <c:v>40977.486111111109</c:v>
                </c:pt>
                <c:pt idx="1460">
                  <c:v>40977.493055555555</c:v>
                </c:pt>
                <c:pt idx="1461">
                  <c:v>40977.5</c:v>
                </c:pt>
                <c:pt idx="1462">
                  <c:v>40977.506944444474</c:v>
                </c:pt>
                <c:pt idx="1463">
                  <c:v>40977.513888888891</c:v>
                </c:pt>
                <c:pt idx="1464">
                  <c:v>40977.520833333336</c:v>
                </c:pt>
                <c:pt idx="1465">
                  <c:v>40977.527777777774</c:v>
                </c:pt>
                <c:pt idx="1466">
                  <c:v>40977.534722222204</c:v>
                </c:pt>
                <c:pt idx="1467">
                  <c:v>40977.541666666628</c:v>
                </c:pt>
                <c:pt idx="1468">
                  <c:v>40977.548611111109</c:v>
                </c:pt>
                <c:pt idx="1469">
                  <c:v>40977.555555555562</c:v>
                </c:pt>
                <c:pt idx="1470">
                  <c:v>40977.5625</c:v>
                </c:pt>
                <c:pt idx="1471">
                  <c:v>40977.569444444445</c:v>
                </c:pt>
                <c:pt idx="1472">
                  <c:v>40977.576388888891</c:v>
                </c:pt>
                <c:pt idx="1473">
                  <c:v>40977.583333333336</c:v>
                </c:pt>
                <c:pt idx="1474">
                  <c:v>40977.590277777781</c:v>
                </c:pt>
                <c:pt idx="1475">
                  <c:v>40977.597222222204</c:v>
                </c:pt>
                <c:pt idx="1476">
                  <c:v>40977.604166666628</c:v>
                </c:pt>
                <c:pt idx="1477">
                  <c:v>40977.61111111108</c:v>
                </c:pt>
                <c:pt idx="1478">
                  <c:v>40977.618055555562</c:v>
                </c:pt>
                <c:pt idx="1479">
                  <c:v>40977.624999999993</c:v>
                </c:pt>
                <c:pt idx="1480">
                  <c:v>40977.631944444445</c:v>
                </c:pt>
                <c:pt idx="1481">
                  <c:v>40977.638888888891</c:v>
                </c:pt>
                <c:pt idx="1482">
                  <c:v>40977.645833333336</c:v>
                </c:pt>
                <c:pt idx="1483">
                  <c:v>40977.652777777781</c:v>
                </c:pt>
                <c:pt idx="1484">
                  <c:v>40977.659722222204</c:v>
                </c:pt>
                <c:pt idx="1485">
                  <c:v>40977.666666666628</c:v>
                </c:pt>
                <c:pt idx="1486">
                  <c:v>40977.67361111108</c:v>
                </c:pt>
                <c:pt idx="1487">
                  <c:v>40977.680555555562</c:v>
                </c:pt>
                <c:pt idx="1488">
                  <c:v>40977.6875</c:v>
                </c:pt>
                <c:pt idx="1489">
                  <c:v>40977.694444444445</c:v>
                </c:pt>
                <c:pt idx="1490">
                  <c:v>40977.701388888876</c:v>
                </c:pt>
                <c:pt idx="1491">
                  <c:v>40977.708333333336</c:v>
                </c:pt>
                <c:pt idx="1492">
                  <c:v>40977.715277777781</c:v>
                </c:pt>
                <c:pt idx="1493">
                  <c:v>40977.722222222204</c:v>
                </c:pt>
                <c:pt idx="1494">
                  <c:v>40977.729166666606</c:v>
                </c:pt>
                <c:pt idx="1495">
                  <c:v>40977.73611111108</c:v>
                </c:pt>
                <c:pt idx="1496">
                  <c:v>40977.743055555555</c:v>
                </c:pt>
                <c:pt idx="1497">
                  <c:v>40977.75</c:v>
                </c:pt>
                <c:pt idx="1498">
                  <c:v>40977.756944444474</c:v>
                </c:pt>
                <c:pt idx="1499">
                  <c:v>40977.763888888876</c:v>
                </c:pt>
                <c:pt idx="1500">
                  <c:v>40977.770833333336</c:v>
                </c:pt>
                <c:pt idx="1501">
                  <c:v>40977.777777777774</c:v>
                </c:pt>
                <c:pt idx="1502">
                  <c:v>40977.784722222204</c:v>
                </c:pt>
                <c:pt idx="1503">
                  <c:v>40977.791666666606</c:v>
                </c:pt>
                <c:pt idx="1504">
                  <c:v>40977.79861111108</c:v>
                </c:pt>
                <c:pt idx="1505">
                  <c:v>40977.805555555562</c:v>
                </c:pt>
                <c:pt idx="1506">
                  <c:v>40977.812500000029</c:v>
                </c:pt>
                <c:pt idx="1507">
                  <c:v>40977.819444444474</c:v>
                </c:pt>
                <c:pt idx="1508">
                  <c:v>40977.826388888891</c:v>
                </c:pt>
                <c:pt idx="1509">
                  <c:v>40977.833333333336</c:v>
                </c:pt>
                <c:pt idx="1510">
                  <c:v>40977.84027777781</c:v>
                </c:pt>
                <c:pt idx="1511">
                  <c:v>40977.847222222219</c:v>
                </c:pt>
                <c:pt idx="1512">
                  <c:v>40977.854166666664</c:v>
                </c:pt>
                <c:pt idx="1513">
                  <c:v>40977.86111111108</c:v>
                </c:pt>
                <c:pt idx="1514">
                  <c:v>40977.868055555562</c:v>
                </c:pt>
                <c:pt idx="1515">
                  <c:v>40977.875</c:v>
                </c:pt>
                <c:pt idx="1516">
                  <c:v>40977.881944444474</c:v>
                </c:pt>
                <c:pt idx="1517">
                  <c:v>40977.888888888934</c:v>
                </c:pt>
                <c:pt idx="1518">
                  <c:v>40977.895833333336</c:v>
                </c:pt>
                <c:pt idx="1519">
                  <c:v>40977.902777777781</c:v>
                </c:pt>
                <c:pt idx="1520">
                  <c:v>40977.909722222204</c:v>
                </c:pt>
                <c:pt idx="1521">
                  <c:v>40977.916666666664</c:v>
                </c:pt>
                <c:pt idx="1522">
                  <c:v>40977.92361111108</c:v>
                </c:pt>
                <c:pt idx="1523">
                  <c:v>40977.930555555562</c:v>
                </c:pt>
                <c:pt idx="1524">
                  <c:v>40977.9375</c:v>
                </c:pt>
                <c:pt idx="1525">
                  <c:v>40977.944444444474</c:v>
                </c:pt>
                <c:pt idx="1526">
                  <c:v>40977.951388888891</c:v>
                </c:pt>
                <c:pt idx="1527">
                  <c:v>40977.958333333343</c:v>
                </c:pt>
                <c:pt idx="1528">
                  <c:v>40977.965277777781</c:v>
                </c:pt>
                <c:pt idx="1529">
                  <c:v>40977.972222222219</c:v>
                </c:pt>
                <c:pt idx="1530">
                  <c:v>40977.979166666628</c:v>
                </c:pt>
                <c:pt idx="1531">
                  <c:v>40977.986111111109</c:v>
                </c:pt>
                <c:pt idx="1532">
                  <c:v>40977.993055555555</c:v>
                </c:pt>
                <c:pt idx="1533">
                  <c:v>40978</c:v>
                </c:pt>
                <c:pt idx="1534">
                  <c:v>40978.006944444474</c:v>
                </c:pt>
                <c:pt idx="1535">
                  <c:v>40978.013888888891</c:v>
                </c:pt>
                <c:pt idx="1536">
                  <c:v>40978.020833333336</c:v>
                </c:pt>
                <c:pt idx="1537">
                  <c:v>40978.027777777774</c:v>
                </c:pt>
                <c:pt idx="1538">
                  <c:v>40978.034722222204</c:v>
                </c:pt>
                <c:pt idx="1539">
                  <c:v>40978.041666666628</c:v>
                </c:pt>
                <c:pt idx="1540">
                  <c:v>40978.048611111109</c:v>
                </c:pt>
                <c:pt idx="1541">
                  <c:v>40978.055555555562</c:v>
                </c:pt>
                <c:pt idx="1542">
                  <c:v>40978.0625</c:v>
                </c:pt>
                <c:pt idx="1543">
                  <c:v>40978.069444444445</c:v>
                </c:pt>
                <c:pt idx="1544">
                  <c:v>40978.076388888891</c:v>
                </c:pt>
                <c:pt idx="1545">
                  <c:v>40978.083333333336</c:v>
                </c:pt>
                <c:pt idx="1546">
                  <c:v>40978.090277777781</c:v>
                </c:pt>
                <c:pt idx="1547">
                  <c:v>40978.097222222204</c:v>
                </c:pt>
                <c:pt idx="1548">
                  <c:v>40978.104166666628</c:v>
                </c:pt>
                <c:pt idx="1549">
                  <c:v>40978.11111111108</c:v>
                </c:pt>
                <c:pt idx="1550">
                  <c:v>40978.118055555562</c:v>
                </c:pt>
                <c:pt idx="1551">
                  <c:v>40978.124999999993</c:v>
                </c:pt>
                <c:pt idx="1552">
                  <c:v>40978.131944444445</c:v>
                </c:pt>
                <c:pt idx="1553">
                  <c:v>40978.138888888891</c:v>
                </c:pt>
                <c:pt idx="1554">
                  <c:v>40978.145833333336</c:v>
                </c:pt>
                <c:pt idx="1555">
                  <c:v>40978.152777777781</c:v>
                </c:pt>
                <c:pt idx="1556">
                  <c:v>40978.159722222204</c:v>
                </c:pt>
                <c:pt idx="1557">
                  <c:v>40978.166666666628</c:v>
                </c:pt>
                <c:pt idx="1558">
                  <c:v>40978.17361111108</c:v>
                </c:pt>
                <c:pt idx="1559">
                  <c:v>40978.180555555562</c:v>
                </c:pt>
                <c:pt idx="1560">
                  <c:v>40978.1875</c:v>
                </c:pt>
                <c:pt idx="1561">
                  <c:v>40978.194444444445</c:v>
                </c:pt>
                <c:pt idx="1562">
                  <c:v>40978.201388888876</c:v>
                </c:pt>
                <c:pt idx="1563">
                  <c:v>40978.208333333336</c:v>
                </c:pt>
                <c:pt idx="1564">
                  <c:v>40978.215277777781</c:v>
                </c:pt>
                <c:pt idx="1565">
                  <c:v>40978.222222222204</c:v>
                </c:pt>
                <c:pt idx="1566">
                  <c:v>40978.229166666606</c:v>
                </c:pt>
                <c:pt idx="1567">
                  <c:v>40978.23611111108</c:v>
                </c:pt>
                <c:pt idx="1568">
                  <c:v>40978.243055555555</c:v>
                </c:pt>
                <c:pt idx="1569">
                  <c:v>40978.25</c:v>
                </c:pt>
                <c:pt idx="1570">
                  <c:v>40978.256944444474</c:v>
                </c:pt>
                <c:pt idx="1571">
                  <c:v>40978.263888888876</c:v>
                </c:pt>
                <c:pt idx="1572">
                  <c:v>40978.270833333336</c:v>
                </c:pt>
                <c:pt idx="1573">
                  <c:v>40978.277777777774</c:v>
                </c:pt>
                <c:pt idx="1574">
                  <c:v>40978.284722222204</c:v>
                </c:pt>
                <c:pt idx="1575">
                  <c:v>40978.291666666606</c:v>
                </c:pt>
                <c:pt idx="1576">
                  <c:v>40978.29861111108</c:v>
                </c:pt>
                <c:pt idx="1577">
                  <c:v>40978.305555555562</c:v>
                </c:pt>
                <c:pt idx="1578">
                  <c:v>40978.312500000029</c:v>
                </c:pt>
                <c:pt idx="1579">
                  <c:v>40978.319444444474</c:v>
                </c:pt>
                <c:pt idx="1580">
                  <c:v>40978.326388888891</c:v>
                </c:pt>
                <c:pt idx="1581">
                  <c:v>40978.333333333336</c:v>
                </c:pt>
                <c:pt idx="1582">
                  <c:v>40978.34027777781</c:v>
                </c:pt>
                <c:pt idx="1583">
                  <c:v>40978.347222222219</c:v>
                </c:pt>
                <c:pt idx="1584">
                  <c:v>40978.354166666664</c:v>
                </c:pt>
                <c:pt idx="1585">
                  <c:v>40978.36111111108</c:v>
                </c:pt>
                <c:pt idx="1586">
                  <c:v>40978.368055555562</c:v>
                </c:pt>
                <c:pt idx="1587">
                  <c:v>40978.375</c:v>
                </c:pt>
                <c:pt idx="1588">
                  <c:v>40978.381944444474</c:v>
                </c:pt>
                <c:pt idx="1589">
                  <c:v>40978.388888888934</c:v>
                </c:pt>
                <c:pt idx="1590">
                  <c:v>40978.395833333336</c:v>
                </c:pt>
                <c:pt idx="1591">
                  <c:v>40978.402777777781</c:v>
                </c:pt>
                <c:pt idx="1592">
                  <c:v>40978.409722222204</c:v>
                </c:pt>
                <c:pt idx="1593">
                  <c:v>40978.416666666664</c:v>
                </c:pt>
                <c:pt idx="1594">
                  <c:v>40978.42361111108</c:v>
                </c:pt>
                <c:pt idx="1595">
                  <c:v>40978.430555555562</c:v>
                </c:pt>
                <c:pt idx="1596">
                  <c:v>40978.4375</c:v>
                </c:pt>
                <c:pt idx="1597">
                  <c:v>40978.444444444474</c:v>
                </c:pt>
                <c:pt idx="1598">
                  <c:v>40978.451388888891</c:v>
                </c:pt>
                <c:pt idx="1599">
                  <c:v>40978.458333333343</c:v>
                </c:pt>
                <c:pt idx="1600">
                  <c:v>40978.465277777781</c:v>
                </c:pt>
                <c:pt idx="1601">
                  <c:v>40978.472222222219</c:v>
                </c:pt>
                <c:pt idx="1602">
                  <c:v>40978.479166666628</c:v>
                </c:pt>
                <c:pt idx="1603">
                  <c:v>40978.486111111109</c:v>
                </c:pt>
                <c:pt idx="1604">
                  <c:v>40978.493055555555</c:v>
                </c:pt>
                <c:pt idx="1605">
                  <c:v>40978.5</c:v>
                </c:pt>
                <c:pt idx="1606">
                  <c:v>40978.506944444474</c:v>
                </c:pt>
                <c:pt idx="1607">
                  <c:v>40978.513888888891</c:v>
                </c:pt>
                <c:pt idx="1608">
                  <c:v>40978.520833333336</c:v>
                </c:pt>
                <c:pt idx="1609">
                  <c:v>40978.527777777774</c:v>
                </c:pt>
                <c:pt idx="1610">
                  <c:v>40978.534722222204</c:v>
                </c:pt>
                <c:pt idx="1611">
                  <c:v>40978.541666666628</c:v>
                </c:pt>
                <c:pt idx="1612">
                  <c:v>40978.548611111109</c:v>
                </c:pt>
                <c:pt idx="1613">
                  <c:v>40978.555555555562</c:v>
                </c:pt>
                <c:pt idx="1614">
                  <c:v>40978.5625</c:v>
                </c:pt>
                <c:pt idx="1615">
                  <c:v>40978.569444444445</c:v>
                </c:pt>
                <c:pt idx="1616">
                  <c:v>40978.576388888891</c:v>
                </c:pt>
                <c:pt idx="1617">
                  <c:v>40978.583333333336</c:v>
                </c:pt>
                <c:pt idx="1618">
                  <c:v>40978.590277777781</c:v>
                </c:pt>
                <c:pt idx="1619">
                  <c:v>40978.597222222204</c:v>
                </c:pt>
                <c:pt idx="1620">
                  <c:v>40978.604166666628</c:v>
                </c:pt>
                <c:pt idx="1621">
                  <c:v>40978.61111111108</c:v>
                </c:pt>
                <c:pt idx="1622">
                  <c:v>40978.618055555562</c:v>
                </c:pt>
                <c:pt idx="1623">
                  <c:v>40978.624999999993</c:v>
                </c:pt>
                <c:pt idx="1624">
                  <c:v>40978.631944444445</c:v>
                </c:pt>
                <c:pt idx="1625">
                  <c:v>40978.638888888891</c:v>
                </c:pt>
                <c:pt idx="1626">
                  <c:v>40978.645833333336</c:v>
                </c:pt>
                <c:pt idx="1627">
                  <c:v>40978.652777777781</c:v>
                </c:pt>
                <c:pt idx="1628">
                  <c:v>40978.659722222204</c:v>
                </c:pt>
                <c:pt idx="1629">
                  <c:v>40978.666666666628</c:v>
                </c:pt>
                <c:pt idx="1630">
                  <c:v>40978.67361111108</c:v>
                </c:pt>
                <c:pt idx="1631">
                  <c:v>40978.680555555562</c:v>
                </c:pt>
                <c:pt idx="1632">
                  <c:v>40978.6875</c:v>
                </c:pt>
                <c:pt idx="1633">
                  <c:v>40978.694444444445</c:v>
                </c:pt>
                <c:pt idx="1634">
                  <c:v>40978.701388888876</c:v>
                </c:pt>
                <c:pt idx="1635">
                  <c:v>40978.708333333336</c:v>
                </c:pt>
                <c:pt idx="1636">
                  <c:v>40978.715277777781</c:v>
                </c:pt>
                <c:pt idx="1637">
                  <c:v>40978.722222222204</c:v>
                </c:pt>
                <c:pt idx="1638">
                  <c:v>40978.729166666606</c:v>
                </c:pt>
                <c:pt idx="1639">
                  <c:v>40978.73611111108</c:v>
                </c:pt>
                <c:pt idx="1640">
                  <c:v>40978.743055555555</c:v>
                </c:pt>
                <c:pt idx="1641">
                  <c:v>40978.75</c:v>
                </c:pt>
                <c:pt idx="1642">
                  <c:v>40978.756944444474</c:v>
                </c:pt>
                <c:pt idx="1643">
                  <c:v>40978.763888888876</c:v>
                </c:pt>
                <c:pt idx="1644">
                  <c:v>40978.770833333336</c:v>
                </c:pt>
                <c:pt idx="1645">
                  <c:v>40978.777777777774</c:v>
                </c:pt>
                <c:pt idx="1646">
                  <c:v>40978.784722222204</c:v>
                </c:pt>
                <c:pt idx="1647">
                  <c:v>40978.791666666606</c:v>
                </c:pt>
                <c:pt idx="1648">
                  <c:v>40978.79861111108</c:v>
                </c:pt>
                <c:pt idx="1649">
                  <c:v>40978.805555555562</c:v>
                </c:pt>
                <c:pt idx="1650">
                  <c:v>40978.812500000029</c:v>
                </c:pt>
                <c:pt idx="1651">
                  <c:v>40978.819444444474</c:v>
                </c:pt>
                <c:pt idx="1652">
                  <c:v>40978.826388888891</c:v>
                </c:pt>
                <c:pt idx="1653">
                  <c:v>40978.833333333336</c:v>
                </c:pt>
                <c:pt idx="1654">
                  <c:v>40978.84027777781</c:v>
                </c:pt>
                <c:pt idx="1655">
                  <c:v>40978.847222222219</c:v>
                </c:pt>
                <c:pt idx="1656">
                  <c:v>40978.854166666664</c:v>
                </c:pt>
                <c:pt idx="1657">
                  <c:v>40978.86111111108</c:v>
                </c:pt>
                <c:pt idx="1658">
                  <c:v>40978.868055555562</c:v>
                </c:pt>
                <c:pt idx="1659">
                  <c:v>40978.875</c:v>
                </c:pt>
                <c:pt idx="1660">
                  <c:v>40978.881944444474</c:v>
                </c:pt>
                <c:pt idx="1661">
                  <c:v>40978.888888888934</c:v>
                </c:pt>
                <c:pt idx="1662">
                  <c:v>40978.895833333336</c:v>
                </c:pt>
                <c:pt idx="1663">
                  <c:v>40978.902777777781</c:v>
                </c:pt>
                <c:pt idx="1664">
                  <c:v>40978.909722222204</c:v>
                </c:pt>
                <c:pt idx="1665">
                  <c:v>40978.916666666664</c:v>
                </c:pt>
                <c:pt idx="1666">
                  <c:v>40978.92361111108</c:v>
                </c:pt>
                <c:pt idx="1667">
                  <c:v>40978.930555555562</c:v>
                </c:pt>
                <c:pt idx="1668">
                  <c:v>40978.9375</c:v>
                </c:pt>
                <c:pt idx="1669">
                  <c:v>40978.944444444474</c:v>
                </c:pt>
                <c:pt idx="1670">
                  <c:v>40978.951388888891</c:v>
                </c:pt>
                <c:pt idx="1671">
                  <c:v>40978.958333333343</c:v>
                </c:pt>
                <c:pt idx="1672">
                  <c:v>40978.965277777781</c:v>
                </c:pt>
                <c:pt idx="1673">
                  <c:v>40978.972222222219</c:v>
                </c:pt>
                <c:pt idx="1674">
                  <c:v>40978.979166666628</c:v>
                </c:pt>
                <c:pt idx="1675">
                  <c:v>40978.986111111109</c:v>
                </c:pt>
                <c:pt idx="1676">
                  <c:v>40978.993055555555</c:v>
                </c:pt>
                <c:pt idx="1677">
                  <c:v>40979</c:v>
                </c:pt>
                <c:pt idx="1678">
                  <c:v>40979.006944444474</c:v>
                </c:pt>
                <c:pt idx="1679">
                  <c:v>40979.013888888891</c:v>
                </c:pt>
                <c:pt idx="1680">
                  <c:v>40979.020833333336</c:v>
                </c:pt>
                <c:pt idx="1681">
                  <c:v>40979.027777777774</c:v>
                </c:pt>
                <c:pt idx="1682">
                  <c:v>40979.034722222204</c:v>
                </c:pt>
                <c:pt idx="1683">
                  <c:v>40979.041666666628</c:v>
                </c:pt>
                <c:pt idx="1684">
                  <c:v>40979.048611111109</c:v>
                </c:pt>
                <c:pt idx="1685">
                  <c:v>40979.055555555562</c:v>
                </c:pt>
                <c:pt idx="1686">
                  <c:v>40979.0625</c:v>
                </c:pt>
                <c:pt idx="1687">
                  <c:v>40979.069444444445</c:v>
                </c:pt>
                <c:pt idx="1688">
                  <c:v>40979.076388888891</c:v>
                </c:pt>
                <c:pt idx="1689">
                  <c:v>40979.124999999993</c:v>
                </c:pt>
                <c:pt idx="1690">
                  <c:v>40979.131944444445</c:v>
                </c:pt>
                <c:pt idx="1691">
                  <c:v>40979.138888888891</c:v>
                </c:pt>
                <c:pt idx="1692">
                  <c:v>40979.145833333336</c:v>
                </c:pt>
                <c:pt idx="1693">
                  <c:v>40979.152777777781</c:v>
                </c:pt>
                <c:pt idx="1694">
                  <c:v>40979.159722222204</c:v>
                </c:pt>
                <c:pt idx="1695">
                  <c:v>40979.166666666628</c:v>
                </c:pt>
                <c:pt idx="1696">
                  <c:v>40979.17361111108</c:v>
                </c:pt>
                <c:pt idx="1697">
                  <c:v>40979.180555555562</c:v>
                </c:pt>
                <c:pt idx="1698">
                  <c:v>40979.1875</c:v>
                </c:pt>
                <c:pt idx="1699">
                  <c:v>40979.194444444445</c:v>
                </c:pt>
                <c:pt idx="1700">
                  <c:v>40979.201388888876</c:v>
                </c:pt>
                <c:pt idx="1701">
                  <c:v>40979.208333333336</c:v>
                </c:pt>
                <c:pt idx="1702">
                  <c:v>40979.215277777781</c:v>
                </c:pt>
                <c:pt idx="1703">
                  <c:v>40979.222222222204</c:v>
                </c:pt>
                <c:pt idx="1704">
                  <c:v>40979.229166666606</c:v>
                </c:pt>
                <c:pt idx="1705">
                  <c:v>40979.23611111108</c:v>
                </c:pt>
                <c:pt idx="1706">
                  <c:v>40979.243055555555</c:v>
                </c:pt>
                <c:pt idx="1707">
                  <c:v>40979.25</c:v>
                </c:pt>
                <c:pt idx="1708">
                  <c:v>40979.256944444474</c:v>
                </c:pt>
                <c:pt idx="1709">
                  <c:v>40979.263888888876</c:v>
                </c:pt>
                <c:pt idx="1710">
                  <c:v>40979.270833333336</c:v>
                </c:pt>
                <c:pt idx="1711">
                  <c:v>40979.277777777774</c:v>
                </c:pt>
                <c:pt idx="1712">
                  <c:v>40979.284722222204</c:v>
                </c:pt>
                <c:pt idx="1713">
                  <c:v>40979.291666666606</c:v>
                </c:pt>
                <c:pt idx="1714">
                  <c:v>40979.29861111108</c:v>
                </c:pt>
                <c:pt idx="1715">
                  <c:v>40979.305555555562</c:v>
                </c:pt>
                <c:pt idx="1716">
                  <c:v>40979.312500000029</c:v>
                </c:pt>
                <c:pt idx="1717">
                  <c:v>40979.319444444474</c:v>
                </c:pt>
                <c:pt idx="1718">
                  <c:v>40979.326388888891</c:v>
                </c:pt>
                <c:pt idx="1719">
                  <c:v>40979.333333333336</c:v>
                </c:pt>
                <c:pt idx="1720">
                  <c:v>40979.34027777781</c:v>
                </c:pt>
                <c:pt idx="1721">
                  <c:v>40979.347222222219</c:v>
                </c:pt>
                <c:pt idx="1722">
                  <c:v>40979.354166666664</c:v>
                </c:pt>
                <c:pt idx="1723">
                  <c:v>40979.36111111108</c:v>
                </c:pt>
                <c:pt idx="1724">
                  <c:v>40979.368055555562</c:v>
                </c:pt>
                <c:pt idx="1725">
                  <c:v>40979.375</c:v>
                </c:pt>
                <c:pt idx="1726">
                  <c:v>40979.381944444474</c:v>
                </c:pt>
                <c:pt idx="1727">
                  <c:v>40979.388888888934</c:v>
                </c:pt>
                <c:pt idx="1728">
                  <c:v>40979.395833333336</c:v>
                </c:pt>
                <c:pt idx="1729">
                  <c:v>40979.402777777781</c:v>
                </c:pt>
                <c:pt idx="1730">
                  <c:v>40979.409722222204</c:v>
                </c:pt>
                <c:pt idx="1731">
                  <c:v>40979.416666666664</c:v>
                </c:pt>
                <c:pt idx="1732">
                  <c:v>40979.42361111108</c:v>
                </c:pt>
                <c:pt idx="1733">
                  <c:v>40979.430555555562</c:v>
                </c:pt>
                <c:pt idx="1734">
                  <c:v>40979.4375</c:v>
                </c:pt>
                <c:pt idx="1735">
                  <c:v>40979.444444444474</c:v>
                </c:pt>
                <c:pt idx="1736">
                  <c:v>40979.451388888891</c:v>
                </c:pt>
                <c:pt idx="1737">
                  <c:v>40979.458333333343</c:v>
                </c:pt>
                <c:pt idx="1738">
                  <c:v>40979.465277777781</c:v>
                </c:pt>
                <c:pt idx="1739">
                  <c:v>40979.472222222219</c:v>
                </c:pt>
                <c:pt idx="1740">
                  <c:v>40979.479166666628</c:v>
                </c:pt>
                <c:pt idx="1741">
                  <c:v>40979.486111111109</c:v>
                </c:pt>
                <c:pt idx="1742">
                  <c:v>40979.493055555555</c:v>
                </c:pt>
                <c:pt idx="1743">
                  <c:v>40979.5</c:v>
                </c:pt>
                <c:pt idx="1744">
                  <c:v>40979.506944444474</c:v>
                </c:pt>
                <c:pt idx="1745">
                  <c:v>40979.513888888891</c:v>
                </c:pt>
                <c:pt idx="1746">
                  <c:v>40979.520833333336</c:v>
                </c:pt>
                <c:pt idx="1747">
                  <c:v>40979.527777777774</c:v>
                </c:pt>
                <c:pt idx="1748">
                  <c:v>40979.534722222204</c:v>
                </c:pt>
                <c:pt idx="1749">
                  <c:v>40979.541666666628</c:v>
                </c:pt>
                <c:pt idx="1750">
                  <c:v>40979.548611111109</c:v>
                </c:pt>
                <c:pt idx="1751">
                  <c:v>40979.555555555562</c:v>
                </c:pt>
                <c:pt idx="1752">
                  <c:v>40979.5625</c:v>
                </c:pt>
                <c:pt idx="1753">
                  <c:v>40979.569444444445</c:v>
                </c:pt>
                <c:pt idx="1754">
                  <c:v>40979.576388888891</c:v>
                </c:pt>
                <c:pt idx="1755">
                  <c:v>40979.583333333336</c:v>
                </c:pt>
                <c:pt idx="1756">
                  <c:v>40979.590277777781</c:v>
                </c:pt>
                <c:pt idx="1757">
                  <c:v>40979.597222222204</c:v>
                </c:pt>
                <c:pt idx="1758">
                  <c:v>40979.604166666628</c:v>
                </c:pt>
                <c:pt idx="1759">
                  <c:v>40979.61111111108</c:v>
                </c:pt>
                <c:pt idx="1760">
                  <c:v>40979.618055555562</c:v>
                </c:pt>
                <c:pt idx="1761">
                  <c:v>40979.624999999993</c:v>
                </c:pt>
                <c:pt idx="1762">
                  <c:v>40979.631944444445</c:v>
                </c:pt>
                <c:pt idx="1763">
                  <c:v>40979.638888888891</c:v>
                </c:pt>
                <c:pt idx="1764">
                  <c:v>40979.645833333336</c:v>
                </c:pt>
                <c:pt idx="1765">
                  <c:v>40979.652777777781</c:v>
                </c:pt>
                <c:pt idx="1766">
                  <c:v>40979.659722222204</c:v>
                </c:pt>
                <c:pt idx="1767">
                  <c:v>40979.666666666628</c:v>
                </c:pt>
                <c:pt idx="1768">
                  <c:v>40979.67361111108</c:v>
                </c:pt>
                <c:pt idx="1769">
                  <c:v>40979.680555555562</c:v>
                </c:pt>
                <c:pt idx="1770">
                  <c:v>40979.6875</c:v>
                </c:pt>
                <c:pt idx="1771">
                  <c:v>40979.694444444445</c:v>
                </c:pt>
                <c:pt idx="1772">
                  <c:v>40979.701388888876</c:v>
                </c:pt>
                <c:pt idx="1773">
                  <c:v>40979.708333333336</c:v>
                </c:pt>
                <c:pt idx="1774">
                  <c:v>40979.715277777781</c:v>
                </c:pt>
                <c:pt idx="1775">
                  <c:v>40979.722222222204</c:v>
                </c:pt>
                <c:pt idx="1776">
                  <c:v>40979.729166666606</c:v>
                </c:pt>
                <c:pt idx="1777">
                  <c:v>40979.73611111108</c:v>
                </c:pt>
                <c:pt idx="1778">
                  <c:v>40979.743055555555</c:v>
                </c:pt>
                <c:pt idx="1779">
                  <c:v>40979.75</c:v>
                </c:pt>
                <c:pt idx="1780">
                  <c:v>40979.756944444474</c:v>
                </c:pt>
                <c:pt idx="1781">
                  <c:v>40979.763888888876</c:v>
                </c:pt>
                <c:pt idx="1782">
                  <c:v>40979.770833333336</c:v>
                </c:pt>
                <c:pt idx="1783">
                  <c:v>40979.777777777774</c:v>
                </c:pt>
                <c:pt idx="1784">
                  <c:v>40979.784722222204</c:v>
                </c:pt>
                <c:pt idx="1785">
                  <c:v>40979.791666666606</c:v>
                </c:pt>
                <c:pt idx="1786">
                  <c:v>40979.79861111108</c:v>
                </c:pt>
                <c:pt idx="1787">
                  <c:v>40979.805555555562</c:v>
                </c:pt>
                <c:pt idx="1788">
                  <c:v>40979.812500000029</c:v>
                </c:pt>
                <c:pt idx="1789">
                  <c:v>40979.819444444474</c:v>
                </c:pt>
                <c:pt idx="1790">
                  <c:v>40979.826388888891</c:v>
                </c:pt>
                <c:pt idx="1791">
                  <c:v>40979.833333333336</c:v>
                </c:pt>
                <c:pt idx="1792">
                  <c:v>40979.84027777781</c:v>
                </c:pt>
                <c:pt idx="1793">
                  <c:v>40979.847222222219</c:v>
                </c:pt>
                <c:pt idx="1794">
                  <c:v>40979.854166666664</c:v>
                </c:pt>
                <c:pt idx="1795">
                  <c:v>40979.86111111108</c:v>
                </c:pt>
                <c:pt idx="1796">
                  <c:v>40979.868055555562</c:v>
                </c:pt>
                <c:pt idx="1797">
                  <c:v>40979.875</c:v>
                </c:pt>
                <c:pt idx="1798">
                  <c:v>40979.881944444474</c:v>
                </c:pt>
                <c:pt idx="1799">
                  <c:v>40979.888888888934</c:v>
                </c:pt>
                <c:pt idx="1800">
                  <c:v>40979.895833333336</c:v>
                </c:pt>
                <c:pt idx="1801">
                  <c:v>40979.902777777781</c:v>
                </c:pt>
                <c:pt idx="1802">
                  <c:v>40979.909722222204</c:v>
                </c:pt>
                <c:pt idx="1803">
                  <c:v>40979.916666666664</c:v>
                </c:pt>
                <c:pt idx="1804">
                  <c:v>40979.92361111108</c:v>
                </c:pt>
                <c:pt idx="1805">
                  <c:v>40979.930555555562</c:v>
                </c:pt>
                <c:pt idx="1806">
                  <c:v>40979.9375</c:v>
                </c:pt>
                <c:pt idx="1807">
                  <c:v>40979.944444444474</c:v>
                </c:pt>
                <c:pt idx="1808">
                  <c:v>40979.951388888891</c:v>
                </c:pt>
                <c:pt idx="1809">
                  <c:v>40979.958333333343</c:v>
                </c:pt>
                <c:pt idx="1810">
                  <c:v>40979.965277777781</c:v>
                </c:pt>
                <c:pt idx="1811">
                  <c:v>40979.972222222219</c:v>
                </c:pt>
                <c:pt idx="1812">
                  <c:v>40979.979166666628</c:v>
                </c:pt>
                <c:pt idx="1813">
                  <c:v>40979.986111111109</c:v>
                </c:pt>
                <c:pt idx="1814">
                  <c:v>40979.993055555555</c:v>
                </c:pt>
                <c:pt idx="1815">
                  <c:v>40980</c:v>
                </c:pt>
                <c:pt idx="1816">
                  <c:v>40980.006944444474</c:v>
                </c:pt>
                <c:pt idx="1817">
                  <c:v>40980.013888888891</c:v>
                </c:pt>
                <c:pt idx="1818">
                  <c:v>40980.020833333336</c:v>
                </c:pt>
                <c:pt idx="1819">
                  <c:v>40980.027777777774</c:v>
                </c:pt>
                <c:pt idx="1820">
                  <c:v>40980.034722222204</c:v>
                </c:pt>
                <c:pt idx="1821">
                  <c:v>40980.041666666628</c:v>
                </c:pt>
                <c:pt idx="1822">
                  <c:v>40980.048611111109</c:v>
                </c:pt>
                <c:pt idx="1823">
                  <c:v>40980.055555555562</c:v>
                </c:pt>
                <c:pt idx="1824">
                  <c:v>40980.0625</c:v>
                </c:pt>
                <c:pt idx="1825">
                  <c:v>40980.069444444445</c:v>
                </c:pt>
                <c:pt idx="1826">
                  <c:v>40980.076388888891</c:v>
                </c:pt>
                <c:pt idx="1827">
                  <c:v>40980.083333333336</c:v>
                </c:pt>
                <c:pt idx="1828">
                  <c:v>40980.090277777781</c:v>
                </c:pt>
                <c:pt idx="1829">
                  <c:v>40980.097222222204</c:v>
                </c:pt>
                <c:pt idx="1830">
                  <c:v>40980.104166666628</c:v>
                </c:pt>
                <c:pt idx="1831">
                  <c:v>40980.11111111108</c:v>
                </c:pt>
                <c:pt idx="1832">
                  <c:v>40980.118055555562</c:v>
                </c:pt>
                <c:pt idx="1833">
                  <c:v>40980.124999999993</c:v>
                </c:pt>
                <c:pt idx="1834">
                  <c:v>40980.131944444445</c:v>
                </c:pt>
                <c:pt idx="1835">
                  <c:v>40980.138888888891</c:v>
                </c:pt>
                <c:pt idx="1836">
                  <c:v>40980.145833333336</c:v>
                </c:pt>
                <c:pt idx="1837">
                  <c:v>40980.152777777781</c:v>
                </c:pt>
                <c:pt idx="1838">
                  <c:v>40980.159722222204</c:v>
                </c:pt>
                <c:pt idx="1839">
                  <c:v>40980.166666666628</c:v>
                </c:pt>
                <c:pt idx="1840">
                  <c:v>40980.17361111108</c:v>
                </c:pt>
                <c:pt idx="1841">
                  <c:v>40980.180555555562</c:v>
                </c:pt>
                <c:pt idx="1842">
                  <c:v>40980.1875</c:v>
                </c:pt>
                <c:pt idx="1843">
                  <c:v>40980.194444444445</c:v>
                </c:pt>
                <c:pt idx="1844">
                  <c:v>40980.201388888876</c:v>
                </c:pt>
                <c:pt idx="1845">
                  <c:v>40980.208333333336</c:v>
                </c:pt>
                <c:pt idx="1846">
                  <c:v>40980.215277777781</c:v>
                </c:pt>
                <c:pt idx="1847">
                  <c:v>40980.222222222204</c:v>
                </c:pt>
                <c:pt idx="1848">
                  <c:v>40980.229166666606</c:v>
                </c:pt>
                <c:pt idx="1849">
                  <c:v>40980.23611111108</c:v>
                </c:pt>
                <c:pt idx="1850">
                  <c:v>40980.243055555555</c:v>
                </c:pt>
                <c:pt idx="1851">
                  <c:v>40980.25</c:v>
                </c:pt>
                <c:pt idx="1852">
                  <c:v>40980.256944444474</c:v>
                </c:pt>
                <c:pt idx="1853">
                  <c:v>40980.263888888876</c:v>
                </c:pt>
                <c:pt idx="1854">
                  <c:v>40980.270833333336</c:v>
                </c:pt>
                <c:pt idx="1855">
                  <c:v>40980.277777777774</c:v>
                </c:pt>
                <c:pt idx="1856">
                  <c:v>40980.284722222204</c:v>
                </c:pt>
                <c:pt idx="1857">
                  <c:v>40980.291666666606</c:v>
                </c:pt>
                <c:pt idx="1858">
                  <c:v>40980.29861111108</c:v>
                </c:pt>
                <c:pt idx="1859">
                  <c:v>40980.305555555562</c:v>
                </c:pt>
                <c:pt idx="1860">
                  <c:v>40980.312500000029</c:v>
                </c:pt>
                <c:pt idx="1861">
                  <c:v>40980.319444444474</c:v>
                </c:pt>
                <c:pt idx="1862">
                  <c:v>40980.326388888891</c:v>
                </c:pt>
                <c:pt idx="1863">
                  <c:v>40980.333333333336</c:v>
                </c:pt>
                <c:pt idx="1864">
                  <c:v>40980.34027777781</c:v>
                </c:pt>
                <c:pt idx="1865">
                  <c:v>40980.347222222219</c:v>
                </c:pt>
                <c:pt idx="1866">
                  <c:v>40980.354166666664</c:v>
                </c:pt>
                <c:pt idx="1867">
                  <c:v>40980.36111111108</c:v>
                </c:pt>
                <c:pt idx="1868">
                  <c:v>40980.368055555562</c:v>
                </c:pt>
                <c:pt idx="1869">
                  <c:v>40980.375</c:v>
                </c:pt>
                <c:pt idx="1870">
                  <c:v>40980.381944444474</c:v>
                </c:pt>
                <c:pt idx="1871">
                  <c:v>40980.388888888934</c:v>
                </c:pt>
                <c:pt idx="1872">
                  <c:v>40980.395833333336</c:v>
                </c:pt>
                <c:pt idx="1873">
                  <c:v>40980.402777777781</c:v>
                </c:pt>
                <c:pt idx="1874">
                  <c:v>40980.409722222204</c:v>
                </c:pt>
                <c:pt idx="1875">
                  <c:v>40980.416666666664</c:v>
                </c:pt>
                <c:pt idx="1876">
                  <c:v>40980.42361111108</c:v>
                </c:pt>
                <c:pt idx="1877">
                  <c:v>40980.430555555562</c:v>
                </c:pt>
                <c:pt idx="1878">
                  <c:v>40980.4375</c:v>
                </c:pt>
                <c:pt idx="1879">
                  <c:v>40980.444444444474</c:v>
                </c:pt>
                <c:pt idx="1880">
                  <c:v>40980.451388888891</c:v>
                </c:pt>
                <c:pt idx="1881">
                  <c:v>40980.458333333343</c:v>
                </c:pt>
                <c:pt idx="1882">
                  <c:v>40980.465277777781</c:v>
                </c:pt>
                <c:pt idx="1883">
                  <c:v>40980.472222222219</c:v>
                </c:pt>
                <c:pt idx="1884">
                  <c:v>40980.479166666628</c:v>
                </c:pt>
                <c:pt idx="1885">
                  <c:v>40980.486111111109</c:v>
                </c:pt>
                <c:pt idx="1886">
                  <c:v>40980.493055555555</c:v>
                </c:pt>
                <c:pt idx="1887">
                  <c:v>40980.5</c:v>
                </c:pt>
                <c:pt idx="1888">
                  <c:v>40980.506944444474</c:v>
                </c:pt>
                <c:pt idx="1889">
                  <c:v>40980.513888888891</c:v>
                </c:pt>
                <c:pt idx="1890">
                  <c:v>40980.520833333336</c:v>
                </c:pt>
                <c:pt idx="1891">
                  <c:v>40980.527777777774</c:v>
                </c:pt>
                <c:pt idx="1892">
                  <c:v>40980.534722222204</c:v>
                </c:pt>
                <c:pt idx="1893">
                  <c:v>40980.541666666628</c:v>
                </c:pt>
                <c:pt idx="1894">
                  <c:v>40980.548611111109</c:v>
                </c:pt>
                <c:pt idx="1895">
                  <c:v>40980.555555555562</c:v>
                </c:pt>
                <c:pt idx="1896">
                  <c:v>40980.5625</c:v>
                </c:pt>
                <c:pt idx="1897">
                  <c:v>40980.569444444445</c:v>
                </c:pt>
                <c:pt idx="1898">
                  <c:v>40980.576388888891</c:v>
                </c:pt>
                <c:pt idx="1899">
                  <c:v>40980.583333333336</c:v>
                </c:pt>
                <c:pt idx="1900">
                  <c:v>40980.590277777781</c:v>
                </c:pt>
                <c:pt idx="1901">
                  <c:v>40980.597222222204</c:v>
                </c:pt>
                <c:pt idx="1902">
                  <c:v>40980.604166666628</c:v>
                </c:pt>
                <c:pt idx="1903">
                  <c:v>40980.61111111108</c:v>
                </c:pt>
                <c:pt idx="1904">
                  <c:v>40980.618055555562</c:v>
                </c:pt>
                <c:pt idx="1905">
                  <c:v>40980.624999999993</c:v>
                </c:pt>
                <c:pt idx="1906">
                  <c:v>40980.631944444445</c:v>
                </c:pt>
                <c:pt idx="1907">
                  <c:v>40980.638888888891</c:v>
                </c:pt>
                <c:pt idx="1908">
                  <c:v>40980.645833333336</c:v>
                </c:pt>
                <c:pt idx="1909">
                  <c:v>40980.652777777781</c:v>
                </c:pt>
                <c:pt idx="1910">
                  <c:v>40980.659722222204</c:v>
                </c:pt>
                <c:pt idx="1911">
                  <c:v>40980.666666666628</c:v>
                </c:pt>
                <c:pt idx="1912">
                  <c:v>40980.67361111108</c:v>
                </c:pt>
                <c:pt idx="1913">
                  <c:v>40980.680555555562</c:v>
                </c:pt>
                <c:pt idx="1914">
                  <c:v>40980.6875</c:v>
                </c:pt>
                <c:pt idx="1915">
                  <c:v>40980.694444444445</c:v>
                </c:pt>
                <c:pt idx="1916">
                  <c:v>40980.701388888876</c:v>
                </c:pt>
                <c:pt idx="1917">
                  <c:v>40980.708333333336</c:v>
                </c:pt>
                <c:pt idx="1918">
                  <c:v>40980.715277777781</c:v>
                </c:pt>
                <c:pt idx="1919">
                  <c:v>40980.722222222204</c:v>
                </c:pt>
                <c:pt idx="1920">
                  <c:v>40980.729166666606</c:v>
                </c:pt>
                <c:pt idx="1921">
                  <c:v>40980.73611111108</c:v>
                </c:pt>
                <c:pt idx="1922">
                  <c:v>40980.743055555555</c:v>
                </c:pt>
                <c:pt idx="1923">
                  <c:v>40980.75</c:v>
                </c:pt>
                <c:pt idx="1924">
                  <c:v>40980.756944444474</c:v>
                </c:pt>
                <c:pt idx="1925">
                  <c:v>40980.763888888876</c:v>
                </c:pt>
                <c:pt idx="1926">
                  <c:v>40980.770833333336</c:v>
                </c:pt>
                <c:pt idx="1927">
                  <c:v>40980.777777777774</c:v>
                </c:pt>
                <c:pt idx="1928">
                  <c:v>40980.784722222204</c:v>
                </c:pt>
                <c:pt idx="1929">
                  <c:v>40980.791666666606</c:v>
                </c:pt>
                <c:pt idx="1930">
                  <c:v>40980.79861111108</c:v>
                </c:pt>
                <c:pt idx="1931">
                  <c:v>40980.805555555562</c:v>
                </c:pt>
                <c:pt idx="1932">
                  <c:v>40980.812500000029</c:v>
                </c:pt>
                <c:pt idx="1933">
                  <c:v>40980.819444444474</c:v>
                </c:pt>
                <c:pt idx="1934">
                  <c:v>40980.826388888891</c:v>
                </c:pt>
                <c:pt idx="1935">
                  <c:v>40980.833333333336</c:v>
                </c:pt>
                <c:pt idx="1936">
                  <c:v>40980.84027777781</c:v>
                </c:pt>
                <c:pt idx="1937">
                  <c:v>40980.847222222219</c:v>
                </c:pt>
                <c:pt idx="1938">
                  <c:v>40980.854166666664</c:v>
                </c:pt>
                <c:pt idx="1939">
                  <c:v>40980.86111111108</c:v>
                </c:pt>
                <c:pt idx="1940">
                  <c:v>40980.868055555562</c:v>
                </c:pt>
                <c:pt idx="1941">
                  <c:v>40980.875</c:v>
                </c:pt>
                <c:pt idx="1942">
                  <c:v>40980.881944444474</c:v>
                </c:pt>
                <c:pt idx="1943">
                  <c:v>40980.888888888934</c:v>
                </c:pt>
                <c:pt idx="1944">
                  <c:v>40980.895833333336</c:v>
                </c:pt>
                <c:pt idx="1945">
                  <c:v>40980.902777777781</c:v>
                </c:pt>
                <c:pt idx="1946">
                  <c:v>40980.909722222204</c:v>
                </c:pt>
                <c:pt idx="1947">
                  <c:v>40980.916666666664</c:v>
                </c:pt>
                <c:pt idx="1948">
                  <c:v>40980.92361111108</c:v>
                </c:pt>
                <c:pt idx="1949">
                  <c:v>40980.930555555562</c:v>
                </c:pt>
                <c:pt idx="1950">
                  <c:v>40980.9375</c:v>
                </c:pt>
                <c:pt idx="1951">
                  <c:v>40980.944444444474</c:v>
                </c:pt>
                <c:pt idx="1952">
                  <c:v>40980.951388888891</c:v>
                </c:pt>
                <c:pt idx="1953">
                  <c:v>40980.958333333343</c:v>
                </c:pt>
                <c:pt idx="1954">
                  <c:v>40980.965277777781</c:v>
                </c:pt>
                <c:pt idx="1955">
                  <c:v>40980.972222222219</c:v>
                </c:pt>
                <c:pt idx="1956">
                  <c:v>40980.979166666628</c:v>
                </c:pt>
                <c:pt idx="1957">
                  <c:v>40980.986111111109</c:v>
                </c:pt>
                <c:pt idx="1958">
                  <c:v>40980.993055555555</c:v>
                </c:pt>
                <c:pt idx="1959">
                  <c:v>40981</c:v>
                </c:pt>
                <c:pt idx="1960">
                  <c:v>40981.006944444474</c:v>
                </c:pt>
                <c:pt idx="1961">
                  <c:v>40981.013888888891</c:v>
                </c:pt>
                <c:pt idx="1962">
                  <c:v>40981.020833333336</c:v>
                </c:pt>
                <c:pt idx="1963">
                  <c:v>40981.027777777774</c:v>
                </c:pt>
                <c:pt idx="1964">
                  <c:v>40981.034722222204</c:v>
                </c:pt>
                <c:pt idx="1965">
                  <c:v>40981.041666666628</c:v>
                </c:pt>
                <c:pt idx="1966">
                  <c:v>40981.048611111109</c:v>
                </c:pt>
                <c:pt idx="1967">
                  <c:v>40981.055555555562</c:v>
                </c:pt>
                <c:pt idx="1968">
                  <c:v>40981.0625</c:v>
                </c:pt>
                <c:pt idx="1969">
                  <c:v>40981.069444444445</c:v>
                </c:pt>
                <c:pt idx="1970">
                  <c:v>40981.076388888891</c:v>
                </c:pt>
                <c:pt idx="1971">
                  <c:v>40981.083333333336</c:v>
                </c:pt>
                <c:pt idx="1972">
                  <c:v>40981.090277777781</c:v>
                </c:pt>
                <c:pt idx="1973">
                  <c:v>40981.097222222204</c:v>
                </c:pt>
                <c:pt idx="1974">
                  <c:v>40981.104166666628</c:v>
                </c:pt>
                <c:pt idx="1975">
                  <c:v>40981.11111111108</c:v>
                </c:pt>
                <c:pt idx="1976">
                  <c:v>40981.118055555562</c:v>
                </c:pt>
                <c:pt idx="1977">
                  <c:v>40981.124999999993</c:v>
                </c:pt>
                <c:pt idx="1978">
                  <c:v>40981.131944444445</c:v>
                </c:pt>
                <c:pt idx="1979">
                  <c:v>40981.138888888891</c:v>
                </c:pt>
                <c:pt idx="1980">
                  <c:v>40981.145833333336</c:v>
                </c:pt>
                <c:pt idx="1981">
                  <c:v>40981.152777777781</c:v>
                </c:pt>
                <c:pt idx="1982">
                  <c:v>40981.159722222204</c:v>
                </c:pt>
                <c:pt idx="1983">
                  <c:v>40981.166666666628</c:v>
                </c:pt>
                <c:pt idx="1984">
                  <c:v>40981.17361111108</c:v>
                </c:pt>
                <c:pt idx="1985">
                  <c:v>40981.180555555562</c:v>
                </c:pt>
                <c:pt idx="1986">
                  <c:v>40981.1875</c:v>
                </c:pt>
                <c:pt idx="1987">
                  <c:v>40981.194444444445</c:v>
                </c:pt>
                <c:pt idx="1988">
                  <c:v>40981.201388888876</c:v>
                </c:pt>
                <c:pt idx="1989">
                  <c:v>40981.208333333336</c:v>
                </c:pt>
                <c:pt idx="1990">
                  <c:v>40981.215277777781</c:v>
                </c:pt>
                <c:pt idx="1991">
                  <c:v>40981.222222222204</c:v>
                </c:pt>
                <c:pt idx="1992">
                  <c:v>40981.229166666606</c:v>
                </c:pt>
                <c:pt idx="1993">
                  <c:v>40981.23611111108</c:v>
                </c:pt>
                <c:pt idx="1994">
                  <c:v>40981.243055555555</c:v>
                </c:pt>
                <c:pt idx="1995">
                  <c:v>40981.25</c:v>
                </c:pt>
                <c:pt idx="1996">
                  <c:v>40981.256944444474</c:v>
                </c:pt>
                <c:pt idx="1997">
                  <c:v>40981.263888888876</c:v>
                </c:pt>
                <c:pt idx="1998">
                  <c:v>40981.270833333336</c:v>
                </c:pt>
                <c:pt idx="1999">
                  <c:v>40981.277777777774</c:v>
                </c:pt>
                <c:pt idx="2000">
                  <c:v>40981.284722222204</c:v>
                </c:pt>
                <c:pt idx="2001">
                  <c:v>40981.291666666606</c:v>
                </c:pt>
                <c:pt idx="2002">
                  <c:v>40981.29861111108</c:v>
                </c:pt>
                <c:pt idx="2003">
                  <c:v>40981.305555555562</c:v>
                </c:pt>
                <c:pt idx="2004">
                  <c:v>40981.312500000029</c:v>
                </c:pt>
                <c:pt idx="2005">
                  <c:v>40981.319444444474</c:v>
                </c:pt>
                <c:pt idx="2006">
                  <c:v>40981.326388888891</c:v>
                </c:pt>
                <c:pt idx="2007">
                  <c:v>40981.333333333336</c:v>
                </c:pt>
                <c:pt idx="2008">
                  <c:v>40981.34027777781</c:v>
                </c:pt>
                <c:pt idx="2009">
                  <c:v>40981.347222222219</c:v>
                </c:pt>
              </c:numCache>
            </c:numRef>
          </c:xVal>
          <c:yVal>
            <c:numRef>
              <c:f>'S72 Data'!$P$3:$P$2012</c:f>
              <c:numCache>
                <c:formatCode>General</c:formatCode>
                <c:ptCount val="2010"/>
                <c:pt idx="0">
                  <c:v>79.599999999999994</c:v>
                </c:pt>
                <c:pt idx="1">
                  <c:v>79.599999999999994</c:v>
                </c:pt>
                <c:pt idx="2">
                  <c:v>79.599999999999994</c:v>
                </c:pt>
                <c:pt idx="3">
                  <c:v>80</c:v>
                </c:pt>
                <c:pt idx="4">
                  <c:v>79.8</c:v>
                </c:pt>
                <c:pt idx="5">
                  <c:v>78.5</c:v>
                </c:pt>
                <c:pt idx="6">
                  <c:v>78</c:v>
                </c:pt>
                <c:pt idx="7">
                  <c:v>78.099999999999994</c:v>
                </c:pt>
                <c:pt idx="8">
                  <c:v>78.099999999999994</c:v>
                </c:pt>
                <c:pt idx="9">
                  <c:v>78</c:v>
                </c:pt>
                <c:pt idx="10">
                  <c:v>78.3</c:v>
                </c:pt>
                <c:pt idx="11">
                  <c:v>78.099999999999994</c:v>
                </c:pt>
                <c:pt idx="12">
                  <c:v>78.099999999999994</c:v>
                </c:pt>
                <c:pt idx="13">
                  <c:v>77.8</c:v>
                </c:pt>
                <c:pt idx="14">
                  <c:v>77.8</c:v>
                </c:pt>
                <c:pt idx="15">
                  <c:v>77.599999999999994</c:v>
                </c:pt>
                <c:pt idx="16">
                  <c:v>78.099999999999994</c:v>
                </c:pt>
                <c:pt idx="17">
                  <c:v>78</c:v>
                </c:pt>
                <c:pt idx="18">
                  <c:v>77.8</c:v>
                </c:pt>
                <c:pt idx="19">
                  <c:v>77.5</c:v>
                </c:pt>
                <c:pt idx="20">
                  <c:v>77.5</c:v>
                </c:pt>
                <c:pt idx="21">
                  <c:v>78</c:v>
                </c:pt>
                <c:pt idx="22">
                  <c:v>78</c:v>
                </c:pt>
                <c:pt idx="23">
                  <c:v>77.8</c:v>
                </c:pt>
                <c:pt idx="24">
                  <c:v>78</c:v>
                </c:pt>
                <c:pt idx="25">
                  <c:v>78.099999999999994</c:v>
                </c:pt>
                <c:pt idx="26">
                  <c:v>78.099999999999994</c:v>
                </c:pt>
                <c:pt idx="27">
                  <c:v>77.599999999999994</c:v>
                </c:pt>
                <c:pt idx="28">
                  <c:v>78</c:v>
                </c:pt>
                <c:pt idx="29">
                  <c:v>78.099999999999994</c:v>
                </c:pt>
                <c:pt idx="30">
                  <c:v>78.099999999999994</c:v>
                </c:pt>
                <c:pt idx="31">
                  <c:v>78.3</c:v>
                </c:pt>
                <c:pt idx="32">
                  <c:v>78.3</c:v>
                </c:pt>
                <c:pt idx="33">
                  <c:v>78.3</c:v>
                </c:pt>
                <c:pt idx="34">
                  <c:v>78.599999999999994</c:v>
                </c:pt>
                <c:pt idx="35">
                  <c:v>78.3</c:v>
                </c:pt>
                <c:pt idx="36">
                  <c:v>77.8</c:v>
                </c:pt>
                <c:pt idx="37">
                  <c:v>76.599999999999994</c:v>
                </c:pt>
                <c:pt idx="38">
                  <c:v>77.099999999999994</c:v>
                </c:pt>
                <c:pt idx="39">
                  <c:v>77</c:v>
                </c:pt>
                <c:pt idx="40">
                  <c:v>77.8</c:v>
                </c:pt>
                <c:pt idx="41">
                  <c:v>77.8</c:v>
                </c:pt>
                <c:pt idx="42">
                  <c:v>77.8</c:v>
                </c:pt>
                <c:pt idx="43">
                  <c:v>78.5</c:v>
                </c:pt>
                <c:pt idx="44">
                  <c:v>78.599999999999994</c:v>
                </c:pt>
                <c:pt idx="45">
                  <c:v>79.5</c:v>
                </c:pt>
                <c:pt idx="46">
                  <c:v>79.5</c:v>
                </c:pt>
                <c:pt idx="47">
                  <c:v>79.3</c:v>
                </c:pt>
                <c:pt idx="48">
                  <c:v>79.5</c:v>
                </c:pt>
                <c:pt idx="49">
                  <c:v>78.8</c:v>
                </c:pt>
                <c:pt idx="50">
                  <c:v>78.8</c:v>
                </c:pt>
                <c:pt idx="51">
                  <c:v>78.599999999999994</c:v>
                </c:pt>
                <c:pt idx="52">
                  <c:v>78.5</c:v>
                </c:pt>
                <c:pt idx="53">
                  <c:v>78.8</c:v>
                </c:pt>
                <c:pt idx="54">
                  <c:v>79</c:v>
                </c:pt>
                <c:pt idx="55">
                  <c:v>78.599999999999994</c:v>
                </c:pt>
                <c:pt idx="56">
                  <c:v>78.599999999999994</c:v>
                </c:pt>
                <c:pt idx="57">
                  <c:v>78.5</c:v>
                </c:pt>
                <c:pt idx="58">
                  <c:v>78.099999999999994</c:v>
                </c:pt>
                <c:pt idx="59">
                  <c:v>78</c:v>
                </c:pt>
                <c:pt idx="60">
                  <c:v>78.099999999999994</c:v>
                </c:pt>
                <c:pt idx="61">
                  <c:v>78.099999999999994</c:v>
                </c:pt>
                <c:pt idx="62">
                  <c:v>78.3</c:v>
                </c:pt>
                <c:pt idx="63">
                  <c:v>78.599999999999994</c:v>
                </c:pt>
                <c:pt idx="64">
                  <c:v>78.8</c:v>
                </c:pt>
                <c:pt idx="65">
                  <c:v>79</c:v>
                </c:pt>
                <c:pt idx="66">
                  <c:v>78.8</c:v>
                </c:pt>
                <c:pt idx="67">
                  <c:v>78.8</c:v>
                </c:pt>
                <c:pt idx="68">
                  <c:v>78.599999999999994</c:v>
                </c:pt>
                <c:pt idx="69">
                  <c:v>78.599999999999994</c:v>
                </c:pt>
                <c:pt idx="70">
                  <c:v>78.599999999999994</c:v>
                </c:pt>
                <c:pt idx="71">
                  <c:v>25</c:v>
                </c:pt>
                <c:pt idx="72">
                  <c:v>25</c:v>
                </c:pt>
                <c:pt idx="73">
                  <c:v>25</c:v>
                </c:pt>
                <c:pt idx="74">
                  <c:v>25</c:v>
                </c:pt>
                <c:pt idx="75">
                  <c:v>25</c:v>
                </c:pt>
                <c:pt idx="76">
                  <c:v>25</c:v>
                </c:pt>
                <c:pt idx="77">
                  <c:v>25</c:v>
                </c:pt>
                <c:pt idx="78">
                  <c:v>25</c:v>
                </c:pt>
                <c:pt idx="79">
                  <c:v>25</c:v>
                </c:pt>
                <c:pt idx="80">
                  <c:v>25</c:v>
                </c:pt>
                <c:pt idx="81">
                  <c:v>25</c:v>
                </c:pt>
                <c:pt idx="82">
                  <c:v>25</c:v>
                </c:pt>
                <c:pt idx="83">
                  <c:v>25</c:v>
                </c:pt>
                <c:pt idx="84">
                  <c:v>25</c:v>
                </c:pt>
                <c:pt idx="85">
                  <c:v>25</c:v>
                </c:pt>
                <c:pt idx="86">
                  <c:v>25</c:v>
                </c:pt>
                <c:pt idx="87">
                  <c:v>25</c:v>
                </c:pt>
                <c:pt idx="88">
                  <c:v>25</c:v>
                </c:pt>
                <c:pt idx="89">
                  <c:v>25</c:v>
                </c:pt>
                <c:pt idx="90">
                  <c:v>25</c:v>
                </c:pt>
                <c:pt idx="91">
                  <c:v>25</c:v>
                </c:pt>
                <c:pt idx="92">
                  <c:v>25</c:v>
                </c:pt>
                <c:pt idx="93">
                  <c:v>25</c:v>
                </c:pt>
                <c:pt idx="94">
                  <c:v>25</c:v>
                </c:pt>
                <c:pt idx="95">
                  <c:v>25</c:v>
                </c:pt>
                <c:pt idx="96">
                  <c:v>25</c:v>
                </c:pt>
                <c:pt idx="97">
                  <c:v>25</c:v>
                </c:pt>
                <c:pt idx="98">
                  <c:v>25</c:v>
                </c:pt>
                <c:pt idx="99">
                  <c:v>25</c:v>
                </c:pt>
                <c:pt idx="100">
                  <c:v>25</c:v>
                </c:pt>
                <c:pt idx="101">
                  <c:v>25</c:v>
                </c:pt>
                <c:pt idx="102">
                  <c:v>25</c:v>
                </c:pt>
                <c:pt idx="103">
                  <c:v>25</c:v>
                </c:pt>
                <c:pt idx="104">
                  <c:v>25</c:v>
                </c:pt>
                <c:pt idx="105">
                  <c:v>25</c:v>
                </c:pt>
                <c:pt idx="106">
                  <c:v>25</c:v>
                </c:pt>
                <c:pt idx="107">
                  <c:v>25</c:v>
                </c:pt>
                <c:pt idx="108">
                  <c:v>25</c:v>
                </c:pt>
                <c:pt idx="109">
                  <c:v>25</c:v>
                </c:pt>
                <c:pt idx="110">
                  <c:v>25</c:v>
                </c:pt>
                <c:pt idx="111">
                  <c:v>25</c:v>
                </c:pt>
                <c:pt idx="112">
                  <c:v>25</c:v>
                </c:pt>
                <c:pt idx="113">
                  <c:v>25</c:v>
                </c:pt>
                <c:pt idx="114">
                  <c:v>25</c:v>
                </c:pt>
                <c:pt idx="115">
                  <c:v>25</c:v>
                </c:pt>
                <c:pt idx="116">
                  <c:v>25</c:v>
                </c:pt>
                <c:pt idx="117">
                  <c:v>25</c:v>
                </c:pt>
                <c:pt idx="118">
                  <c:v>25</c:v>
                </c:pt>
                <c:pt idx="119">
                  <c:v>25</c:v>
                </c:pt>
                <c:pt idx="120">
                  <c:v>25</c:v>
                </c:pt>
                <c:pt idx="121">
                  <c:v>25</c:v>
                </c:pt>
                <c:pt idx="122">
                  <c:v>25</c:v>
                </c:pt>
                <c:pt idx="123">
                  <c:v>25</c:v>
                </c:pt>
                <c:pt idx="124">
                  <c:v>25</c:v>
                </c:pt>
                <c:pt idx="125">
                  <c:v>83</c:v>
                </c:pt>
                <c:pt idx="126">
                  <c:v>81.5</c:v>
                </c:pt>
                <c:pt idx="127">
                  <c:v>81.099999999999994</c:v>
                </c:pt>
                <c:pt idx="128">
                  <c:v>80.599999999999994</c:v>
                </c:pt>
                <c:pt idx="129">
                  <c:v>79.8</c:v>
                </c:pt>
                <c:pt idx="130">
                  <c:v>80</c:v>
                </c:pt>
                <c:pt idx="131">
                  <c:v>79.5</c:v>
                </c:pt>
                <c:pt idx="132">
                  <c:v>79.5</c:v>
                </c:pt>
                <c:pt idx="133">
                  <c:v>79.599999999999994</c:v>
                </c:pt>
                <c:pt idx="134">
                  <c:v>79.5</c:v>
                </c:pt>
                <c:pt idx="135">
                  <c:v>79</c:v>
                </c:pt>
                <c:pt idx="136">
                  <c:v>78.8</c:v>
                </c:pt>
                <c:pt idx="137">
                  <c:v>78.599999999999994</c:v>
                </c:pt>
                <c:pt idx="138">
                  <c:v>78.599999999999994</c:v>
                </c:pt>
                <c:pt idx="139">
                  <c:v>78.599999999999994</c:v>
                </c:pt>
                <c:pt idx="140">
                  <c:v>78.599999999999994</c:v>
                </c:pt>
                <c:pt idx="141">
                  <c:v>78.599999999999994</c:v>
                </c:pt>
                <c:pt idx="142">
                  <c:v>78.8</c:v>
                </c:pt>
                <c:pt idx="143">
                  <c:v>79.3</c:v>
                </c:pt>
                <c:pt idx="144">
                  <c:v>80</c:v>
                </c:pt>
                <c:pt idx="145">
                  <c:v>80</c:v>
                </c:pt>
                <c:pt idx="146">
                  <c:v>80.5</c:v>
                </c:pt>
                <c:pt idx="147">
                  <c:v>80.599999999999994</c:v>
                </c:pt>
                <c:pt idx="148">
                  <c:v>80.3</c:v>
                </c:pt>
                <c:pt idx="149">
                  <c:v>80</c:v>
                </c:pt>
                <c:pt idx="150">
                  <c:v>80.599999999999994</c:v>
                </c:pt>
                <c:pt idx="151">
                  <c:v>80.5</c:v>
                </c:pt>
                <c:pt idx="152">
                  <c:v>80.599999999999994</c:v>
                </c:pt>
                <c:pt idx="153">
                  <c:v>80.599999999999994</c:v>
                </c:pt>
                <c:pt idx="154">
                  <c:v>80.3</c:v>
                </c:pt>
                <c:pt idx="155">
                  <c:v>79.5</c:v>
                </c:pt>
                <c:pt idx="156">
                  <c:v>80.599999999999994</c:v>
                </c:pt>
                <c:pt idx="157">
                  <c:v>79.8</c:v>
                </c:pt>
                <c:pt idx="158">
                  <c:v>79.8</c:v>
                </c:pt>
                <c:pt idx="159">
                  <c:v>80.099999999999994</c:v>
                </c:pt>
                <c:pt idx="160">
                  <c:v>80.8</c:v>
                </c:pt>
                <c:pt idx="161">
                  <c:v>80.599999999999994</c:v>
                </c:pt>
                <c:pt idx="162">
                  <c:v>80.8</c:v>
                </c:pt>
                <c:pt idx="163">
                  <c:v>81</c:v>
                </c:pt>
                <c:pt idx="164">
                  <c:v>81</c:v>
                </c:pt>
                <c:pt idx="165">
                  <c:v>81.3</c:v>
                </c:pt>
                <c:pt idx="166">
                  <c:v>80.8</c:v>
                </c:pt>
                <c:pt idx="167">
                  <c:v>81</c:v>
                </c:pt>
                <c:pt idx="168">
                  <c:v>80.599999999999994</c:v>
                </c:pt>
                <c:pt idx="169">
                  <c:v>80.5</c:v>
                </c:pt>
                <c:pt idx="170">
                  <c:v>80.599999999999994</c:v>
                </c:pt>
                <c:pt idx="171">
                  <c:v>81</c:v>
                </c:pt>
                <c:pt idx="172">
                  <c:v>81</c:v>
                </c:pt>
                <c:pt idx="173">
                  <c:v>81</c:v>
                </c:pt>
                <c:pt idx="174">
                  <c:v>80.599999999999994</c:v>
                </c:pt>
                <c:pt idx="175">
                  <c:v>81</c:v>
                </c:pt>
                <c:pt idx="176">
                  <c:v>81.099999999999994</c:v>
                </c:pt>
                <c:pt idx="177">
                  <c:v>80.599999999999994</c:v>
                </c:pt>
                <c:pt idx="178">
                  <c:v>81.5</c:v>
                </c:pt>
                <c:pt idx="179">
                  <c:v>81.3</c:v>
                </c:pt>
                <c:pt idx="180">
                  <c:v>81.099999999999994</c:v>
                </c:pt>
                <c:pt idx="181">
                  <c:v>81.5</c:v>
                </c:pt>
                <c:pt idx="182">
                  <c:v>81.5</c:v>
                </c:pt>
                <c:pt idx="183">
                  <c:v>81.3</c:v>
                </c:pt>
                <c:pt idx="184">
                  <c:v>80.8</c:v>
                </c:pt>
                <c:pt idx="185">
                  <c:v>81.8</c:v>
                </c:pt>
                <c:pt idx="186">
                  <c:v>82</c:v>
                </c:pt>
                <c:pt idx="187">
                  <c:v>81</c:v>
                </c:pt>
                <c:pt idx="188">
                  <c:v>81.3</c:v>
                </c:pt>
                <c:pt idx="189">
                  <c:v>81.5</c:v>
                </c:pt>
                <c:pt idx="190">
                  <c:v>81.099999999999994</c:v>
                </c:pt>
                <c:pt idx="191">
                  <c:v>81.3</c:v>
                </c:pt>
                <c:pt idx="192">
                  <c:v>81</c:v>
                </c:pt>
                <c:pt idx="193">
                  <c:v>80.8</c:v>
                </c:pt>
                <c:pt idx="194">
                  <c:v>80.599999999999994</c:v>
                </c:pt>
                <c:pt idx="195">
                  <c:v>80.3</c:v>
                </c:pt>
                <c:pt idx="196">
                  <c:v>80.5</c:v>
                </c:pt>
                <c:pt idx="197">
                  <c:v>79.5</c:v>
                </c:pt>
                <c:pt idx="198">
                  <c:v>80.099999999999994</c:v>
                </c:pt>
                <c:pt idx="199">
                  <c:v>79.8</c:v>
                </c:pt>
                <c:pt idx="200">
                  <c:v>79.5</c:v>
                </c:pt>
                <c:pt idx="201">
                  <c:v>79.3</c:v>
                </c:pt>
                <c:pt idx="202">
                  <c:v>79.099999999999994</c:v>
                </c:pt>
                <c:pt idx="203">
                  <c:v>78.5</c:v>
                </c:pt>
                <c:pt idx="204">
                  <c:v>78.599999999999994</c:v>
                </c:pt>
                <c:pt idx="205">
                  <c:v>78.5</c:v>
                </c:pt>
                <c:pt idx="206">
                  <c:v>78.8</c:v>
                </c:pt>
                <c:pt idx="207">
                  <c:v>78.599999999999994</c:v>
                </c:pt>
                <c:pt idx="208">
                  <c:v>78.5</c:v>
                </c:pt>
                <c:pt idx="209">
                  <c:v>78.5</c:v>
                </c:pt>
                <c:pt idx="210">
                  <c:v>78.8</c:v>
                </c:pt>
                <c:pt idx="211">
                  <c:v>78.3</c:v>
                </c:pt>
                <c:pt idx="212">
                  <c:v>78.3</c:v>
                </c:pt>
                <c:pt idx="213">
                  <c:v>78.5</c:v>
                </c:pt>
                <c:pt idx="214">
                  <c:v>78.8</c:v>
                </c:pt>
                <c:pt idx="215">
                  <c:v>25</c:v>
                </c:pt>
                <c:pt idx="216">
                  <c:v>25</c:v>
                </c:pt>
                <c:pt idx="217">
                  <c:v>25</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25</c:v>
                </c:pt>
                <c:pt idx="234">
                  <c:v>25</c:v>
                </c:pt>
                <c:pt idx="235">
                  <c:v>25</c:v>
                </c:pt>
                <c:pt idx="236">
                  <c:v>25</c:v>
                </c:pt>
                <c:pt idx="237">
                  <c:v>25</c:v>
                </c:pt>
                <c:pt idx="238">
                  <c:v>25</c:v>
                </c:pt>
                <c:pt idx="239">
                  <c:v>25</c:v>
                </c:pt>
                <c:pt idx="240">
                  <c:v>25</c:v>
                </c:pt>
                <c:pt idx="241">
                  <c:v>25</c:v>
                </c:pt>
                <c:pt idx="242">
                  <c:v>25</c:v>
                </c:pt>
                <c:pt idx="243">
                  <c:v>25</c:v>
                </c:pt>
                <c:pt idx="244">
                  <c:v>25</c:v>
                </c:pt>
                <c:pt idx="245">
                  <c:v>25</c:v>
                </c:pt>
                <c:pt idx="246">
                  <c:v>25</c:v>
                </c:pt>
                <c:pt idx="247">
                  <c:v>25</c:v>
                </c:pt>
                <c:pt idx="248">
                  <c:v>25</c:v>
                </c:pt>
                <c:pt idx="249">
                  <c:v>25</c:v>
                </c:pt>
                <c:pt idx="250">
                  <c:v>25</c:v>
                </c:pt>
                <c:pt idx="251">
                  <c:v>25</c:v>
                </c:pt>
                <c:pt idx="252">
                  <c:v>25</c:v>
                </c:pt>
                <c:pt idx="253">
                  <c:v>25</c:v>
                </c:pt>
                <c:pt idx="254">
                  <c:v>25</c:v>
                </c:pt>
                <c:pt idx="255">
                  <c:v>25</c:v>
                </c:pt>
                <c:pt idx="256">
                  <c:v>25</c:v>
                </c:pt>
                <c:pt idx="257">
                  <c:v>25</c:v>
                </c:pt>
                <c:pt idx="258">
                  <c:v>25</c:v>
                </c:pt>
                <c:pt idx="259">
                  <c:v>25</c:v>
                </c:pt>
                <c:pt idx="260">
                  <c:v>25</c:v>
                </c:pt>
                <c:pt idx="261">
                  <c:v>25</c:v>
                </c:pt>
                <c:pt idx="262">
                  <c:v>25</c:v>
                </c:pt>
                <c:pt idx="263">
                  <c:v>25</c:v>
                </c:pt>
                <c:pt idx="264">
                  <c:v>25</c:v>
                </c:pt>
                <c:pt idx="265">
                  <c:v>25</c:v>
                </c:pt>
                <c:pt idx="266">
                  <c:v>25</c:v>
                </c:pt>
                <c:pt idx="267">
                  <c:v>25</c:v>
                </c:pt>
                <c:pt idx="268">
                  <c:v>28.5</c:v>
                </c:pt>
                <c:pt idx="269">
                  <c:v>81.599999999999994</c:v>
                </c:pt>
                <c:pt idx="270">
                  <c:v>80.8</c:v>
                </c:pt>
                <c:pt idx="271">
                  <c:v>80.3</c:v>
                </c:pt>
                <c:pt idx="272">
                  <c:v>79.5</c:v>
                </c:pt>
                <c:pt idx="273">
                  <c:v>78.8</c:v>
                </c:pt>
                <c:pt idx="274">
                  <c:v>78.8</c:v>
                </c:pt>
                <c:pt idx="275">
                  <c:v>78.099999999999994</c:v>
                </c:pt>
                <c:pt idx="276">
                  <c:v>77.8</c:v>
                </c:pt>
                <c:pt idx="277">
                  <c:v>77.599999999999994</c:v>
                </c:pt>
                <c:pt idx="278">
                  <c:v>77.5</c:v>
                </c:pt>
                <c:pt idx="279">
                  <c:v>77.3</c:v>
                </c:pt>
                <c:pt idx="280">
                  <c:v>77.3</c:v>
                </c:pt>
                <c:pt idx="281">
                  <c:v>77.3</c:v>
                </c:pt>
                <c:pt idx="282">
                  <c:v>76.8</c:v>
                </c:pt>
                <c:pt idx="283">
                  <c:v>76.5</c:v>
                </c:pt>
                <c:pt idx="284">
                  <c:v>76.3</c:v>
                </c:pt>
                <c:pt idx="285">
                  <c:v>76.599999999999994</c:v>
                </c:pt>
                <c:pt idx="286">
                  <c:v>77.099999999999994</c:v>
                </c:pt>
                <c:pt idx="287">
                  <c:v>77.8</c:v>
                </c:pt>
                <c:pt idx="288">
                  <c:v>78.3</c:v>
                </c:pt>
                <c:pt idx="289">
                  <c:v>78.099999999999994</c:v>
                </c:pt>
                <c:pt idx="290">
                  <c:v>78.599999999999994</c:v>
                </c:pt>
                <c:pt idx="291">
                  <c:v>78.3</c:v>
                </c:pt>
                <c:pt idx="292">
                  <c:v>78.099999999999994</c:v>
                </c:pt>
                <c:pt idx="293">
                  <c:v>78.5</c:v>
                </c:pt>
                <c:pt idx="294">
                  <c:v>79.5</c:v>
                </c:pt>
                <c:pt idx="295">
                  <c:v>79.5</c:v>
                </c:pt>
                <c:pt idx="296">
                  <c:v>78.5</c:v>
                </c:pt>
                <c:pt idx="297">
                  <c:v>79</c:v>
                </c:pt>
                <c:pt idx="298">
                  <c:v>78.5</c:v>
                </c:pt>
                <c:pt idx="299">
                  <c:v>78.099999999999994</c:v>
                </c:pt>
                <c:pt idx="300">
                  <c:v>77.5</c:v>
                </c:pt>
                <c:pt idx="301">
                  <c:v>77.5</c:v>
                </c:pt>
                <c:pt idx="302">
                  <c:v>77.5</c:v>
                </c:pt>
                <c:pt idx="303">
                  <c:v>77</c:v>
                </c:pt>
                <c:pt idx="304">
                  <c:v>77.5</c:v>
                </c:pt>
                <c:pt idx="305">
                  <c:v>77.599999999999994</c:v>
                </c:pt>
                <c:pt idx="306">
                  <c:v>77.8</c:v>
                </c:pt>
                <c:pt idx="307">
                  <c:v>78.099999999999994</c:v>
                </c:pt>
                <c:pt idx="308">
                  <c:v>78.099999999999994</c:v>
                </c:pt>
                <c:pt idx="309">
                  <c:v>78.3</c:v>
                </c:pt>
                <c:pt idx="310">
                  <c:v>79</c:v>
                </c:pt>
                <c:pt idx="311">
                  <c:v>78.599999999999994</c:v>
                </c:pt>
                <c:pt idx="312">
                  <c:v>78.3</c:v>
                </c:pt>
                <c:pt idx="313">
                  <c:v>77.599999999999994</c:v>
                </c:pt>
                <c:pt idx="314">
                  <c:v>77.8</c:v>
                </c:pt>
                <c:pt idx="315">
                  <c:v>78.099999999999994</c:v>
                </c:pt>
                <c:pt idx="316">
                  <c:v>78.099999999999994</c:v>
                </c:pt>
                <c:pt idx="317">
                  <c:v>77.8</c:v>
                </c:pt>
                <c:pt idx="318">
                  <c:v>78.3</c:v>
                </c:pt>
                <c:pt idx="319">
                  <c:v>78.5</c:v>
                </c:pt>
                <c:pt idx="320">
                  <c:v>78.8</c:v>
                </c:pt>
                <c:pt idx="321">
                  <c:v>78.599999999999994</c:v>
                </c:pt>
                <c:pt idx="322">
                  <c:v>78.8</c:v>
                </c:pt>
                <c:pt idx="323">
                  <c:v>79</c:v>
                </c:pt>
                <c:pt idx="324">
                  <c:v>78.5</c:v>
                </c:pt>
                <c:pt idx="325">
                  <c:v>79</c:v>
                </c:pt>
                <c:pt idx="326">
                  <c:v>78.5</c:v>
                </c:pt>
                <c:pt idx="327">
                  <c:v>77.8</c:v>
                </c:pt>
                <c:pt idx="328">
                  <c:v>77.8</c:v>
                </c:pt>
                <c:pt idx="329">
                  <c:v>77.8</c:v>
                </c:pt>
                <c:pt idx="330">
                  <c:v>78</c:v>
                </c:pt>
                <c:pt idx="331">
                  <c:v>77.5</c:v>
                </c:pt>
                <c:pt idx="332">
                  <c:v>77.599999999999994</c:v>
                </c:pt>
                <c:pt idx="333">
                  <c:v>78.3</c:v>
                </c:pt>
                <c:pt idx="334">
                  <c:v>77.8</c:v>
                </c:pt>
                <c:pt idx="335">
                  <c:v>77.8</c:v>
                </c:pt>
                <c:pt idx="336">
                  <c:v>78</c:v>
                </c:pt>
                <c:pt idx="337">
                  <c:v>77.599999999999994</c:v>
                </c:pt>
                <c:pt idx="338">
                  <c:v>77.599999999999994</c:v>
                </c:pt>
                <c:pt idx="339">
                  <c:v>77.8</c:v>
                </c:pt>
                <c:pt idx="340">
                  <c:v>77.8</c:v>
                </c:pt>
                <c:pt idx="341">
                  <c:v>77.8</c:v>
                </c:pt>
                <c:pt idx="342">
                  <c:v>77.8</c:v>
                </c:pt>
                <c:pt idx="343">
                  <c:v>78.099999999999994</c:v>
                </c:pt>
                <c:pt idx="344">
                  <c:v>78.5</c:v>
                </c:pt>
                <c:pt idx="345">
                  <c:v>78.3</c:v>
                </c:pt>
                <c:pt idx="346">
                  <c:v>78.099999999999994</c:v>
                </c:pt>
                <c:pt idx="347">
                  <c:v>77.8</c:v>
                </c:pt>
                <c:pt idx="348">
                  <c:v>77.8</c:v>
                </c:pt>
                <c:pt idx="349">
                  <c:v>77.599999999999994</c:v>
                </c:pt>
                <c:pt idx="350">
                  <c:v>77.3</c:v>
                </c:pt>
                <c:pt idx="351">
                  <c:v>77.3</c:v>
                </c:pt>
                <c:pt idx="352">
                  <c:v>77.3</c:v>
                </c:pt>
                <c:pt idx="353">
                  <c:v>77.5</c:v>
                </c:pt>
                <c:pt idx="354">
                  <c:v>77.3</c:v>
                </c:pt>
                <c:pt idx="355">
                  <c:v>77</c:v>
                </c:pt>
                <c:pt idx="356">
                  <c:v>76.8</c:v>
                </c:pt>
                <c:pt idx="357">
                  <c:v>77</c:v>
                </c:pt>
                <c:pt idx="358">
                  <c:v>73.599999999999994</c:v>
                </c:pt>
                <c:pt idx="359">
                  <c:v>25</c:v>
                </c:pt>
                <c:pt idx="360">
                  <c:v>25</c:v>
                </c:pt>
                <c:pt idx="361">
                  <c:v>25</c:v>
                </c:pt>
                <c:pt idx="362">
                  <c:v>25</c:v>
                </c:pt>
                <c:pt idx="363">
                  <c:v>25</c:v>
                </c:pt>
                <c:pt idx="364">
                  <c:v>25</c:v>
                </c:pt>
                <c:pt idx="365">
                  <c:v>25</c:v>
                </c:pt>
                <c:pt idx="366">
                  <c:v>25</c:v>
                </c:pt>
                <c:pt idx="367">
                  <c:v>25</c:v>
                </c:pt>
                <c:pt idx="368">
                  <c:v>25</c:v>
                </c:pt>
                <c:pt idx="369">
                  <c:v>25</c:v>
                </c:pt>
                <c:pt idx="370">
                  <c:v>25</c:v>
                </c:pt>
                <c:pt idx="371">
                  <c:v>25</c:v>
                </c:pt>
                <c:pt idx="372">
                  <c:v>25</c:v>
                </c:pt>
                <c:pt idx="373">
                  <c:v>25</c:v>
                </c:pt>
                <c:pt idx="374">
                  <c:v>25</c:v>
                </c:pt>
                <c:pt idx="375">
                  <c:v>25</c:v>
                </c:pt>
                <c:pt idx="376">
                  <c:v>25</c:v>
                </c:pt>
                <c:pt idx="377">
                  <c:v>25</c:v>
                </c:pt>
                <c:pt idx="378">
                  <c:v>25</c:v>
                </c:pt>
                <c:pt idx="379">
                  <c:v>25</c:v>
                </c:pt>
                <c:pt idx="380">
                  <c:v>25</c:v>
                </c:pt>
                <c:pt idx="381">
                  <c:v>25</c:v>
                </c:pt>
                <c:pt idx="382">
                  <c:v>25</c:v>
                </c:pt>
                <c:pt idx="383">
                  <c:v>25</c:v>
                </c:pt>
                <c:pt idx="384">
                  <c:v>25</c:v>
                </c:pt>
                <c:pt idx="385">
                  <c:v>25</c:v>
                </c:pt>
                <c:pt idx="386">
                  <c:v>25</c:v>
                </c:pt>
                <c:pt idx="387">
                  <c:v>25</c:v>
                </c:pt>
                <c:pt idx="388">
                  <c:v>25</c:v>
                </c:pt>
                <c:pt idx="389">
                  <c:v>25</c:v>
                </c:pt>
                <c:pt idx="390">
                  <c:v>25</c:v>
                </c:pt>
                <c:pt idx="391">
                  <c:v>25</c:v>
                </c:pt>
                <c:pt idx="392">
                  <c:v>25</c:v>
                </c:pt>
                <c:pt idx="393">
                  <c:v>25</c:v>
                </c:pt>
                <c:pt idx="394">
                  <c:v>25</c:v>
                </c:pt>
                <c:pt idx="395">
                  <c:v>25</c:v>
                </c:pt>
                <c:pt idx="396">
                  <c:v>25</c:v>
                </c:pt>
                <c:pt idx="397">
                  <c:v>25</c:v>
                </c:pt>
                <c:pt idx="398">
                  <c:v>25</c:v>
                </c:pt>
                <c:pt idx="399">
                  <c:v>25</c:v>
                </c:pt>
                <c:pt idx="400">
                  <c:v>25</c:v>
                </c:pt>
                <c:pt idx="401">
                  <c:v>25</c:v>
                </c:pt>
                <c:pt idx="402">
                  <c:v>25</c:v>
                </c:pt>
                <c:pt idx="403">
                  <c:v>25</c:v>
                </c:pt>
                <c:pt idx="404">
                  <c:v>25</c:v>
                </c:pt>
                <c:pt idx="405">
                  <c:v>25</c:v>
                </c:pt>
                <c:pt idx="406">
                  <c:v>25</c:v>
                </c:pt>
                <c:pt idx="407">
                  <c:v>25</c:v>
                </c:pt>
                <c:pt idx="408">
                  <c:v>25</c:v>
                </c:pt>
                <c:pt idx="409">
                  <c:v>25</c:v>
                </c:pt>
                <c:pt idx="410">
                  <c:v>25</c:v>
                </c:pt>
                <c:pt idx="411">
                  <c:v>25</c:v>
                </c:pt>
                <c:pt idx="412">
                  <c:v>27.5</c:v>
                </c:pt>
                <c:pt idx="413">
                  <c:v>83.1</c:v>
                </c:pt>
                <c:pt idx="414">
                  <c:v>82.3</c:v>
                </c:pt>
                <c:pt idx="415">
                  <c:v>81.5</c:v>
                </c:pt>
                <c:pt idx="416">
                  <c:v>80.8</c:v>
                </c:pt>
                <c:pt idx="417">
                  <c:v>80.3</c:v>
                </c:pt>
                <c:pt idx="418">
                  <c:v>80.099999999999994</c:v>
                </c:pt>
                <c:pt idx="419">
                  <c:v>79.8</c:v>
                </c:pt>
                <c:pt idx="420">
                  <c:v>79.8</c:v>
                </c:pt>
                <c:pt idx="421">
                  <c:v>79.599999999999994</c:v>
                </c:pt>
                <c:pt idx="422">
                  <c:v>79.599999999999994</c:v>
                </c:pt>
                <c:pt idx="423">
                  <c:v>79.8</c:v>
                </c:pt>
                <c:pt idx="424">
                  <c:v>80</c:v>
                </c:pt>
                <c:pt idx="425">
                  <c:v>80</c:v>
                </c:pt>
                <c:pt idx="426">
                  <c:v>81.3</c:v>
                </c:pt>
                <c:pt idx="427">
                  <c:v>81</c:v>
                </c:pt>
                <c:pt idx="428">
                  <c:v>81</c:v>
                </c:pt>
                <c:pt idx="429">
                  <c:v>80.599999999999994</c:v>
                </c:pt>
                <c:pt idx="430">
                  <c:v>81</c:v>
                </c:pt>
                <c:pt idx="431">
                  <c:v>81</c:v>
                </c:pt>
                <c:pt idx="432">
                  <c:v>80.8</c:v>
                </c:pt>
                <c:pt idx="433">
                  <c:v>80.3</c:v>
                </c:pt>
                <c:pt idx="434">
                  <c:v>80.8</c:v>
                </c:pt>
                <c:pt idx="435">
                  <c:v>80.8</c:v>
                </c:pt>
                <c:pt idx="436">
                  <c:v>81</c:v>
                </c:pt>
                <c:pt idx="437">
                  <c:v>81.3</c:v>
                </c:pt>
                <c:pt idx="438">
                  <c:v>81.599999999999994</c:v>
                </c:pt>
                <c:pt idx="439">
                  <c:v>81.599999999999994</c:v>
                </c:pt>
                <c:pt idx="440">
                  <c:v>81.599999999999994</c:v>
                </c:pt>
                <c:pt idx="441">
                  <c:v>81.5</c:v>
                </c:pt>
                <c:pt idx="442">
                  <c:v>81.099999999999994</c:v>
                </c:pt>
                <c:pt idx="443">
                  <c:v>81.5</c:v>
                </c:pt>
                <c:pt idx="444">
                  <c:v>81.3</c:v>
                </c:pt>
                <c:pt idx="445">
                  <c:v>81.5</c:v>
                </c:pt>
                <c:pt idx="446">
                  <c:v>81.8</c:v>
                </c:pt>
                <c:pt idx="447">
                  <c:v>82</c:v>
                </c:pt>
                <c:pt idx="448">
                  <c:v>81.8</c:v>
                </c:pt>
                <c:pt idx="449">
                  <c:v>81.8</c:v>
                </c:pt>
                <c:pt idx="450">
                  <c:v>81.8</c:v>
                </c:pt>
                <c:pt idx="451">
                  <c:v>81.8</c:v>
                </c:pt>
                <c:pt idx="452">
                  <c:v>81.8</c:v>
                </c:pt>
                <c:pt idx="453">
                  <c:v>82</c:v>
                </c:pt>
                <c:pt idx="454">
                  <c:v>81.8</c:v>
                </c:pt>
                <c:pt idx="455">
                  <c:v>81.599999999999994</c:v>
                </c:pt>
                <c:pt idx="456">
                  <c:v>81.599999999999994</c:v>
                </c:pt>
                <c:pt idx="457">
                  <c:v>81.599999999999994</c:v>
                </c:pt>
                <c:pt idx="458">
                  <c:v>81.8</c:v>
                </c:pt>
                <c:pt idx="459">
                  <c:v>81.599999999999994</c:v>
                </c:pt>
                <c:pt idx="460">
                  <c:v>81.599999999999994</c:v>
                </c:pt>
                <c:pt idx="461">
                  <c:v>81.5</c:v>
                </c:pt>
                <c:pt idx="462">
                  <c:v>81.099999999999994</c:v>
                </c:pt>
                <c:pt idx="463">
                  <c:v>80.3</c:v>
                </c:pt>
                <c:pt idx="464">
                  <c:v>80.5</c:v>
                </c:pt>
                <c:pt idx="465">
                  <c:v>80.599999999999994</c:v>
                </c:pt>
                <c:pt idx="466">
                  <c:v>80.599999999999994</c:v>
                </c:pt>
                <c:pt idx="467">
                  <c:v>81</c:v>
                </c:pt>
                <c:pt idx="468">
                  <c:v>81</c:v>
                </c:pt>
                <c:pt idx="469">
                  <c:v>81</c:v>
                </c:pt>
                <c:pt idx="470">
                  <c:v>81.8</c:v>
                </c:pt>
                <c:pt idx="471">
                  <c:v>81.8</c:v>
                </c:pt>
                <c:pt idx="472">
                  <c:v>81.599999999999994</c:v>
                </c:pt>
                <c:pt idx="473">
                  <c:v>81.8</c:v>
                </c:pt>
                <c:pt idx="474">
                  <c:v>82</c:v>
                </c:pt>
                <c:pt idx="475">
                  <c:v>82.1</c:v>
                </c:pt>
                <c:pt idx="476">
                  <c:v>82.5</c:v>
                </c:pt>
                <c:pt idx="477">
                  <c:v>82.3</c:v>
                </c:pt>
                <c:pt idx="478">
                  <c:v>82</c:v>
                </c:pt>
                <c:pt idx="479">
                  <c:v>82</c:v>
                </c:pt>
                <c:pt idx="480">
                  <c:v>81.8</c:v>
                </c:pt>
                <c:pt idx="481">
                  <c:v>82.1</c:v>
                </c:pt>
                <c:pt idx="482">
                  <c:v>82</c:v>
                </c:pt>
                <c:pt idx="483">
                  <c:v>81.8</c:v>
                </c:pt>
                <c:pt idx="484">
                  <c:v>81.8</c:v>
                </c:pt>
                <c:pt idx="485">
                  <c:v>81.5</c:v>
                </c:pt>
                <c:pt idx="486">
                  <c:v>81.5</c:v>
                </c:pt>
                <c:pt idx="487">
                  <c:v>81.3</c:v>
                </c:pt>
                <c:pt idx="488">
                  <c:v>81.5</c:v>
                </c:pt>
                <c:pt idx="489">
                  <c:v>81.5</c:v>
                </c:pt>
                <c:pt idx="490">
                  <c:v>80.8</c:v>
                </c:pt>
                <c:pt idx="491">
                  <c:v>80.099999999999994</c:v>
                </c:pt>
                <c:pt idx="492">
                  <c:v>80.3</c:v>
                </c:pt>
                <c:pt idx="493">
                  <c:v>80</c:v>
                </c:pt>
                <c:pt idx="494">
                  <c:v>80.5</c:v>
                </c:pt>
                <c:pt idx="495">
                  <c:v>80.3</c:v>
                </c:pt>
                <c:pt idx="496">
                  <c:v>80.3</c:v>
                </c:pt>
                <c:pt idx="497">
                  <c:v>80.099999999999994</c:v>
                </c:pt>
                <c:pt idx="498">
                  <c:v>80.3</c:v>
                </c:pt>
                <c:pt idx="499">
                  <c:v>79.8</c:v>
                </c:pt>
                <c:pt idx="500">
                  <c:v>79.599999999999994</c:v>
                </c:pt>
                <c:pt idx="501">
                  <c:v>79.599999999999994</c:v>
                </c:pt>
                <c:pt idx="502">
                  <c:v>79.5</c:v>
                </c:pt>
                <c:pt idx="503">
                  <c:v>25</c:v>
                </c:pt>
                <c:pt idx="504">
                  <c:v>25</c:v>
                </c:pt>
                <c:pt idx="505">
                  <c:v>25</c:v>
                </c:pt>
                <c:pt idx="506">
                  <c:v>25</c:v>
                </c:pt>
                <c:pt idx="507">
                  <c:v>25</c:v>
                </c:pt>
                <c:pt idx="508">
                  <c:v>25</c:v>
                </c:pt>
                <c:pt idx="509">
                  <c:v>25</c:v>
                </c:pt>
                <c:pt idx="510">
                  <c:v>25</c:v>
                </c:pt>
                <c:pt idx="511">
                  <c:v>25</c:v>
                </c:pt>
                <c:pt idx="512">
                  <c:v>25</c:v>
                </c:pt>
                <c:pt idx="513">
                  <c:v>25</c:v>
                </c:pt>
                <c:pt idx="514">
                  <c:v>25</c:v>
                </c:pt>
                <c:pt idx="515">
                  <c:v>25</c:v>
                </c:pt>
                <c:pt idx="516">
                  <c:v>25</c:v>
                </c:pt>
                <c:pt idx="517">
                  <c:v>25</c:v>
                </c:pt>
                <c:pt idx="518">
                  <c:v>25</c:v>
                </c:pt>
                <c:pt idx="519">
                  <c:v>25</c:v>
                </c:pt>
                <c:pt idx="520">
                  <c:v>25</c:v>
                </c:pt>
                <c:pt idx="521">
                  <c:v>25</c:v>
                </c:pt>
                <c:pt idx="522">
                  <c:v>25</c:v>
                </c:pt>
                <c:pt idx="523">
                  <c:v>25</c:v>
                </c:pt>
                <c:pt idx="524">
                  <c:v>25</c:v>
                </c:pt>
                <c:pt idx="525">
                  <c:v>25</c:v>
                </c:pt>
                <c:pt idx="526">
                  <c:v>25</c:v>
                </c:pt>
                <c:pt idx="527">
                  <c:v>25</c:v>
                </c:pt>
                <c:pt idx="528">
                  <c:v>25</c:v>
                </c:pt>
                <c:pt idx="529">
                  <c:v>25</c:v>
                </c:pt>
                <c:pt idx="530">
                  <c:v>25</c:v>
                </c:pt>
                <c:pt idx="531">
                  <c:v>25</c:v>
                </c:pt>
                <c:pt idx="532">
                  <c:v>25</c:v>
                </c:pt>
                <c:pt idx="533">
                  <c:v>25</c:v>
                </c:pt>
                <c:pt idx="534">
                  <c:v>25</c:v>
                </c:pt>
                <c:pt idx="535">
                  <c:v>25</c:v>
                </c:pt>
                <c:pt idx="536">
                  <c:v>25</c:v>
                </c:pt>
                <c:pt idx="537">
                  <c:v>25</c:v>
                </c:pt>
                <c:pt idx="538">
                  <c:v>25</c:v>
                </c:pt>
                <c:pt idx="539">
                  <c:v>25</c:v>
                </c:pt>
                <c:pt idx="540">
                  <c:v>25</c:v>
                </c:pt>
                <c:pt idx="541">
                  <c:v>25</c:v>
                </c:pt>
                <c:pt idx="542">
                  <c:v>25</c:v>
                </c:pt>
                <c:pt idx="543">
                  <c:v>25</c:v>
                </c:pt>
                <c:pt idx="544">
                  <c:v>25</c:v>
                </c:pt>
                <c:pt idx="545">
                  <c:v>25</c:v>
                </c:pt>
                <c:pt idx="546">
                  <c:v>25</c:v>
                </c:pt>
                <c:pt idx="547">
                  <c:v>25</c:v>
                </c:pt>
                <c:pt idx="548">
                  <c:v>25</c:v>
                </c:pt>
                <c:pt idx="549">
                  <c:v>25</c:v>
                </c:pt>
                <c:pt idx="550">
                  <c:v>25</c:v>
                </c:pt>
                <c:pt idx="551">
                  <c:v>25</c:v>
                </c:pt>
                <c:pt idx="552">
                  <c:v>25</c:v>
                </c:pt>
                <c:pt idx="553">
                  <c:v>25</c:v>
                </c:pt>
                <c:pt idx="554">
                  <c:v>25</c:v>
                </c:pt>
                <c:pt idx="555">
                  <c:v>25</c:v>
                </c:pt>
                <c:pt idx="556">
                  <c:v>25</c:v>
                </c:pt>
                <c:pt idx="557">
                  <c:v>25</c:v>
                </c:pt>
                <c:pt idx="558">
                  <c:v>25</c:v>
                </c:pt>
                <c:pt idx="559">
                  <c:v>25</c:v>
                </c:pt>
                <c:pt idx="560">
                  <c:v>25</c:v>
                </c:pt>
                <c:pt idx="561">
                  <c:v>25</c:v>
                </c:pt>
                <c:pt idx="562">
                  <c:v>27.1</c:v>
                </c:pt>
                <c:pt idx="563">
                  <c:v>83.1</c:v>
                </c:pt>
                <c:pt idx="564">
                  <c:v>81.8</c:v>
                </c:pt>
                <c:pt idx="565">
                  <c:v>81.5</c:v>
                </c:pt>
                <c:pt idx="566">
                  <c:v>80.8</c:v>
                </c:pt>
                <c:pt idx="567">
                  <c:v>80.3</c:v>
                </c:pt>
                <c:pt idx="568">
                  <c:v>80.3</c:v>
                </c:pt>
                <c:pt idx="569">
                  <c:v>80.5</c:v>
                </c:pt>
                <c:pt idx="570">
                  <c:v>80.3</c:v>
                </c:pt>
                <c:pt idx="571">
                  <c:v>80.099999999999994</c:v>
                </c:pt>
                <c:pt idx="572">
                  <c:v>80</c:v>
                </c:pt>
                <c:pt idx="573">
                  <c:v>80.099999999999994</c:v>
                </c:pt>
                <c:pt idx="574">
                  <c:v>80.099999999999994</c:v>
                </c:pt>
                <c:pt idx="575">
                  <c:v>79.8</c:v>
                </c:pt>
                <c:pt idx="576">
                  <c:v>78.8</c:v>
                </c:pt>
                <c:pt idx="577">
                  <c:v>79.5</c:v>
                </c:pt>
                <c:pt idx="578">
                  <c:v>78.599999999999994</c:v>
                </c:pt>
                <c:pt idx="579">
                  <c:v>79</c:v>
                </c:pt>
                <c:pt idx="580">
                  <c:v>78.5</c:v>
                </c:pt>
                <c:pt idx="581">
                  <c:v>78.099999999999994</c:v>
                </c:pt>
                <c:pt idx="582">
                  <c:v>78.099999999999994</c:v>
                </c:pt>
                <c:pt idx="583">
                  <c:v>77.5</c:v>
                </c:pt>
                <c:pt idx="584">
                  <c:v>78</c:v>
                </c:pt>
                <c:pt idx="585">
                  <c:v>78</c:v>
                </c:pt>
                <c:pt idx="586">
                  <c:v>78</c:v>
                </c:pt>
                <c:pt idx="587">
                  <c:v>78.3</c:v>
                </c:pt>
                <c:pt idx="588">
                  <c:v>78.5</c:v>
                </c:pt>
                <c:pt idx="589">
                  <c:v>78.3</c:v>
                </c:pt>
                <c:pt idx="590">
                  <c:v>78.3</c:v>
                </c:pt>
                <c:pt idx="591">
                  <c:v>78.5</c:v>
                </c:pt>
                <c:pt idx="592">
                  <c:v>78.599999999999994</c:v>
                </c:pt>
                <c:pt idx="593">
                  <c:v>79.099999999999994</c:v>
                </c:pt>
                <c:pt idx="594">
                  <c:v>79.099999999999994</c:v>
                </c:pt>
                <c:pt idx="595">
                  <c:v>79.099999999999994</c:v>
                </c:pt>
                <c:pt idx="596">
                  <c:v>79.3</c:v>
                </c:pt>
                <c:pt idx="597">
                  <c:v>78.599999999999994</c:v>
                </c:pt>
                <c:pt idx="598">
                  <c:v>79.099999999999994</c:v>
                </c:pt>
                <c:pt idx="599">
                  <c:v>79.099999999999994</c:v>
                </c:pt>
                <c:pt idx="600">
                  <c:v>79</c:v>
                </c:pt>
                <c:pt idx="601">
                  <c:v>79</c:v>
                </c:pt>
                <c:pt idx="602">
                  <c:v>79.3</c:v>
                </c:pt>
                <c:pt idx="603">
                  <c:v>79.3</c:v>
                </c:pt>
                <c:pt idx="604">
                  <c:v>78.8</c:v>
                </c:pt>
                <c:pt idx="605">
                  <c:v>25</c:v>
                </c:pt>
                <c:pt idx="606">
                  <c:v>25</c:v>
                </c:pt>
                <c:pt idx="607">
                  <c:v>25</c:v>
                </c:pt>
                <c:pt idx="608">
                  <c:v>25</c:v>
                </c:pt>
                <c:pt idx="609">
                  <c:v>25</c:v>
                </c:pt>
                <c:pt idx="610">
                  <c:v>25</c:v>
                </c:pt>
                <c:pt idx="611">
                  <c:v>25</c:v>
                </c:pt>
                <c:pt idx="612">
                  <c:v>25</c:v>
                </c:pt>
                <c:pt idx="613">
                  <c:v>25</c:v>
                </c:pt>
                <c:pt idx="614">
                  <c:v>25</c:v>
                </c:pt>
                <c:pt idx="615">
                  <c:v>25</c:v>
                </c:pt>
                <c:pt idx="616">
                  <c:v>25</c:v>
                </c:pt>
                <c:pt idx="617">
                  <c:v>25</c:v>
                </c:pt>
                <c:pt idx="618">
                  <c:v>25</c:v>
                </c:pt>
                <c:pt idx="619">
                  <c:v>25</c:v>
                </c:pt>
                <c:pt idx="620">
                  <c:v>25</c:v>
                </c:pt>
                <c:pt idx="621">
                  <c:v>25</c:v>
                </c:pt>
                <c:pt idx="622">
                  <c:v>25</c:v>
                </c:pt>
                <c:pt idx="623">
                  <c:v>25</c:v>
                </c:pt>
                <c:pt idx="624">
                  <c:v>25</c:v>
                </c:pt>
                <c:pt idx="625">
                  <c:v>25</c:v>
                </c:pt>
                <c:pt idx="626">
                  <c:v>25</c:v>
                </c:pt>
                <c:pt idx="627">
                  <c:v>25</c:v>
                </c:pt>
                <c:pt idx="628">
                  <c:v>25</c:v>
                </c:pt>
                <c:pt idx="629">
                  <c:v>25</c:v>
                </c:pt>
                <c:pt idx="630">
                  <c:v>25</c:v>
                </c:pt>
                <c:pt idx="631">
                  <c:v>25</c:v>
                </c:pt>
                <c:pt idx="632">
                  <c:v>25</c:v>
                </c:pt>
                <c:pt idx="633">
                  <c:v>25</c:v>
                </c:pt>
                <c:pt idx="634">
                  <c:v>25</c:v>
                </c:pt>
                <c:pt idx="635">
                  <c:v>25</c:v>
                </c:pt>
                <c:pt idx="636">
                  <c:v>25</c:v>
                </c:pt>
                <c:pt idx="637">
                  <c:v>25</c:v>
                </c:pt>
                <c:pt idx="638">
                  <c:v>25</c:v>
                </c:pt>
                <c:pt idx="639">
                  <c:v>25</c:v>
                </c:pt>
                <c:pt idx="640">
                  <c:v>25</c:v>
                </c:pt>
                <c:pt idx="641">
                  <c:v>25</c:v>
                </c:pt>
                <c:pt idx="642">
                  <c:v>25</c:v>
                </c:pt>
                <c:pt idx="643">
                  <c:v>25</c:v>
                </c:pt>
                <c:pt idx="644">
                  <c:v>25</c:v>
                </c:pt>
                <c:pt idx="645">
                  <c:v>25</c:v>
                </c:pt>
                <c:pt idx="646">
                  <c:v>25</c:v>
                </c:pt>
                <c:pt idx="647">
                  <c:v>25</c:v>
                </c:pt>
                <c:pt idx="648">
                  <c:v>25</c:v>
                </c:pt>
                <c:pt idx="649">
                  <c:v>25</c:v>
                </c:pt>
                <c:pt idx="650">
                  <c:v>25</c:v>
                </c:pt>
                <c:pt idx="651">
                  <c:v>25</c:v>
                </c:pt>
                <c:pt idx="652">
                  <c:v>25</c:v>
                </c:pt>
                <c:pt idx="653">
                  <c:v>25</c:v>
                </c:pt>
                <c:pt idx="654">
                  <c:v>25</c:v>
                </c:pt>
                <c:pt idx="655">
                  <c:v>25</c:v>
                </c:pt>
                <c:pt idx="656">
                  <c:v>25</c:v>
                </c:pt>
                <c:pt idx="657">
                  <c:v>25</c:v>
                </c:pt>
                <c:pt idx="658">
                  <c:v>25</c:v>
                </c:pt>
                <c:pt idx="659">
                  <c:v>25</c:v>
                </c:pt>
                <c:pt idx="660">
                  <c:v>25</c:v>
                </c:pt>
                <c:pt idx="661">
                  <c:v>25</c:v>
                </c:pt>
                <c:pt idx="662">
                  <c:v>25</c:v>
                </c:pt>
                <c:pt idx="663">
                  <c:v>25</c:v>
                </c:pt>
                <c:pt idx="664">
                  <c:v>25</c:v>
                </c:pt>
                <c:pt idx="665">
                  <c:v>25</c:v>
                </c:pt>
                <c:pt idx="666">
                  <c:v>25</c:v>
                </c:pt>
                <c:pt idx="667">
                  <c:v>25</c:v>
                </c:pt>
                <c:pt idx="668">
                  <c:v>25</c:v>
                </c:pt>
                <c:pt idx="669">
                  <c:v>25</c:v>
                </c:pt>
                <c:pt idx="670">
                  <c:v>25</c:v>
                </c:pt>
                <c:pt idx="671">
                  <c:v>25</c:v>
                </c:pt>
                <c:pt idx="672">
                  <c:v>25</c:v>
                </c:pt>
                <c:pt idx="673">
                  <c:v>25</c:v>
                </c:pt>
                <c:pt idx="674">
                  <c:v>25</c:v>
                </c:pt>
                <c:pt idx="675">
                  <c:v>25</c:v>
                </c:pt>
                <c:pt idx="676">
                  <c:v>25</c:v>
                </c:pt>
                <c:pt idx="677">
                  <c:v>25</c:v>
                </c:pt>
                <c:pt idx="678">
                  <c:v>25</c:v>
                </c:pt>
                <c:pt idx="679">
                  <c:v>25</c:v>
                </c:pt>
                <c:pt idx="680">
                  <c:v>25</c:v>
                </c:pt>
                <c:pt idx="681">
                  <c:v>25</c:v>
                </c:pt>
                <c:pt idx="682">
                  <c:v>25</c:v>
                </c:pt>
                <c:pt idx="683">
                  <c:v>25</c:v>
                </c:pt>
                <c:pt idx="684">
                  <c:v>25</c:v>
                </c:pt>
                <c:pt idx="685">
                  <c:v>25</c:v>
                </c:pt>
                <c:pt idx="686">
                  <c:v>25</c:v>
                </c:pt>
                <c:pt idx="687">
                  <c:v>25</c:v>
                </c:pt>
                <c:pt idx="688">
                  <c:v>25</c:v>
                </c:pt>
                <c:pt idx="689">
                  <c:v>25</c:v>
                </c:pt>
                <c:pt idx="690">
                  <c:v>25</c:v>
                </c:pt>
                <c:pt idx="691">
                  <c:v>25</c:v>
                </c:pt>
                <c:pt idx="692">
                  <c:v>25</c:v>
                </c:pt>
                <c:pt idx="693">
                  <c:v>25</c:v>
                </c:pt>
                <c:pt idx="694">
                  <c:v>25</c:v>
                </c:pt>
                <c:pt idx="695">
                  <c:v>25</c:v>
                </c:pt>
                <c:pt idx="696">
                  <c:v>25</c:v>
                </c:pt>
                <c:pt idx="697">
                  <c:v>25</c:v>
                </c:pt>
                <c:pt idx="698">
                  <c:v>25</c:v>
                </c:pt>
                <c:pt idx="699">
                  <c:v>25</c:v>
                </c:pt>
                <c:pt idx="700">
                  <c:v>25</c:v>
                </c:pt>
                <c:pt idx="701">
                  <c:v>25</c:v>
                </c:pt>
                <c:pt idx="702">
                  <c:v>25</c:v>
                </c:pt>
                <c:pt idx="703">
                  <c:v>25</c:v>
                </c:pt>
                <c:pt idx="704">
                  <c:v>25</c:v>
                </c:pt>
                <c:pt idx="705">
                  <c:v>25</c:v>
                </c:pt>
                <c:pt idx="706">
                  <c:v>25</c:v>
                </c:pt>
                <c:pt idx="707">
                  <c:v>25</c:v>
                </c:pt>
                <c:pt idx="708">
                  <c:v>25</c:v>
                </c:pt>
                <c:pt idx="709">
                  <c:v>25</c:v>
                </c:pt>
                <c:pt idx="710">
                  <c:v>25</c:v>
                </c:pt>
                <c:pt idx="711">
                  <c:v>25</c:v>
                </c:pt>
                <c:pt idx="712">
                  <c:v>25</c:v>
                </c:pt>
                <c:pt idx="713">
                  <c:v>25</c:v>
                </c:pt>
                <c:pt idx="714">
                  <c:v>25</c:v>
                </c:pt>
                <c:pt idx="715">
                  <c:v>25</c:v>
                </c:pt>
                <c:pt idx="716">
                  <c:v>25</c:v>
                </c:pt>
                <c:pt idx="717">
                  <c:v>25</c:v>
                </c:pt>
                <c:pt idx="718">
                  <c:v>25</c:v>
                </c:pt>
                <c:pt idx="719">
                  <c:v>25</c:v>
                </c:pt>
                <c:pt idx="720">
                  <c:v>25</c:v>
                </c:pt>
                <c:pt idx="721">
                  <c:v>25</c:v>
                </c:pt>
                <c:pt idx="722">
                  <c:v>25</c:v>
                </c:pt>
                <c:pt idx="723">
                  <c:v>25</c:v>
                </c:pt>
                <c:pt idx="724">
                  <c:v>25</c:v>
                </c:pt>
                <c:pt idx="725">
                  <c:v>25</c:v>
                </c:pt>
                <c:pt idx="726">
                  <c:v>25</c:v>
                </c:pt>
                <c:pt idx="727">
                  <c:v>25</c:v>
                </c:pt>
                <c:pt idx="728">
                  <c:v>25</c:v>
                </c:pt>
                <c:pt idx="729">
                  <c:v>25</c:v>
                </c:pt>
                <c:pt idx="730">
                  <c:v>25</c:v>
                </c:pt>
                <c:pt idx="731">
                  <c:v>25</c:v>
                </c:pt>
                <c:pt idx="732">
                  <c:v>25</c:v>
                </c:pt>
                <c:pt idx="733">
                  <c:v>25</c:v>
                </c:pt>
                <c:pt idx="734">
                  <c:v>25</c:v>
                </c:pt>
                <c:pt idx="735">
                  <c:v>25</c:v>
                </c:pt>
                <c:pt idx="736">
                  <c:v>25</c:v>
                </c:pt>
                <c:pt idx="737">
                  <c:v>25</c:v>
                </c:pt>
                <c:pt idx="738">
                  <c:v>25</c:v>
                </c:pt>
                <c:pt idx="739">
                  <c:v>25</c:v>
                </c:pt>
                <c:pt idx="740">
                  <c:v>25</c:v>
                </c:pt>
                <c:pt idx="741">
                  <c:v>25</c:v>
                </c:pt>
                <c:pt idx="742">
                  <c:v>25</c:v>
                </c:pt>
                <c:pt idx="743">
                  <c:v>25</c:v>
                </c:pt>
                <c:pt idx="744">
                  <c:v>25</c:v>
                </c:pt>
                <c:pt idx="745">
                  <c:v>25</c:v>
                </c:pt>
                <c:pt idx="746">
                  <c:v>25</c:v>
                </c:pt>
                <c:pt idx="747">
                  <c:v>25</c:v>
                </c:pt>
                <c:pt idx="748">
                  <c:v>25</c:v>
                </c:pt>
                <c:pt idx="749">
                  <c:v>25</c:v>
                </c:pt>
                <c:pt idx="750">
                  <c:v>25</c:v>
                </c:pt>
                <c:pt idx="751">
                  <c:v>25</c:v>
                </c:pt>
                <c:pt idx="752">
                  <c:v>25</c:v>
                </c:pt>
                <c:pt idx="753">
                  <c:v>25</c:v>
                </c:pt>
                <c:pt idx="754">
                  <c:v>25</c:v>
                </c:pt>
                <c:pt idx="755">
                  <c:v>25</c:v>
                </c:pt>
                <c:pt idx="756">
                  <c:v>25</c:v>
                </c:pt>
                <c:pt idx="757">
                  <c:v>25</c:v>
                </c:pt>
                <c:pt idx="758">
                  <c:v>25</c:v>
                </c:pt>
                <c:pt idx="759">
                  <c:v>25</c:v>
                </c:pt>
                <c:pt idx="760">
                  <c:v>25</c:v>
                </c:pt>
                <c:pt idx="761">
                  <c:v>25</c:v>
                </c:pt>
                <c:pt idx="762">
                  <c:v>25</c:v>
                </c:pt>
                <c:pt idx="763">
                  <c:v>25</c:v>
                </c:pt>
                <c:pt idx="764">
                  <c:v>25</c:v>
                </c:pt>
                <c:pt idx="765">
                  <c:v>25</c:v>
                </c:pt>
                <c:pt idx="766">
                  <c:v>25</c:v>
                </c:pt>
                <c:pt idx="767">
                  <c:v>25</c:v>
                </c:pt>
                <c:pt idx="768">
                  <c:v>25</c:v>
                </c:pt>
                <c:pt idx="769">
                  <c:v>25</c:v>
                </c:pt>
                <c:pt idx="770">
                  <c:v>25</c:v>
                </c:pt>
                <c:pt idx="771">
                  <c:v>25</c:v>
                </c:pt>
                <c:pt idx="772">
                  <c:v>25</c:v>
                </c:pt>
                <c:pt idx="773">
                  <c:v>25</c:v>
                </c:pt>
                <c:pt idx="774">
                  <c:v>25</c:v>
                </c:pt>
                <c:pt idx="775">
                  <c:v>25</c:v>
                </c:pt>
                <c:pt idx="776">
                  <c:v>25</c:v>
                </c:pt>
                <c:pt idx="777">
                  <c:v>25</c:v>
                </c:pt>
                <c:pt idx="778">
                  <c:v>25</c:v>
                </c:pt>
                <c:pt idx="779">
                  <c:v>25</c:v>
                </c:pt>
                <c:pt idx="780">
                  <c:v>25</c:v>
                </c:pt>
                <c:pt idx="781">
                  <c:v>25</c:v>
                </c:pt>
                <c:pt idx="782">
                  <c:v>25</c:v>
                </c:pt>
                <c:pt idx="783">
                  <c:v>25</c:v>
                </c:pt>
                <c:pt idx="784">
                  <c:v>25</c:v>
                </c:pt>
                <c:pt idx="785">
                  <c:v>25</c:v>
                </c:pt>
                <c:pt idx="786">
                  <c:v>25</c:v>
                </c:pt>
                <c:pt idx="787">
                  <c:v>25</c:v>
                </c:pt>
                <c:pt idx="788">
                  <c:v>25</c:v>
                </c:pt>
                <c:pt idx="789">
                  <c:v>25</c:v>
                </c:pt>
                <c:pt idx="790">
                  <c:v>25</c:v>
                </c:pt>
                <c:pt idx="791">
                  <c:v>25</c:v>
                </c:pt>
                <c:pt idx="792">
                  <c:v>25</c:v>
                </c:pt>
                <c:pt idx="793">
                  <c:v>25</c:v>
                </c:pt>
                <c:pt idx="794">
                  <c:v>25</c:v>
                </c:pt>
                <c:pt idx="795">
                  <c:v>25</c:v>
                </c:pt>
                <c:pt idx="796">
                  <c:v>25</c:v>
                </c:pt>
                <c:pt idx="797">
                  <c:v>25</c:v>
                </c:pt>
                <c:pt idx="798">
                  <c:v>25</c:v>
                </c:pt>
                <c:pt idx="799">
                  <c:v>25</c:v>
                </c:pt>
                <c:pt idx="800">
                  <c:v>25</c:v>
                </c:pt>
                <c:pt idx="801">
                  <c:v>25</c:v>
                </c:pt>
                <c:pt idx="802">
                  <c:v>25</c:v>
                </c:pt>
                <c:pt idx="803">
                  <c:v>25</c:v>
                </c:pt>
                <c:pt idx="804">
                  <c:v>25</c:v>
                </c:pt>
                <c:pt idx="805">
                  <c:v>25</c:v>
                </c:pt>
                <c:pt idx="806">
                  <c:v>25</c:v>
                </c:pt>
                <c:pt idx="807">
                  <c:v>25</c:v>
                </c:pt>
                <c:pt idx="808">
                  <c:v>25</c:v>
                </c:pt>
                <c:pt idx="809">
                  <c:v>25</c:v>
                </c:pt>
                <c:pt idx="810">
                  <c:v>25</c:v>
                </c:pt>
                <c:pt idx="811">
                  <c:v>25</c:v>
                </c:pt>
                <c:pt idx="812">
                  <c:v>25</c:v>
                </c:pt>
                <c:pt idx="813">
                  <c:v>25</c:v>
                </c:pt>
                <c:pt idx="814">
                  <c:v>25</c:v>
                </c:pt>
                <c:pt idx="815">
                  <c:v>25</c:v>
                </c:pt>
                <c:pt idx="816">
                  <c:v>25</c:v>
                </c:pt>
                <c:pt idx="817">
                  <c:v>25</c:v>
                </c:pt>
                <c:pt idx="818">
                  <c:v>25</c:v>
                </c:pt>
                <c:pt idx="819">
                  <c:v>25</c:v>
                </c:pt>
                <c:pt idx="820">
                  <c:v>25</c:v>
                </c:pt>
                <c:pt idx="821">
                  <c:v>25</c:v>
                </c:pt>
                <c:pt idx="822">
                  <c:v>25</c:v>
                </c:pt>
                <c:pt idx="823">
                  <c:v>25</c:v>
                </c:pt>
                <c:pt idx="824">
                  <c:v>25</c:v>
                </c:pt>
                <c:pt idx="825">
                  <c:v>25</c:v>
                </c:pt>
                <c:pt idx="826">
                  <c:v>25</c:v>
                </c:pt>
                <c:pt idx="827">
                  <c:v>25</c:v>
                </c:pt>
                <c:pt idx="828">
                  <c:v>25</c:v>
                </c:pt>
                <c:pt idx="829">
                  <c:v>25</c:v>
                </c:pt>
                <c:pt idx="830">
                  <c:v>25</c:v>
                </c:pt>
                <c:pt idx="831">
                  <c:v>25</c:v>
                </c:pt>
                <c:pt idx="832">
                  <c:v>25</c:v>
                </c:pt>
                <c:pt idx="833">
                  <c:v>25</c:v>
                </c:pt>
                <c:pt idx="834">
                  <c:v>25</c:v>
                </c:pt>
                <c:pt idx="835">
                  <c:v>25</c:v>
                </c:pt>
                <c:pt idx="836">
                  <c:v>25</c:v>
                </c:pt>
                <c:pt idx="837">
                  <c:v>25</c:v>
                </c:pt>
                <c:pt idx="838">
                  <c:v>25</c:v>
                </c:pt>
                <c:pt idx="839">
                  <c:v>25</c:v>
                </c:pt>
                <c:pt idx="840">
                  <c:v>25</c:v>
                </c:pt>
                <c:pt idx="841">
                  <c:v>25</c:v>
                </c:pt>
                <c:pt idx="842">
                  <c:v>25</c:v>
                </c:pt>
                <c:pt idx="843">
                  <c:v>25</c:v>
                </c:pt>
                <c:pt idx="844">
                  <c:v>26.3</c:v>
                </c:pt>
                <c:pt idx="845">
                  <c:v>82.6</c:v>
                </c:pt>
                <c:pt idx="846">
                  <c:v>82.8</c:v>
                </c:pt>
                <c:pt idx="847">
                  <c:v>81.8</c:v>
                </c:pt>
                <c:pt idx="848">
                  <c:v>80.599999999999994</c:v>
                </c:pt>
                <c:pt idx="849">
                  <c:v>80.599999999999994</c:v>
                </c:pt>
                <c:pt idx="850">
                  <c:v>80.3</c:v>
                </c:pt>
                <c:pt idx="851">
                  <c:v>79.8</c:v>
                </c:pt>
                <c:pt idx="852">
                  <c:v>79.8</c:v>
                </c:pt>
                <c:pt idx="853">
                  <c:v>79.599999999999994</c:v>
                </c:pt>
                <c:pt idx="854">
                  <c:v>79.8</c:v>
                </c:pt>
                <c:pt idx="855">
                  <c:v>79.599999999999994</c:v>
                </c:pt>
                <c:pt idx="856">
                  <c:v>80</c:v>
                </c:pt>
                <c:pt idx="857">
                  <c:v>80</c:v>
                </c:pt>
                <c:pt idx="858">
                  <c:v>80.099999999999994</c:v>
                </c:pt>
                <c:pt idx="859">
                  <c:v>80.3</c:v>
                </c:pt>
                <c:pt idx="860">
                  <c:v>80.3</c:v>
                </c:pt>
                <c:pt idx="861">
                  <c:v>80.3</c:v>
                </c:pt>
                <c:pt idx="862">
                  <c:v>80.099999999999994</c:v>
                </c:pt>
                <c:pt idx="863">
                  <c:v>80.099999999999994</c:v>
                </c:pt>
                <c:pt idx="864">
                  <c:v>80.099999999999994</c:v>
                </c:pt>
                <c:pt idx="865">
                  <c:v>80</c:v>
                </c:pt>
                <c:pt idx="866">
                  <c:v>79.099999999999994</c:v>
                </c:pt>
                <c:pt idx="867">
                  <c:v>79.3</c:v>
                </c:pt>
                <c:pt idx="868">
                  <c:v>79</c:v>
                </c:pt>
                <c:pt idx="869">
                  <c:v>78.099999999999994</c:v>
                </c:pt>
                <c:pt idx="870">
                  <c:v>78.099999999999994</c:v>
                </c:pt>
                <c:pt idx="871">
                  <c:v>78.099999999999994</c:v>
                </c:pt>
                <c:pt idx="872">
                  <c:v>78.599999999999994</c:v>
                </c:pt>
                <c:pt idx="873">
                  <c:v>78.8</c:v>
                </c:pt>
                <c:pt idx="874">
                  <c:v>79</c:v>
                </c:pt>
                <c:pt idx="875">
                  <c:v>79.3</c:v>
                </c:pt>
                <c:pt idx="876">
                  <c:v>79.5</c:v>
                </c:pt>
                <c:pt idx="877">
                  <c:v>79.599999999999994</c:v>
                </c:pt>
                <c:pt idx="878">
                  <c:v>80.8</c:v>
                </c:pt>
                <c:pt idx="879">
                  <c:v>81</c:v>
                </c:pt>
                <c:pt idx="880">
                  <c:v>80.8</c:v>
                </c:pt>
                <c:pt idx="881">
                  <c:v>80.3</c:v>
                </c:pt>
                <c:pt idx="882">
                  <c:v>80.5</c:v>
                </c:pt>
                <c:pt idx="883">
                  <c:v>80.5</c:v>
                </c:pt>
                <c:pt idx="884">
                  <c:v>80.5</c:v>
                </c:pt>
                <c:pt idx="885">
                  <c:v>80.5</c:v>
                </c:pt>
                <c:pt idx="886">
                  <c:v>80.599999999999994</c:v>
                </c:pt>
                <c:pt idx="887">
                  <c:v>80.599999999999994</c:v>
                </c:pt>
                <c:pt idx="888">
                  <c:v>80.599999999999994</c:v>
                </c:pt>
                <c:pt idx="889">
                  <c:v>80.8</c:v>
                </c:pt>
                <c:pt idx="890">
                  <c:v>80.8</c:v>
                </c:pt>
                <c:pt idx="891">
                  <c:v>81</c:v>
                </c:pt>
                <c:pt idx="892">
                  <c:v>81</c:v>
                </c:pt>
                <c:pt idx="893">
                  <c:v>80.599999999999994</c:v>
                </c:pt>
                <c:pt idx="894">
                  <c:v>80.599999999999994</c:v>
                </c:pt>
                <c:pt idx="895">
                  <c:v>81.099999999999994</c:v>
                </c:pt>
                <c:pt idx="896">
                  <c:v>81.5</c:v>
                </c:pt>
                <c:pt idx="897">
                  <c:v>81.5</c:v>
                </c:pt>
                <c:pt idx="898">
                  <c:v>81.5</c:v>
                </c:pt>
                <c:pt idx="899">
                  <c:v>80.599999999999994</c:v>
                </c:pt>
                <c:pt idx="900">
                  <c:v>80.599999999999994</c:v>
                </c:pt>
                <c:pt idx="901">
                  <c:v>81</c:v>
                </c:pt>
                <c:pt idx="902">
                  <c:v>80.3</c:v>
                </c:pt>
                <c:pt idx="903">
                  <c:v>80.099999999999994</c:v>
                </c:pt>
                <c:pt idx="904">
                  <c:v>80.3</c:v>
                </c:pt>
                <c:pt idx="905">
                  <c:v>80.099999999999994</c:v>
                </c:pt>
                <c:pt idx="906">
                  <c:v>80.3</c:v>
                </c:pt>
                <c:pt idx="907">
                  <c:v>80.099999999999994</c:v>
                </c:pt>
                <c:pt idx="908">
                  <c:v>80.3</c:v>
                </c:pt>
                <c:pt idx="909">
                  <c:v>80.3</c:v>
                </c:pt>
                <c:pt idx="910">
                  <c:v>80.3</c:v>
                </c:pt>
                <c:pt idx="911">
                  <c:v>80</c:v>
                </c:pt>
                <c:pt idx="912">
                  <c:v>80</c:v>
                </c:pt>
                <c:pt idx="913">
                  <c:v>80.5</c:v>
                </c:pt>
                <c:pt idx="914">
                  <c:v>80.099999999999994</c:v>
                </c:pt>
                <c:pt idx="915">
                  <c:v>80.099999999999994</c:v>
                </c:pt>
                <c:pt idx="916">
                  <c:v>80.599999999999994</c:v>
                </c:pt>
                <c:pt idx="917">
                  <c:v>81</c:v>
                </c:pt>
                <c:pt idx="918">
                  <c:v>81</c:v>
                </c:pt>
                <c:pt idx="919">
                  <c:v>80.599999999999994</c:v>
                </c:pt>
                <c:pt idx="920">
                  <c:v>80.599999999999994</c:v>
                </c:pt>
                <c:pt idx="921">
                  <c:v>80.5</c:v>
                </c:pt>
                <c:pt idx="922">
                  <c:v>80.3</c:v>
                </c:pt>
                <c:pt idx="923">
                  <c:v>80.3</c:v>
                </c:pt>
                <c:pt idx="924">
                  <c:v>80.5</c:v>
                </c:pt>
                <c:pt idx="925">
                  <c:v>80.099999999999994</c:v>
                </c:pt>
                <c:pt idx="926">
                  <c:v>80.3</c:v>
                </c:pt>
                <c:pt idx="927">
                  <c:v>80.3</c:v>
                </c:pt>
                <c:pt idx="928">
                  <c:v>79.8</c:v>
                </c:pt>
                <c:pt idx="929">
                  <c:v>79.5</c:v>
                </c:pt>
                <c:pt idx="930">
                  <c:v>79.3</c:v>
                </c:pt>
                <c:pt idx="931">
                  <c:v>78.8</c:v>
                </c:pt>
                <c:pt idx="932">
                  <c:v>78.8</c:v>
                </c:pt>
                <c:pt idx="933">
                  <c:v>78.599999999999994</c:v>
                </c:pt>
                <c:pt idx="934">
                  <c:v>78.5</c:v>
                </c:pt>
                <c:pt idx="935">
                  <c:v>25</c:v>
                </c:pt>
                <c:pt idx="936">
                  <c:v>25</c:v>
                </c:pt>
                <c:pt idx="937">
                  <c:v>25</c:v>
                </c:pt>
                <c:pt idx="938">
                  <c:v>25</c:v>
                </c:pt>
                <c:pt idx="939">
                  <c:v>25</c:v>
                </c:pt>
                <c:pt idx="940">
                  <c:v>25</c:v>
                </c:pt>
                <c:pt idx="941">
                  <c:v>25</c:v>
                </c:pt>
                <c:pt idx="942">
                  <c:v>25</c:v>
                </c:pt>
                <c:pt idx="943">
                  <c:v>25</c:v>
                </c:pt>
                <c:pt idx="944">
                  <c:v>25</c:v>
                </c:pt>
                <c:pt idx="945">
                  <c:v>25</c:v>
                </c:pt>
                <c:pt idx="946">
                  <c:v>25</c:v>
                </c:pt>
                <c:pt idx="947">
                  <c:v>25</c:v>
                </c:pt>
                <c:pt idx="948">
                  <c:v>25</c:v>
                </c:pt>
                <c:pt idx="949">
                  <c:v>25</c:v>
                </c:pt>
                <c:pt idx="950">
                  <c:v>25</c:v>
                </c:pt>
                <c:pt idx="951">
                  <c:v>25</c:v>
                </c:pt>
                <c:pt idx="952">
                  <c:v>25</c:v>
                </c:pt>
                <c:pt idx="953">
                  <c:v>25</c:v>
                </c:pt>
                <c:pt idx="954">
                  <c:v>25</c:v>
                </c:pt>
                <c:pt idx="955">
                  <c:v>25</c:v>
                </c:pt>
                <c:pt idx="956">
                  <c:v>25</c:v>
                </c:pt>
                <c:pt idx="957">
                  <c:v>25</c:v>
                </c:pt>
                <c:pt idx="958">
                  <c:v>25</c:v>
                </c:pt>
                <c:pt idx="959">
                  <c:v>25</c:v>
                </c:pt>
                <c:pt idx="960">
                  <c:v>25</c:v>
                </c:pt>
                <c:pt idx="961">
                  <c:v>25</c:v>
                </c:pt>
                <c:pt idx="962">
                  <c:v>25</c:v>
                </c:pt>
                <c:pt idx="963">
                  <c:v>25</c:v>
                </c:pt>
                <c:pt idx="964">
                  <c:v>25</c:v>
                </c:pt>
                <c:pt idx="965">
                  <c:v>25</c:v>
                </c:pt>
                <c:pt idx="966">
                  <c:v>25</c:v>
                </c:pt>
                <c:pt idx="967">
                  <c:v>25</c:v>
                </c:pt>
                <c:pt idx="968">
                  <c:v>25</c:v>
                </c:pt>
                <c:pt idx="969">
                  <c:v>25</c:v>
                </c:pt>
                <c:pt idx="970">
                  <c:v>25</c:v>
                </c:pt>
                <c:pt idx="971">
                  <c:v>25</c:v>
                </c:pt>
                <c:pt idx="972">
                  <c:v>25</c:v>
                </c:pt>
                <c:pt idx="973">
                  <c:v>25</c:v>
                </c:pt>
                <c:pt idx="974">
                  <c:v>25</c:v>
                </c:pt>
                <c:pt idx="975">
                  <c:v>25</c:v>
                </c:pt>
                <c:pt idx="976">
                  <c:v>25</c:v>
                </c:pt>
                <c:pt idx="977">
                  <c:v>25</c:v>
                </c:pt>
                <c:pt idx="978">
                  <c:v>25</c:v>
                </c:pt>
                <c:pt idx="979">
                  <c:v>25</c:v>
                </c:pt>
                <c:pt idx="980">
                  <c:v>25</c:v>
                </c:pt>
                <c:pt idx="981">
                  <c:v>25</c:v>
                </c:pt>
                <c:pt idx="982">
                  <c:v>25</c:v>
                </c:pt>
                <c:pt idx="983">
                  <c:v>25</c:v>
                </c:pt>
                <c:pt idx="984">
                  <c:v>25</c:v>
                </c:pt>
                <c:pt idx="985">
                  <c:v>25</c:v>
                </c:pt>
                <c:pt idx="986">
                  <c:v>25</c:v>
                </c:pt>
                <c:pt idx="987">
                  <c:v>25</c:v>
                </c:pt>
                <c:pt idx="988">
                  <c:v>26</c:v>
                </c:pt>
                <c:pt idx="989">
                  <c:v>80.3</c:v>
                </c:pt>
                <c:pt idx="990">
                  <c:v>80</c:v>
                </c:pt>
                <c:pt idx="991">
                  <c:v>79.3</c:v>
                </c:pt>
                <c:pt idx="992">
                  <c:v>78.5</c:v>
                </c:pt>
                <c:pt idx="993">
                  <c:v>78.099999999999994</c:v>
                </c:pt>
                <c:pt idx="994">
                  <c:v>78</c:v>
                </c:pt>
                <c:pt idx="995">
                  <c:v>77.5</c:v>
                </c:pt>
                <c:pt idx="996">
                  <c:v>77.5</c:v>
                </c:pt>
                <c:pt idx="997">
                  <c:v>77.5</c:v>
                </c:pt>
                <c:pt idx="998">
                  <c:v>77.099999999999994</c:v>
                </c:pt>
                <c:pt idx="999">
                  <c:v>77</c:v>
                </c:pt>
                <c:pt idx="1000">
                  <c:v>78</c:v>
                </c:pt>
                <c:pt idx="1001">
                  <c:v>78</c:v>
                </c:pt>
                <c:pt idx="1002">
                  <c:v>77.8</c:v>
                </c:pt>
                <c:pt idx="1003">
                  <c:v>77.8</c:v>
                </c:pt>
                <c:pt idx="1004">
                  <c:v>78</c:v>
                </c:pt>
                <c:pt idx="1005">
                  <c:v>77.8</c:v>
                </c:pt>
                <c:pt idx="1006">
                  <c:v>77.599999999999994</c:v>
                </c:pt>
                <c:pt idx="1007">
                  <c:v>78.599999999999994</c:v>
                </c:pt>
                <c:pt idx="1008">
                  <c:v>78.5</c:v>
                </c:pt>
                <c:pt idx="1009">
                  <c:v>77.599999999999994</c:v>
                </c:pt>
                <c:pt idx="1010">
                  <c:v>77.5</c:v>
                </c:pt>
                <c:pt idx="1011">
                  <c:v>77.5</c:v>
                </c:pt>
                <c:pt idx="1012">
                  <c:v>77.599999999999994</c:v>
                </c:pt>
                <c:pt idx="1013">
                  <c:v>78.099999999999994</c:v>
                </c:pt>
                <c:pt idx="1014">
                  <c:v>78.3</c:v>
                </c:pt>
                <c:pt idx="1015">
                  <c:v>78.099999999999994</c:v>
                </c:pt>
                <c:pt idx="1016">
                  <c:v>78.599999999999994</c:v>
                </c:pt>
                <c:pt idx="1017">
                  <c:v>78.599999999999994</c:v>
                </c:pt>
                <c:pt idx="1018">
                  <c:v>79</c:v>
                </c:pt>
                <c:pt idx="1019">
                  <c:v>78.599999999999994</c:v>
                </c:pt>
                <c:pt idx="1020">
                  <c:v>78.599999999999994</c:v>
                </c:pt>
                <c:pt idx="1021">
                  <c:v>78.8</c:v>
                </c:pt>
                <c:pt idx="1022">
                  <c:v>78.599999999999994</c:v>
                </c:pt>
                <c:pt idx="1023">
                  <c:v>78.3</c:v>
                </c:pt>
                <c:pt idx="1024">
                  <c:v>78.5</c:v>
                </c:pt>
                <c:pt idx="1025">
                  <c:v>78.599999999999994</c:v>
                </c:pt>
                <c:pt idx="1026">
                  <c:v>78.5</c:v>
                </c:pt>
                <c:pt idx="1027">
                  <c:v>78.8</c:v>
                </c:pt>
                <c:pt idx="1028">
                  <c:v>78.8</c:v>
                </c:pt>
                <c:pt idx="1029">
                  <c:v>79.3</c:v>
                </c:pt>
                <c:pt idx="1030">
                  <c:v>78.599999999999994</c:v>
                </c:pt>
                <c:pt idx="1031">
                  <c:v>79</c:v>
                </c:pt>
                <c:pt idx="1032">
                  <c:v>78.5</c:v>
                </c:pt>
                <c:pt idx="1033">
                  <c:v>79</c:v>
                </c:pt>
                <c:pt idx="1034">
                  <c:v>79.3</c:v>
                </c:pt>
                <c:pt idx="1035">
                  <c:v>79.099999999999994</c:v>
                </c:pt>
                <c:pt idx="1036">
                  <c:v>80.099999999999994</c:v>
                </c:pt>
                <c:pt idx="1037">
                  <c:v>78</c:v>
                </c:pt>
                <c:pt idx="1038">
                  <c:v>78.5</c:v>
                </c:pt>
                <c:pt idx="1039">
                  <c:v>78</c:v>
                </c:pt>
                <c:pt idx="1040">
                  <c:v>77.8</c:v>
                </c:pt>
                <c:pt idx="1041">
                  <c:v>77.599999999999994</c:v>
                </c:pt>
                <c:pt idx="1042">
                  <c:v>78.3</c:v>
                </c:pt>
                <c:pt idx="1043">
                  <c:v>77.599999999999994</c:v>
                </c:pt>
                <c:pt idx="1044">
                  <c:v>78</c:v>
                </c:pt>
                <c:pt idx="1045">
                  <c:v>77.599999999999994</c:v>
                </c:pt>
                <c:pt idx="1046">
                  <c:v>77.8</c:v>
                </c:pt>
                <c:pt idx="1047">
                  <c:v>77.8</c:v>
                </c:pt>
                <c:pt idx="1048">
                  <c:v>77.8</c:v>
                </c:pt>
                <c:pt idx="1049">
                  <c:v>77.3</c:v>
                </c:pt>
                <c:pt idx="1050">
                  <c:v>77.599999999999994</c:v>
                </c:pt>
                <c:pt idx="1051">
                  <c:v>78</c:v>
                </c:pt>
                <c:pt idx="1052">
                  <c:v>78</c:v>
                </c:pt>
                <c:pt idx="1053">
                  <c:v>78</c:v>
                </c:pt>
                <c:pt idx="1054">
                  <c:v>78</c:v>
                </c:pt>
                <c:pt idx="1055">
                  <c:v>77.599999999999994</c:v>
                </c:pt>
                <c:pt idx="1056">
                  <c:v>77.8</c:v>
                </c:pt>
                <c:pt idx="1057">
                  <c:v>77.3</c:v>
                </c:pt>
                <c:pt idx="1058">
                  <c:v>77.8</c:v>
                </c:pt>
                <c:pt idx="1059">
                  <c:v>77.8</c:v>
                </c:pt>
                <c:pt idx="1060">
                  <c:v>77.599999999999994</c:v>
                </c:pt>
                <c:pt idx="1061">
                  <c:v>77.5</c:v>
                </c:pt>
                <c:pt idx="1062">
                  <c:v>77.5</c:v>
                </c:pt>
                <c:pt idx="1063">
                  <c:v>76.8</c:v>
                </c:pt>
                <c:pt idx="1064">
                  <c:v>77.099999999999994</c:v>
                </c:pt>
                <c:pt idx="1065">
                  <c:v>77.099999999999994</c:v>
                </c:pt>
                <c:pt idx="1066">
                  <c:v>77.599999999999994</c:v>
                </c:pt>
                <c:pt idx="1067">
                  <c:v>77.5</c:v>
                </c:pt>
                <c:pt idx="1068">
                  <c:v>77.099999999999994</c:v>
                </c:pt>
                <c:pt idx="1069">
                  <c:v>77.099999999999994</c:v>
                </c:pt>
                <c:pt idx="1070">
                  <c:v>76.8</c:v>
                </c:pt>
                <c:pt idx="1071">
                  <c:v>76.5</c:v>
                </c:pt>
                <c:pt idx="1072">
                  <c:v>76.8</c:v>
                </c:pt>
                <c:pt idx="1073">
                  <c:v>76.5</c:v>
                </c:pt>
                <c:pt idx="1074">
                  <c:v>76.3</c:v>
                </c:pt>
                <c:pt idx="1075">
                  <c:v>76.599999999999994</c:v>
                </c:pt>
                <c:pt idx="1076">
                  <c:v>76.5</c:v>
                </c:pt>
                <c:pt idx="1077">
                  <c:v>76.5</c:v>
                </c:pt>
                <c:pt idx="1078">
                  <c:v>76.5</c:v>
                </c:pt>
                <c:pt idx="1079">
                  <c:v>25</c:v>
                </c:pt>
                <c:pt idx="1080">
                  <c:v>25</c:v>
                </c:pt>
                <c:pt idx="1081">
                  <c:v>25</c:v>
                </c:pt>
                <c:pt idx="1082">
                  <c:v>25</c:v>
                </c:pt>
                <c:pt idx="1083">
                  <c:v>25</c:v>
                </c:pt>
                <c:pt idx="1084">
                  <c:v>25</c:v>
                </c:pt>
                <c:pt idx="1085">
                  <c:v>25</c:v>
                </c:pt>
                <c:pt idx="1086">
                  <c:v>25</c:v>
                </c:pt>
                <c:pt idx="1087">
                  <c:v>25</c:v>
                </c:pt>
                <c:pt idx="1088">
                  <c:v>25</c:v>
                </c:pt>
                <c:pt idx="1089">
                  <c:v>25</c:v>
                </c:pt>
                <c:pt idx="1090">
                  <c:v>25</c:v>
                </c:pt>
                <c:pt idx="1091">
                  <c:v>25</c:v>
                </c:pt>
                <c:pt idx="1092">
                  <c:v>25</c:v>
                </c:pt>
                <c:pt idx="1093">
                  <c:v>25</c:v>
                </c:pt>
                <c:pt idx="1094">
                  <c:v>25</c:v>
                </c:pt>
                <c:pt idx="1095">
                  <c:v>25</c:v>
                </c:pt>
                <c:pt idx="1096">
                  <c:v>25</c:v>
                </c:pt>
                <c:pt idx="1097">
                  <c:v>25</c:v>
                </c:pt>
                <c:pt idx="1098">
                  <c:v>25</c:v>
                </c:pt>
                <c:pt idx="1099">
                  <c:v>25</c:v>
                </c:pt>
                <c:pt idx="1100">
                  <c:v>25</c:v>
                </c:pt>
                <c:pt idx="1101">
                  <c:v>25</c:v>
                </c:pt>
                <c:pt idx="1102">
                  <c:v>25</c:v>
                </c:pt>
                <c:pt idx="1103">
                  <c:v>25</c:v>
                </c:pt>
                <c:pt idx="1104">
                  <c:v>25</c:v>
                </c:pt>
                <c:pt idx="1105">
                  <c:v>25</c:v>
                </c:pt>
                <c:pt idx="1106">
                  <c:v>25</c:v>
                </c:pt>
                <c:pt idx="1107">
                  <c:v>25</c:v>
                </c:pt>
                <c:pt idx="1108">
                  <c:v>25</c:v>
                </c:pt>
                <c:pt idx="1109">
                  <c:v>25</c:v>
                </c:pt>
                <c:pt idx="1110">
                  <c:v>25</c:v>
                </c:pt>
                <c:pt idx="1111">
                  <c:v>25</c:v>
                </c:pt>
                <c:pt idx="1112">
                  <c:v>25</c:v>
                </c:pt>
                <c:pt idx="1113">
                  <c:v>25</c:v>
                </c:pt>
                <c:pt idx="1114">
                  <c:v>25</c:v>
                </c:pt>
                <c:pt idx="1115">
                  <c:v>25</c:v>
                </c:pt>
                <c:pt idx="1116">
                  <c:v>25</c:v>
                </c:pt>
                <c:pt idx="1117">
                  <c:v>25</c:v>
                </c:pt>
                <c:pt idx="1118">
                  <c:v>25</c:v>
                </c:pt>
                <c:pt idx="1119">
                  <c:v>25</c:v>
                </c:pt>
                <c:pt idx="1120">
                  <c:v>25</c:v>
                </c:pt>
                <c:pt idx="1121">
                  <c:v>25</c:v>
                </c:pt>
                <c:pt idx="1122">
                  <c:v>25</c:v>
                </c:pt>
                <c:pt idx="1123">
                  <c:v>25</c:v>
                </c:pt>
                <c:pt idx="1124">
                  <c:v>25</c:v>
                </c:pt>
                <c:pt idx="1125">
                  <c:v>25</c:v>
                </c:pt>
                <c:pt idx="1126">
                  <c:v>25</c:v>
                </c:pt>
                <c:pt idx="1127">
                  <c:v>25</c:v>
                </c:pt>
                <c:pt idx="1128">
                  <c:v>25</c:v>
                </c:pt>
                <c:pt idx="1129">
                  <c:v>25</c:v>
                </c:pt>
                <c:pt idx="1130">
                  <c:v>25</c:v>
                </c:pt>
                <c:pt idx="1131">
                  <c:v>25</c:v>
                </c:pt>
                <c:pt idx="1132">
                  <c:v>25.5</c:v>
                </c:pt>
                <c:pt idx="1133">
                  <c:v>81.8</c:v>
                </c:pt>
                <c:pt idx="1134">
                  <c:v>81.8</c:v>
                </c:pt>
                <c:pt idx="1135">
                  <c:v>81</c:v>
                </c:pt>
                <c:pt idx="1136">
                  <c:v>79.5</c:v>
                </c:pt>
                <c:pt idx="1137">
                  <c:v>79.3</c:v>
                </c:pt>
                <c:pt idx="1138">
                  <c:v>78.599999999999994</c:v>
                </c:pt>
                <c:pt idx="1139">
                  <c:v>78.8</c:v>
                </c:pt>
                <c:pt idx="1140">
                  <c:v>79</c:v>
                </c:pt>
                <c:pt idx="1141">
                  <c:v>79.3</c:v>
                </c:pt>
                <c:pt idx="1142">
                  <c:v>78.5</c:v>
                </c:pt>
                <c:pt idx="1143">
                  <c:v>78.599999999999994</c:v>
                </c:pt>
                <c:pt idx="1144">
                  <c:v>78.3</c:v>
                </c:pt>
                <c:pt idx="1145">
                  <c:v>78.3</c:v>
                </c:pt>
                <c:pt idx="1146">
                  <c:v>78.5</c:v>
                </c:pt>
                <c:pt idx="1147">
                  <c:v>78.5</c:v>
                </c:pt>
                <c:pt idx="1148">
                  <c:v>78.599999999999994</c:v>
                </c:pt>
                <c:pt idx="1149">
                  <c:v>78.8</c:v>
                </c:pt>
                <c:pt idx="1150">
                  <c:v>78.5</c:v>
                </c:pt>
                <c:pt idx="1151">
                  <c:v>78.599999999999994</c:v>
                </c:pt>
                <c:pt idx="1152">
                  <c:v>79.099999999999994</c:v>
                </c:pt>
                <c:pt idx="1153">
                  <c:v>79.099999999999994</c:v>
                </c:pt>
                <c:pt idx="1154">
                  <c:v>79</c:v>
                </c:pt>
                <c:pt idx="1155">
                  <c:v>79.099999999999994</c:v>
                </c:pt>
                <c:pt idx="1156">
                  <c:v>79.099999999999994</c:v>
                </c:pt>
                <c:pt idx="1157">
                  <c:v>79</c:v>
                </c:pt>
                <c:pt idx="1158">
                  <c:v>79</c:v>
                </c:pt>
                <c:pt idx="1159">
                  <c:v>79</c:v>
                </c:pt>
                <c:pt idx="1160">
                  <c:v>79.099999999999994</c:v>
                </c:pt>
                <c:pt idx="1161">
                  <c:v>78.8</c:v>
                </c:pt>
                <c:pt idx="1162">
                  <c:v>79.099999999999994</c:v>
                </c:pt>
                <c:pt idx="1163">
                  <c:v>79.099999999999994</c:v>
                </c:pt>
                <c:pt idx="1164">
                  <c:v>79.099999999999994</c:v>
                </c:pt>
                <c:pt idx="1165">
                  <c:v>78.8</c:v>
                </c:pt>
                <c:pt idx="1166">
                  <c:v>79.099999999999994</c:v>
                </c:pt>
                <c:pt idx="1167">
                  <c:v>79</c:v>
                </c:pt>
                <c:pt idx="1168">
                  <c:v>79</c:v>
                </c:pt>
                <c:pt idx="1169">
                  <c:v>79.3</c:v>
                </c:pt>
                <c:pt idx="1170">
                  <c:v>79.3</c:v>
                </c:pt>
                <c:pt idx="1171">
                  <c:v>79.3</c:v>
                </c:pt>
                <c:pt idx="1172">
                  <c:v>79.599999999999994</c:v>
                </c:pt>
                <c:pt idx="1173">
                  <c:v>79.5</c:v>
                </c:pt>
                <c:pt idx="1174">
                  <c:v>79.5</c:v>
                </c:pt>
                <c:pt idx="1175">
                  <c:v>79.3</c:v>
                </c:pt>
                <c:pt idx="1176">
                  <c:v>79.5</c:v>
                </c:pt>
                <c:pt idx="1177">
                  <c:v>79.099999999999994</c:v>
                </c:pt>
                <c:pt idx="1178">
                  <c:v>79</c:v>
                </c:pt>
                <c:pt idx="1179">
                  <c:v>78.3</c:v>
                </c:pt>
                <c:pt idx="1180">
                  <c:v>78.8</c:v>
                </c:pt>
                <c:pt idx="1181">
                  <c:v>78.8</c:v>
                </c:pt>
                <c:pt idx="1182">
                  <c:v>79.099999999999994</c:v>
                </c:pt>
                <c:pt idx="1183">
                  <c:v>78.8</c:v>
                </c:pt>
                <c:pt idx="1184">
                  <c:v>78.8</c:v>
                </c:pt>
                <c:pt idx="1185">
                  <c:v>79.099999999999994</c:v>
                </c:pt>
                <c:pt idx="1186">
                  <c:v>78.8</c:v>
                </c:pt>
                <c:pt idx="1187">
                  <c:v>79.099999999999994</c:v>
                </c:pt>
                <c:pt idx="1188">
                  <c:v>79.5</c:v>
                </c:pt>
                <c:pt idx="1189">
                  <c:v>79.3</c:v>
                </c:pt>
                <c:pt idx="1190">
                  <c:v>79.3</c:v>
                </c:pt>
                <c:pt idx="1191">
                  <c:v>79.099999999999994</c:v>
                </c:pt>
                <c:pt idx="1192">
                  <c:v>79.3</c:v>
                </c:pt>
                <c:pt idx="1193">
                  <c:v>78.5</c:v>
                </c:pt>
                <c:pt idx="1194">
                  <c:v>79.099999999999994</c:v>
                </c:pt>
                <c:pt idx="1195">
                  <c:v>79.099999999999994</c:v>
                </c:pt>
                <c:pt idx="1196">
                  <c:v>79.3</c:v>
                </c:pt>
                <c:pt idx="1197">
                  <c:v>79</c:v>
                </c:pt>
                <c:pt idx="1198">
                  <c:v>78.8</c:v>
                </c:pt>
                <c:pt idx="1199">
                  <c:v>79.5</c:v>
                </c:pt>
                <c:pt idx="1200">
                  <c:v>79.5</c:v>
                </c:pt>
                <c:pt idx="1201">
                  <c:v>79.099999999999994</c:v>
                </c:pt>
                <c:pt idx="1202">
                  <c:v>79.099999999999994</c:v>
                </c:pt>
                <c:pt idx="1203">
                  <c:v>79</c:v>
                </c:pt>
                <c:pt idx="1204">
                  <c:v>79</c:v>
                </c:pt>
                <c:pt idx="1205">
                  <c:v>79</c:v>
                </c:pt>
                <c:pt idx="1206">
                  <c:v>78.5</c:v>
                </c:pt>
                <c:pt idx="1207">
                  <c:v>79</c:v>
                </c:pt>
                <c:pt idx="1208">
                  <c:v>79</c:v>
                </c:pt>
                <c:pt idx="1209">
                  <c:v>78.5</c:v>
                </c:pt>
                <c:pt idx="1210">
                  <c:v>79.099999999999994</c:v>
                </c:pt>
                <c:pt idx="1211">
                  <c:v>78.599999999999994</c:v>
                </c:pt>
                <c:pt idx="1212">
                  <c:v>78.599999999999994</c:v>
                </c:pt>
                <c:pt idx="1213">
                  <c:v>78.8</c:v>
                </c:pt>
                <c:pt idx="1214">
                  <c:v>78.5</c:v>
                </c:pt>
                <c:pt idx="1215">
                  <c:v>78.5</c:v>
                </c:pt>
                <c:pt idx="1216">
                  <c:v>78.3</c:v>
                </c:pt>
                <c:pt idx="1217">
                  <c:v>78.5</c:v>
                </c:pt>
                <c:pt idx="1218">
                  <c:v>78.099999999999994</c:v>
                </c:pt>
                <c:pt idx="1219">
                  <c:v>78.3</c:v>
                </c:pt>
                <c:pt idx="1220">
                  <c:v>78.099999999999994</c:v>
                </c:pt>
                <c:pt idx="1221">
                  <c:v>78</c:v>
                </c:pt>
                <c:pt idx="1222">
                  <c:v>74.099999999999994</c:v>
                </c:pt>
                <c:pt idx="1223">
                  <c:v>25</c:v>
                </c:pt>
                <c:pt idx="1224">
                  <c:v>25</c:v>
                </c:pt>
                <c:pt idx="1225">
                  <c:v>25</c:v>
                </c:pt>
                <c:pt idx="1226">
                  <c:v>25</c:v>
                </c:pt>
                <c:pt idx="1227">
                  <c:v>25</c:v>
                </c:pt>
                <c:pt idx="1228">
                  <c:v>25</c:v>
                </c:pt>
                <c:pt idx="1229">
                  <c:v>25</c:v>
                </c:pt>
                <c:pt idx="1230">
                  <c:v>25</c:v>
                </c:pt>
                <c:pt idx="1231">
                  <c:v>25</c:v>
                </c:pt>
                <c:pt idx="1232">
                  <c:v>25</c:v>
                </c:pt>
                <c:pt idx="1233">
                  <c:v>25</c:v>
                </c:pt>
                <c:pt idx="1234">
                  <c:v>25</c:v>
                </c:pt>
                <c:pt idx="1235">
                  <c:v>25</c:v>
                </c:pt>
                <c:pt idx="1236">
                  <c:v>25</c:v>
                </c:pt>
                <c:pt idx="1237">
                  <c:v>25</c:v>
                </c:pt>
                <c:pt idx="1238">
                  <c:v>25</c:v>
                </c:pt>
                <c:pt idx="1239">
                  <c:v>25</c:v>
                </c:pt>
                <c:pt idx="1240">
                  <c:v>25</c:v>
                </c:pt>
                <c:pt idx="1241">
                  <c:v>25</c:v>
                </c:pt>
                <c:pt idx="1242">
                  <c:v>25</c:v>
                </c:pt>
                <c:pt idx="1243">
                  <c:v>25</c:v>
                </c:pt>
                <c:pt idx="1244">
                  <c:v>25</c:v>
                </c:pt>
                <c:pt idx="1245">
                  <c:v>25</c:v>
                </c:pt>
                <c:pt idx="1246">
                  <c:v>25</c:v>
                </c:pt>
                <c:pt idx="1247">
                  <c:v>25</c:v>
                </c:pt>
                <c:pt idx="1248">
                  <c:v>25</c:v>
                </c:pt>
                <c:pt idx="1249">
                  <c:v>25</c:v>
                </c:pt>
                <c:pt idx="1250">
                  <c:v>25</c:v>
                </c:pt>
                <c:pt idx="1251">
                  <c:v>25</c:v>
                </c:pt>
                <c:pt idx="1252">
                  <c:v>25</c:v>
                </c:pt>
                <c:pt idx="1253">
                  <c:v>25</c:v>
                </c:pt>
                <c:pt idx="1254">
                  <c:v>25</c:v>
                </c:pt>
                <c:pt idx="1255">
                  <c:v>25</c:v>
                </c:pt>
                <c:pt idx="1256">
                  <c:v>25</c:v>
                </c:pt>
                <c:pt idx="1257">
                  <c:v>25</c:v>
                </c:pt>
                <c:pt idx="1258">
                  <c:v>25</c:v>
                </c:pt>
                <c:pt idx="1259">
                  <c:v>25</c:v>
                </c:pt>
                <c:pt idx="1260">
                  <c:v>25</c:v>
                </c:pt>
                <c:pt idx="1261">
                  <c:v>25</c:v>
                </c:pt>
                <c:pt idx="1262">
                  <c:v>25</c:v>
                </c:pt>
                <c:pt idx="1263">
                  <c:v>25</c:v>
                </c:pt>
                <c:pt idx="1264">
                  <c:v>25</c:v>
                </c:pt>
                <c:pt idx="1265">
                  <c:v>25</c:v>
                </c:pt>
                <c:pt idx="1266">
                  <c:v>25</c:v>
                </c:pt>
                <c:pt idx="1267">
                  <c:v>25</c:v>
                </c:pt>
                <c:pt idx="1268">
                  <c:v>25</c:v>
                </c:pt>
                <c:pt idx="1269">
                  <c:v>25</c:v>
                </c:pt>
                <c:pt idx="1270">
                  <c:v>25</c:v>
                </c:pt>
                <c:pt idx="1271">
                  <c:v>25</c:v>
                </c:pt>
                <c:pt idx="1272">
                  <c:v>25</c:v>
                </c:pt>
                <c:pt idx="1273">
                  <c:v>25</c:v>
                </c:pt>
                <c:pt idx="1274">
                  <c:v>25</c:v>
                </c:pt>
                <c:pt idx="1275">
                  <c:v>25</c:v>
                </c:pt>
                <c:pt idx="1276">
                  <c:v>26</c:v>
                </c:pt>
                <c:pt idx="1277">
                  <c:v>83.3</c:v>
                </c:pt>
                <c:pt idx="1278">
                  <c:v>83.1</c:v>
                </c:pt>
                <c:pt idx="1279">
                  <c:v>82.8</c:v>
                </c:pt>
                <c:pt idx="1280">
                  <c:v>80.3</c:v>
                </c:pt>
                <c:pt idx="1281">
                  <c:v>80.5</c:v>
                </c:pt>
                <c:pt idx="1282">
                  <c:v>80.3</c:v>
                </c:pt>
                <c:pt idx="1283">
                  <c:v>79.5</c:v>
                </c:pt>
                <c:pt idx="1284">
                  <c:v>79.5</c:v>
                </c:pt>
                <c:pt idx="1285">
                  <c:v>79.599999999999994</c:v>
                </c:pt>
                <c:pt idx="1286">
                  <c:v>79.5</c:v>
                </c:pt>
                <c:pt idx="1287">
                  <c:v>79.099999999999994</c:v>
                </c:pt>
                <c:pt idx="1288">
                  <c:v>79.3</c:v>
                </c:pt>
                <c:pt idx="1289">
                  <c:v>79.099999999999994</c:v>
                </c:pt>
                <c:pt idx="1290">
                  <c:v>79.3</c:v>
                </c:pt>
                <c:pt idx="1291">
                  <c:v>79.3</c:v>
                </c:pt>
                <c:pt idx="1292">
                  <c:v>80.099999999999994</c:v>
                </c:pt>
                <c:pt idx="1293">
                  <c:v>80.3</c:v>
                </c:pt>
                <c:pt idx="1294">
                  <c:v>80.5</c:v>
                </c:pt>
                <c:pt idx="1295">
                  <c:v>80.8</c:v>
                </c:pt>
                <c:pt idx="1296">
                  <c:v>80.099999999999994</c:v>
                </c:pt>
                <c:pt idx="1297">
                  <c:v>79.8</c:v>
                </c:pt>
                <c:pt idx="1298">
                  <c:v>80.3</c:v>
                </c:pt>
                <c:pt idx="1299">
                  <c:v>80.299994999999996</c:v>
                </c:pt>
                <c:pt idx="1300">
                  <c:v>80.099999999999994</c:v>
                </c:pt>
                <c:pt idx="1301">
                  <c:v>80.5</c:v>
                </c:pt>
                <c:pt idx="1302">
                  <c:v>80.299994999999996</c:v>
                </c:pt>
                <c:pt idx="1303">
                  <c:v>80.599999999999994</c:v>
                </c:pt>
                <c:pt idx="1304">
                  <c:v>81.099999999999994</c:v>
                </c:pt>
                <c:pt idx="1305">
                  <c:v>81.299994999999996</c:v>
                </c:pt>
                <c:pt idx="1306">
                  <c:v>81.5</c:v>
                </c:pt>
                <c:pt idx="1307">
                  <c:v>81</c:v>
                </c:pt>
                <c:pt idx="1308">
                  <c:v>81.099999999999994</c:v>
                </c:pt>
                <c:pt idx="1309">
                  <c:v>82.299994999999996</c:v>
                </c:pt>
                <c:pt idx="1310">
                  <c:v>82.6</c:v>
                </c:pt>
                <c:pt idx="1311">
                  <c:v>82.5</c:v>
                </c:pt>
                <c:pt idx="1312">
                  <c:v>82.6</c:v>
                </c:pt>
                <c:pt idx="1313">
                  <c:v>83.1</c:v>
                </c:pt>
                <c:pt idx="1314">
                  <c:v>82.799994999999996</c:v>
                </c:pt>
                <c:pt idx="1315">
                  <c:v>83</c:v>
                </c:pt>
                <c:pt idx="1316">
                  <c:v>83.5</c:v>
                </c:pt>
                <c:pt idx="1317">
                  <c:v>83.1</c:v>
                </c:pt>
                <c:pt idx="1318">
                  <c:v>83</c:v>
                </c:pt>
                <c:pt idx="1319">
                  <c:v>81.799994999999996</c:v>
                </c:pt>
                <c:pt idx="1320">
                  <c:v>81.5</c:v>
                </c:pt>
                <c:pt idx="1321">
                  <c:v>82</c:v>
                </c:pt>
                <c:pt idx="1322">
                  <c:v>81.799994999999996</c:v>
                </c:pt>
                <c:pt idx="1323">
                  <c:v>81.799994999999996</c:v>
                </c:pt>
                <c:pt idx="1324">
                  <c:v>81.5</c:v>
                </c:pt>
                <c:pt idx="1325">
                  <c:v>80.799994999999996</c:v>
                </c:pt>
                <c:pt idx="1326">
                  <c:v>81.099999999999994</c:v>
                </c:pt>
                <c:pt idx="1327">
                  <c:v>81</c:v>
                </c:pt>
                <c:pt idx="1328">
                  <c:v>81.099999999999994</c:v>
                </c:pt>
                <c:pt idx="1329">
                  <c:v>81</c:v>
                </c:pt>
                <c:pt idx="1330">
                  <c:v>81.099999999999994</c:v>
                </c:pt>
                <c:pt idx="1331">
                  <c:v>81</c:v>
                </c:pt>
                <c:pt idx="1332">
                  <c:v>81.099999999999994</c:v>
                </c:pt>
                <c:pt idx="1333">
                  <c:v>81.099999999999994</c:v>
                </c:pt>
                <c:pt idx="1334">
                  <c:v>82.1</c:v>
                </c:pt>
                <c:pt idx="1335">
                  <c:v>82.6</c:v>
                </c:pt>
                <c:pt idx="1336">
                  <c:v>82.299994999999996</c:v>
                </c:pt>
                <c:pt idx="1337">
                  <c:v>81.599999999999994</c:v>
                </c:pt>
                <c:pt idx="1338">
                  <c:v>81.599999999999994</c:v>
                </c:pt>
                <c:pt idx="1339">
                  <c:v>81.099999999999994</c:v>
                </c:pt>
                <c:pt idx="1340">
                  <c:v>81</c:v>
                </c:pt>
                <c:pt idx="1341">
                  <c:v>81.599999999999994</c:v>
                </c:pt>
                <c:pt idx="1342">
                  <c:v>82.1</c:v>
                </c:pt>
                <c:pt idx="1343">
                  <c:v>82.299994999999996</c:v>
                </c:pt>
                <c:pt idx="1344">
                  <c:v>82.799994999999996</c:v>
                </c:pt>
                <c:pt idx="1345">
                  <c:v>82.799994999999996</c:v>
                </c:pt>
                <c:pt idx="1346">
                  <c:v>82.6</c:v>
                </c:pt>
                <c:pt idx="1347">
                  <c:v>82.6</c:v>
                </c:pt>
                <c:pt idx="1348">
                  <c:v>82.5</c:v>
                </c:pt>
                <c:pt idx="1349">
                  <c:v>81.799994999999996</c:v>
                </c:pt>
                <c:pt idx="1350">
                  <c:v>81.799994999999996</c:v>
                </c:pt>
                <c:pt idx="1351">
                  <c:v>81.5</c:v>
                </c:pt>
                <c:pt idx="1352">
                  <c:v>81.099999999999994</c:v>
                </c:pt>
                <c:pt idx="1353">
                  <c:v>81.299994999999996</c:v>
                </c:pt>
                <c:pt idx="1354">
                  <c:v>80.799994999999996</c:v>
                </c:pt>
                <c:pt idx="1355">
                  <c:v>80.799994999999996</c:v>
                </c:pt>
                <c:pt idx="1356">
                  <c:v>80.799994999999996</c:v>
                </c:pt>
                <c:pt idx="1357">
                  <c:v>80.5</c:v>
                </c:pt>
                <c:pt idx="1358">
                  <c:v>80.5</c:v>
                </c:pt>
                <c:pt idx="1359">
                  <c:v>80.299994999999996</c:v>
                </c:pt>
                <c:pt idx="1360">
                  <c:v>80.5</c:v>
                </c:pt>
                <c:pt idx="1361">
                  <c:v>80.099999999999994</c:v>
                </c:pt>
                <c:pt idx="1362">
                  <c:v>79.799994999999996</c:v>
                </c:pt>
                <c:pt idx="1363">
                  <c:v>79.599999999999994</c:v>
                </c:pt>
                <c:pt idx="1364">
                  <c:v>79.599999999999994</c:v>
                </c:pt>
                <c:pt idx="1365">
                  <c:v>79.5</c:v>
                </c:pt>
                <c:pt idx="1366">
                  <c:v>77.599999999999994</c:v>
                </c:pt>
                <c:pt idx="1367">
                  <c:v>25</c:v>
                </c:pt>
                <c:pt idx="1368">
                  <c:v>25</c:v>
                </c:pt>
                <c:pt idx="1369">
                  <c:v>25</c:v>
                </c:pt>
                <c:pt idx="1370">
                  <c:v>25</c:v>
                </c:pt>
                <c:pt idx="1371">
                  <c:v>25</c:v>
                </c:pt>
                <c:pt idx="1372">
                  <c:v>25</c:v>
                </c:pt>
                <c:pt idx="1373">
                  <c:v>25</c:v>
                </c:pt>
                <c:pt idx="1374">
                  <c:v>25</c:v>
                </c:pt>
                <c:pt idx="1375">
                  <c:v>25</c:v>
                </c:pt>
                <c:pt idx="1376">
                  <c:v>25</c:v>
                </c:pt>
                <c:pt idx="1377">
                  <c:v>25</c:v>
                </c:pt>
                <c:pt idx="1378">
                  <c:v>25</c:v>
                </c:pt>
                <c:pt idx="1379">
                  <c:v>25</c:v>
                </c:pt>
                <c:pt idx="1380">
                  <c:v>25</c:v>
                </c:pt>
                <c:pt idx="1381">
                  <c:v>25</c:v>
                </c:pt>
                <c:pt idx="1382">
                  <c:v>25</c:v>
                </c:pt>
                <c:pt idx="1383">
                  <c:v>25</c:v>
                </c:pt>
                <c:pt idx="1384">
                  <c:v>25</c:v>
                </c:pt>
                <c:pt idx="1385">
                  <c:v>25</c:v>
                </c:pt>
                <c:pt idx="1386">
                  <c:v>25</c:v>
                </c:pt>
                <c:pt idx="1387">
                  <c:v>25</c:v>
                </c:pt>
                <c:pt idx="1388">
                  <c:v>25</c:v>
                </c:pt>
                <c:pt idx="1389">
                  <c:v>25</c:v>
                </c:pt>
                <c:pt idx="1390">
                  <c:v>25</c:v>
                </c:pt>
                <c:pt idx="1391">
                  <c:v>25</c:v>
                </c:pt>
                <c:pt idx="1392">
                  <c:v>25</c:v>
                </c:pt>
                <c:pt idx="1393">
                  <c:v>25</c:v>
                </c:pt>
                <c:pt idx="1394">
                  <c:v>25</c:v>
                </c:pt>
                <c:pt idx="1395">
                  <c:v>25</c:v>
                </c:pt>
                <c:pt idx="1396">
                  <c:v>25</c:v>
                </c:pt>
                <c:pt idx="1397">
                  <c:v>25</c:v>
                </c:pt>
                <c:pt idx="1398">
                  <c:v>25</c:v>
                </c:pt>
                <c:pt idx="1399">
                  <c:v>25</c:v>
                </c:pt>
                <c:pt idx="1400">
                  <c:v>25</c:v>
                </c:pt>
                <c:pt idx="1401">
                  <c:v>25</c:v>
                </c:pt>
                <c:pt idx="1402">
                  <c:v>25</c:v>
                </c:pt>
                <c:pt idx="1403">
                  <c:v>25</c:v>
                </c:pt>
                <c:pt idx="1404">
                  <c:v>25</c:v>
                </c:pt>
                <c:pt idx="1405">
                  <c:v>25</c:v>
                </c:pt>
                <c:pt idx="1406">
                  <c:v>25</c:v>
                </c:pt>
                <c:pt idx="1407">
                  <c:v>25</c:v>
                </c:pt>
                <c:pt idx="1408">
                  <c:v>25</c:v>
                </c:pt>
                <c:pt idx="1409">
                  <c:v>25</c:v>
                </c:pt>
                <c:pt idx="1410">
                  <c:v>25</c:v>
                </c:pt>
                <c:pt idx="1411">
                  <c:v>25</c:v>
                </c:pt>
                <c:pt idx="1412">
                  <c:v>25</c:v>
                </c:pt>
                <c:pt idx="1413">
                  <c:v>25</c:v>
                </c:pt>
                <c:pt idx="1414">
                  <c:v>25</c:v>
                </c:pt>
                <c:pt idx="1415">
                  <c:v>25</c:v>
                </c:pt>
                <c:pt idx="1416">
                  <c:v>25</c:v>
                </c:pt>
                <c:pt idx="1417">
                  <c:v>25</c:v>
                </c:pt>
                <c:pt idx="1418">
                  <c:v>25</c:v>
                </c:pt>
                <c:pt idx="1419">
                  <c:v>25</c:v>
                </c:pt>
                <c:pt idx="1420">
                  <c:v>27.3</c:v>
                </c:pt>
                <c:pt idx="1421">
                  <c:v>80.5</c:v>
                </c:pt>
                <c:pt idx="1422">
                  <c:v>80.299994999999996</c:v>
                </c:pt>
                <c:pt idx="1423">
                  <c:v>80</c:v>
                </c:pt>
                <c:pt idx="1424">
                  <c:v>79.5</c:v>
                </c:pt>
                <c:pt idx="1425">
                  <c:v>79.299994999999996</c:v>
                </c:pt>
                <c:pt idx="1426">
                  <c:v>79.5</c:v>
                </c:pt>
                <c:pt idx="1427">
                  <c:v>79.099999999999994</c:v>
                </c:pt>
                <c:pt idx="1428">
                  <c:v>79.099999999999994</c:v>
                </c:pt>
                <c:pt idx="1429">
                  <c:v>79</c:v>
                </c:pt>
                <c:pt idx="1430">
                  <c:v>79</c:v>
                </c:pt>
                <c:pt idx="1431">
                  <c:v>78.799994999999996</c:v>
                </c:pt>
                <c:pt idx="1432">
                  <c:v>78.799994999999996</c:v>
                </c:pt>
                <c:pt idx="1433">
                  <c:v>78.799994999999996</c:v>
                </c:pt>
                <c:pt idx="1434">
                  <c:v>79</c:v>
                </c:pt>
                <c:pt idx="1435">
                  <c:v>79.299994999999996</c:v>
                </c:pt>
                <c:pt idx="1436">
                  <c:v>79.799994999999996</c:v>
                </c:pt>
                <c:pt idx="1437">
                  <c:v>79.5</c:v>
                </c:pt>
                <c:pt idx="1438">
                  <c:v>79.799994999999996</c:v>
                </c:pt>
                <c:pt idx="1439">
                  <c:v>80.299994999999996</c:v>
                </c:pt>
                <c:pt idx="1440">
                  <c:v>80.099999999999994</c:v>
                </c:pt>
                <c:pt idx="1441">
                  <c:v>80.099999999999994</c:v>
                </c:pt>
                <c:pt idx="1442">
                  <c:v>80</c:v>
                </c:pt>
                <c:pt idx="1443">
                  <c:v>79.599999999999994</c:v>
                </c:pt>
                <c:pt idx="1444">
                  <c:v>79.799994999999996</c:v>
                </c:pt>
                <c:pt idx="1445">
                  <c:v>79.799994999999996</c:v>
                </c:pt>
                <c:pt idx="1446">
                  <c:v>79.799994999999996</c:v>
                </c:pt>
                <c:pt idx="1447">
                  <c:v>80</c:v>
                </c:pt>
                <c:pt idx="1448">
                  <c:v>80</c:v>
                </c:pt>
                <c:pt idx="1449">
                  <c:v>79.5</c:v>
                </c:pt>
                <c:pt idx="1450">
                  <c:v>79.599999999999994</c:v>
                </c:pt>
                <c:pt idx="1451">
                  <c:v>79.599999999999994</c:v>
                </c:pt>
                <c:pt idx="1452">
                  <c:v>79.5</c:v>
                </c:pt>
                <c:pt idx="1453">
                  <c:v>79.299994999999996</c:v>
                </c:pt>
                <c:pt idx="1454">
                  <c:v>79.5</c:v>
                </c:pt>
                <c:pt idx="1455">
                  <c:v>79</c:v>
                </c:pt>
                <c:pt idx="1456">
                  <c:v>78.799994999999996</c:v>
                </c:pt>
                <c:pt idx="1457">
                  <c:v>79.099999999999994</c:v>
                </c:pt>
                <c:pt idx="1458">
                  <c:v>79</c:v>
                </c:pt>
                <c:pt idx="1459">
                  <c:v>79</c:v>
                </c:pt>
                <c:pt idx="1460">
                  <c:v>79.599999999999994</c:v>
                </c:pt>
                <c:pt idx="1461">
                  <c:v>79.299994999999996</c:v>
                </c:pt>
                <c:pt idx="1462">
                  <c:v>79.5</c:v>
                </c:pt>
                <c:pt idx="1463">
                  <c:v>79.799994999999996</c:v>
                </c:pt>
                <c:pt idx="1464">
                  <c:v>79.599999999999994</c:v>
                </c:pt>
                <c:pt idx="1465">
                  <c:v>79.099999999999994</c:v>
                </c:pt>
                <c:pt idx="1466">
                  <c:v>79.099999999999994</c:v>
                </c:pt>
                <c:pt idx="1467">
                  <c:v>79.5</c:v>
                </c:pt>
                <c:pt idx="1468">
                  <c:v>79</c:v>
                </c:pt>
                <c:pt idx="1469">
                  <c:v>79.099999999999994</c:v>
                </c:pt>
                <c:pt idx="1470">
                  <c:v>79.099999999999994</c:v>
                </c:pt>
                <c:pt idx="1471">
                  <c:v>79.5</c:v>
                </c:pt>
                <c:pt idx="1472">
                  <c:v>79.5</c:v>
                </c:pt>
                <c:pt idx="1473">
                  <c:v>79.299994999999996</c:v>
                </c:pt>
                <c:pt idx="1474">
                  <c:v>79.299994999999996</c:v>
                </c:pt>
                <c:pt idx="1475">
                  <c:v>79.599999999999994</c:v>
                </c:pt>
                <c:pt idx="1476">
                  <c:v>79.599999999999994</c:v>
                </c:pt>
                <c:pt idx="1477">
                  <c:v>79.599999999999994</c:v>
                </c:pt>
                <c:pt idx="1478">
                  <c:v>80</c:v>
                </c:pt>
                <c:pt idx="1479">
                  <c:v>79.799994999999996</c:v>
                </c:pt>
                <c:pt idx="1480">
                  <c:v>80.099999999999994</c:v>
                </c:pt>
                <c:pt idx="1481">
                  <c:v>80.099999999999994</c:v>
                </c:pt>
                <c:pt idx="1482">
                  <c:v>80.099999999999994</c:v>
                </c:pt>
                <c:pt idx="1483">
                  <c:v>80</c:v>
                </c:pt>
                <c:pt idx="1484">
                  <c:v>80</c:v>
                </c:pt>
                <c:pt idx="1485">
                  <c:v>79.799994999999996</c:v>
                </c:pt>
                <c:pt idx="1486">
                  <c:v>79.799994999999996</c:v>
                </c:pt>
                <c:pt idx="1487">
                  <c:v>79.599999999999994</c:v>
                </c:pt>
                <c:pt idx="1488">
                  <c:v>79.799994999999996</c:v>
                </c:pt>
                <c:pt idx="1489">
                  <c:v>80</c:v>
                </c:pt>
                <c:pt idx="1490">
                  <c:v>79.5</c:v>
                </c:pt>
                <c:pt idx="1491">
                  <c:v>79.299994999999996</c:v>
                </c:pt>
                <c:pt idx="1492">
                  <c:v>79.299994999999996</c:v>
                </c:pt>
                <c:pt idx="1493">
                  <c:v>79.099999999999994</c:v>
                </c:pt>
                <c:pt idx="1494">
                  <c:v>79</c:v>
                </c:pt>
                <c:pt idx="1495">
                  <c:v>78.599999999999994</c:v>
                </c:pt>
                <c:pt idx="1496">
                  <c:v>78.599999999999994</c:v>
                </c:pt>
                <c:pt idx="1497">
                  <c:v>78.599999999999994</c:v>
                </c:pt>
                <c:pt idx="1498">
                  <c:v>78.5</c:v>
                </c:pt>
                <c:pt idx="1499">
                  <c:v>78.5</c:v>
                </c:pt>
                <c:pt idx="1500">
                  <c:v>78.5</c:v>
                </c:pt>
                <c:pt idx="1501">
                  <c:v>78.099999999999994</c:v>
                </c:pt>
                <c:pt idx="1502">
                  <c:v>78</c:v>
                </c:pt>
                <c:pt idx="1503">
                  <c:v>78</c:v>
                </c:pt>
                <c:pt idx="1504">
                  <c:v>78</c:v>
                </c:pt>
                <c:pt idx="1505">
                  <c:v>78</c:v>
                </c:pt>
                <c:pt idx="1506">
                  <c:v>78</c:v>
                </c:pt>
                <c:pt idx="1507">
                  <c:v>78.099999999999994</c:v>
                </c:pt>
                <c:pt idx="1508">
                  <c:v>78</c:v>
                </c:pt>
                <c:pt idx="1509">
                  <c:v>78</c:v>
                </c:pt>
                <c:pt idx="1510">
                  <c:v>78.099999999999994</c:v>
                </c:pt>
                <c:pt idx="1511">
                  <c:v>25</c:v>
                </c:pt>
                <c:pt idx="1512">
                  <c:v>25</c:v>
                </c:pt>
                <c:pt idx="1513">
                  <c:v>25</c:v>
                </c:pt>
                <c:pt idx="1514">
                  <c:v>25</c:v>
                </c:pt>
                <c:pt idx="1515">
                  <c:v>25</c:v>
                </c:pt>
                <c:pt idx="1516">
                  <c:v>25</c:v>
                </c:pt>
                <c:pt idx="1517">
                  <c:v>25</c:v>
                </c:pt>
                <c:pt idx="1518">
                  <c:v>25</c:v>
                </c:pt>
                <c:pt idx="1519">
                  <c:v>25</c:v>
                </c:pt>
                <c:pt idx="1520">
                  <c:v>25</c:v>
                </c:pt>
                <c:pt idx="1521">
                  <c:v>25</c:v>
                </c:pt>
                <c:pt idx="1522">
                  <c:v>25</c:v>
                </c:pt>
                <c:pt idx="1523">
                  <c:v>25</c:v>
                </c:pt>
                <c:pt idx="1524">
                  <c:v>25</c:v>
                </c:pt>
                <c:pt idx="1525">
                  <c:v>25</c:v>
                </c:pt>
                <c:pt idx="1526">
                  <c:v>25</c:v>
                </c:pt>
                <c:pt idx="1527">
                  <c:v>25</c:v>
                </c:pt>
                <c:pt idx="1528">
                  <c:v>25</c:v>
                </c:pt>
                <c:pt idx="1529">
                  <c:v>25</c:v>
                </c:pt>
                <c:pt idx="1530">
                  <c:v>25</c:v>
                </c:pt>
                <c:pt idx="1531">
                  <c:v>25</c:v>
                </c:pt>
                <c:pt idx="1532">
                  <c:v>25</c:v>
                </c:pt>
                <c:pt idx="1533">
                  <c:v>25</c:v>
                </c:pt>
                <c:pt idx="1534">
                  <c:v>25</c:v>
                </c:pt>
                <c:pt idx="1535">
                  <c:v>25</c:v>
                </c:pt>
                <c:pt idx="1536">
                  <c:v>25</c:v>
                </c:pt>
                <c:pt idx="1537">
                  <c:v>25</c:v>
                </c:pt>
                <c:pt idx="1538">
                  <c:v>25</c:v>
                </c:pt>
                <c:pt idx="1539">
                  <c:v>25</c:v>
                </c:pt>
                <c:pt idx="1540">
                  <c:v>25</c:v>
                </c:pt>
                <c:pt idx="1541">
                  <c:v>25</c:v>
                </c:pt>
                <c:pt idx="1542">
                  <c:v>25</c:v>
                </c:pt>
                <c:pt idx="1543">
                  <c:v>25</c:v>
                </c:pt>
                <c:pt idx="1544">
                  <c:v>25</c:v>
                </c:pt>
                <c:pt idx="1545">
                  <c:v>25</c:v>
                </c:pt>
                <c:pt idx="1546">
                  <c:v>25</c:v>
                </c:pt>
                <c:pt idx="1547">
                  <c:v>25</c:v>
                </c:pt>
                <c:pt idx="1548">
                  <c:v>25</c:v>
                </c:pt>
                <c:pt idx="1549">
                  <c:v>25</c:v>
                </c:pt>
                <c:pt idx="1550">
                  <c:v>25</c:v>
                </c:pt>
                <c:pt idx="1551">
                  <c:v>25</c:v>
                </c:pt>
                <c:pt idx="1552">
                  <c:v>25</c:v>
                </c:pt>
                <c:pt idx="1553">
                  <c:v>25</c:v>
                </c:pt>
                <c:pt idx="1554">
                  <c:v>25</c:v>
                </c:pt>
                <c:pt idx="1555">
                  <c:v>25</c:v>
                </c:pt>
                <c:pt idx="1556">
                  <c:v>25</c:v>
                </c:pt>
                <c:pt idx="1557">
                  <c:v>25</c:v>
                </c:pt>
                <c:pt idx="1558">
                  <c:v>25</c:v>
                </c:pt>
                <c:pt idx="1559">
                  <c:v>25</c:v>
                </c:pt>
                <c:pt idx="1560">
                  <c:v>25</c:v>
                </c:pt>
                <c:pt idx="1561">
                  <c:v>25</c:v>
                </c:pt>
                <c:pt idx="1562">
                  <c:v>25</c:v>
                </c:pt>
                <c:pt idx="1563">
                  <c:v>25</c:v>
                </c:pt>
                <c:pt idx="1564">
                  <c:v>25</c:v>
                </c:pt>
                <c:pt idx="1565">
                  <c:v>25</c:v>
                </c:pt>
                <c:pt idx="1566">
                  <c:v>25</c:v>
                </c:pt>
                <c:pt idx="1567">
                  <c:v>25</c:v>
                </c:pt>
                <c:pt idx="1568">
                  <c:v>25</c:v>
                </c:pt>
                <c:pt idx="1569">
                  <c:v>25</c:v>
                </c:pt>
                <c:pt idx="1570">
                  <c:v>25</c:v>
                </c:pt>
                <c:pt idx="1571">
                  <c:v>82</c:v>
                </c:pt>
                <c:pt idx="1572">
                  <c:v>81.299994999999996</c:v>
                </c:pt>
                <c:pt idx="1573">
                  <c:v>80.5</c:v>
                </c:pt>
                <c:pt idx="1574">
                  <c:v>79.799994999999996</c:v>
                </c:pt>
                <c:pt idx="1575">
                  <c:v>79.599999999999994</c:v>
                </c:pt>
                <c:pt idx="1576">
                  <c:v>79.599999999999994</c:v>
                </c:pt>
                <c:pt idx="1577">
                  <c:v>79.299994999999996</c:v>
                </c:pt>
                <c:pt idx="1578">
                  <c:v>79.099999999999994</c:v>
                </c:pt>
                <c:pt idx="1579">
                  <c:v>78.799994999999996</c:v>
                </c:pt>
                <c:pt idx="1580">
                  <c:v>78.599999999999994</c:v>
                </c:pt>
                <c:pt idx="1581">
                  <c:v>78.599999999999994</c:v>
                </c:pt>
                <c:pt idx="1582">
                  <c:v>78</c:v>
                </c:pt>
                <c:pt idx="1583">
                  <c:v>78.099999999999994</c:v>
                </c:pt>
                <c:pt idx="1584">
                  <c:v>78</c:v>
                </c:pt>
                <c:pt idx="1585">
                  <c:v>78.099999999999994</c:v>
                </c:pt>
                <c:pt idx="1586">
                  <c:v>77.799994999999996</c:v>
                </c:pt>
                <c:pt idx="1587">
                  <c:v>78.099999999999994</c:v>
                </c:pt>
                <c:pt idx="1588">
                  <c:v>78.099999999999994</c:v>
                </c:pt>
                <c:pt idx="1589">
                  <c:v>78</c:v>
                </c:pt>
                <c:pt idx="1590">
                  <c:v>78</c:v>
                </c:pt>
                <c:pt idx="1591">
                  <c:v>78.099999999999994</c:v>
                </c:pt>
                <c:pt idx="1592">
                  <c:v>78.299994999999996</c:v>
                </c:pt>
                <c:pt idx="1593">
                  <c:v>78.299994999999996</c:v>
                </c:pt>
                <c:pt idx="1594">
                  <c:v>78.299994999999996</c:v>
                </c:pt>
                <c:pt idx="1595">
                  <c:v>77.799994999999996</c:v>
                </c:pt>
                <c:pt idx="1596">
                  <c:v>77.799994999999996</c:v>
                </c:pt>
                <c:pt idx="1597">
                  <c:v>77.599999999999994</c:v>
                </c:pt>
                <c:pt idx="1598">
                  <c:v>78</c:v>
                </c:pt>
                <c:pt idx="1599">
                  <c:v>77.5</c:v>
                </c:pt>
                <c:pt idx="1600">
                  <c:v>77.599999999999994</c:v>
                </c:pt>
                <c:pt idx="1601">
                  <c:v>77.799994999999996</c:v>
                </c:pt>
                <c:pt idx="1602">
                  <c:v>78</c:v>
                </c:pt>
                <c:pt idx="1603">
                  <c:v>78.099999999999994</c:v>
                </c:pt>
                <c:pt idx="1604">
                  <c:v>78.099999999999994</c:v>
                </c:pt>
                <c:pt idx="1605">
                  <c:v>77.799994999999996</c:v>
                </c:pt>
                <c:pt idx="1606">
                  <c:v>78.099999999999994</c:v>
                </c:pt>
                <c:pt idx="1607">
                  <c:v>78</c:v>
                </c:pt>
                <c:pt idx="1608">
                  <c:v>77.5</c:v>
                </c:pt>
                <c:pt idx="1609">
                  <c:v>77.099999999999994</c:v>
                </c:pt>
                <c:pt idx="1610">
                  <c:v>77.299994999999996</c:v>
                </c:pt>
                <c:pt idx="1611">
                  <c:v>77.099999999999994</c:v>
                </c:pt>
                <c:pt idx="1612">
                  <c:v>75.299994999999996</c:v>
                </c:pt>
                <c:pt idx="1613">
                  <c:v>25</c:v>
                </c:pt>
                <c:pt idx="1614">
                  <c:v>25</c:v>
                </c:pt>
                <c:pt idx="1615">
                  <c:v>25</c:v>
                </c:pt>
                <c:pt idx="1616">
                  <c:v>25</c:v>
                </c:pt>
                <c:pt idx="1617">
                  <c:v>25</c:v>
                </c:pt>
                <c:pt idx="1618">
                  <c:v>25</c:v>
                </c:pt>
                <c:pt idx="1619">
                  <c:v>25</c:v>
                </c:pt>
                <c:pt idx="1620">
                  <c:v>25</c:v>
                </c:pt>
                <c:pt idx="1621">
                  <c:v>25</c:v>
                </c:pt>
                <c:pt idx="1622">
                  <c:v>25</c:v>
                </c:pt>
                <c:pt idx="1623">
                  <c:v>25</c:v>
                </c:pt>
                <c:pt idx="1624">
                  <c:v>25</c:v>
                </c:pt>
                <c:pt idx="1625">
                  <c:v>25</c:v>
                </c:pt>
                <c:pt idx="1626">
                  <c:v>25</c:v>
                </c:pt>
                <c:pt idx="1627">
                  <c:v>25</c:v>
                </c:pt>
                <c:pt idx="1628">
                  <c:v>25</c:v>
                </c:pt>
                <c:pt idx="1629">
                  <c:v>25</c:v>
                </c:pt>
                <c:pt idx="1630">
                  <c:v>25</c:v>
                </c:pt>
                <c:pt idx="1631">
                  <c:v>25</c:v>
                </c:pt>
                <c:pt idx="1632">
                  <c:v>25</c:v>
                </c:pt>
                <c:pt idx="1633">
                  <c:v>25</c:v>
                </c:pt>
                <c:pt idx="1634">
                  <c:v>25</c:v>
                </c:pt>
                <c:pt idx="1635">
                  <c:v>25</c:v>
                </c:pt>
                <c:pt idx="1636">
                  <c:v>25</c:v>
                </c:pt>
                <c:pt idx="1637">
                  <c:v>25</c:v>
                </c:pt>
                <c:pt idx="1638">
                  <c:v>25</c:v>
                </c:pt>
                <c:pt idx="1639">
                  <c:v>25</c:v>
                </c:pt>
                <c:pt idx="1640">
                  <c:v>25</c:v>
                </c:pt>
                <c:pt idx="1641">
                  <c:v>25</c:v>
                </c:pt>
                <c:pt idx="1642">
                  <c:v>25</c:v>
                </c:pt>
                <c:pt idx="1643">
                  <c:v>25</c:v>
                </c:pt>
                <c:pt idx="1644">
                  <c:v>25</c:v>
                </c:pt>
                <c:pt idx="1645">
                  <c:v>25</c:v>
                </c:pt>
                <c:pt idx="1646">
                  <c:v>25</c:v>
                </c:pt>
                <c:pt idx="1647">
                  <c:v>25</c:v>
                </c:pt>
                <c:pt idx="1648">
                  <c:v>25</c:v>
                </c:pt>
                <c:pt idx="1649">
                  <c:v>25</c:v>
                </c:pt>
                <c:pt idx="1650">
                  <c:v>25</c:v>
                </c:pt>
                <c:pt idx="1651">
                  <c:v>25</c:v>
                </c:pt>
                <c:pt idx="1652">
                  <c:v>25</c:v>
                </c:pt>
                <c:pt idx="1653">
                  <c:v>25</c:v>
                </c:pt>
                <c:pt idx="1654">
                  <c:v>25</c:v>
                </c:pt>
                <c:pt idx="1655">
                  <c:v>25</c:v>
                </c:pt>
                <c:pt idx="1656">
                  <c:v>25</c:v>
                </c:pt>
                <c:pt idx="1657">
                  <c:v>25</c:v>
                </c:pt>
                <c:pt idx="1658">
                  <c:v>25</c:v>
                </c:pt>
                <c:pt idx="1659">
                  <c:v>25</c:v>
                </c:pt>
                <c:pt idx="1660">
                  <c:v>25</c:v>
                </c:pt>
                <c:pt idx="1661">
                  <c:v>25</c:v>
                </c:pt>
                <c:pt idx="1662">
                  <c:v>25</c:v>
                </c:pt>
                <c:pt idx="1663">
                  <c:v>25</c:v>
                </c:pt>
                <c:pt idx="1664">
                  <c:v>25</c:v>
                </c:pt>
                <c:pt idx="1665">
                  <c:v>25</c:v>
                </c:pt>
                <c:pt idx="1666">
                  <c:v>25</c:v>
                </c:pt>
                <c:pt idx="1667">
                  <c:v>25</c:v>
                </c:pt>
                <c:pt idx="1668">
                  <c:v>25</c:v>
                </c:pt>
                <c:pt idx="1669">
                  <c:v>25</c:v>
                </c:pt>
                <c:pt idx="1670">
                  <c:v>25</c:v>
                </c:pt>
                <c:pt idx="1671">
                  <c:v>25</c:v>
                </c:pt>
                <c:pt idx="1672">
                  <c:v>25</c:v>
                </c:pt>
                <c:pt idx="1673">
                  <c:v>25</c:v>
                </c:pt>
                <c:pt idx="1674">
                  <c:v>25</c:v>
                </c:pt>
                <c:pt idx="1675">
                  <c:v>25</c:v>
                </c:pt>
                <c:pt idx="1676">
                  <c:v>25</c:v>
                </c:pt>
                <c:pt idx="1677">
                  <c:v>25</c:v>
                </c:pt>
                <c:pt idx="1678">
                  <c:v>25</c:v>
                </c:pt>
                <c:pt idx="1679">
                  <c:v>25</c:v>
                </c:pt>
                <c:pt idx="1680">
                  <c:v>25</c:v>
                </c:pt>
                <c:pt idx="1681">
                  <c:v>25</c:v>
                </c:pt>
                <c:pt idx="1682">
                  <c:v>25</c:v>
                </c:pt>
                <c:pt idx="1683">
                  <c:v>25</c:v>
                </c:pt>
                <c:pt idx="1684">
                  <c:v>25</c:v>
                </c:pt>
                <c:pt idx="1685">
                  <c:v>25</c:v>
                </c:pt>
                <c:pt idx="1686">
                  <c:v>25</c:v>
                </c:pt>
                <c:pt idx="1687">
                  <c:v>25</c:v>
                </c:pt>
                <c:pt idx="1688">
                  <c:v>25</c:v>
                </c:pt>
                <c:pt idx="1689">
                  <c:v>25</c:v>
                </c:pt>
                <c:pt idx="1690">
                  <c:v>25</c:v>
                </c:pt>
                <c:pt idx="1691">
                  <c:v>25</c:v>
                </c:pt>
                <c:pt idx="1692">
                  <c:v>25</c:v>
                </c:pt>
                <c:pt idx="1693">
                  <c:v>25</c:v>
                </c:pt>
                <c:pt idx="1694">
                  <c:v>25</c:v>
                </c:pt>
                <c:pt idx="1695">
                  <c:v>25</c:v>
                </c:pt>
                <c:pt idx="1696">
                  <c:v>25</c:v>
                </c:pt>
                <c:pt idx="1697">
                  <c:v>25</c:v>
                </c:pt>
                <c:pt idx="1698">
                  <c:v>25</c:v>
                </c:pt>
                <c:pt idx="1699">
                  <c:v>25</c:v>
                </c:pt>
                <c:pt idx="1700">
                  <c:v>25</c:v>
                </c:pt>
                <c:pt idx="1701">
                  <c:v>25</c:v>
                </c:pt>
                <c:pt idx="1702">
                  <c:v>25</c:v>
                </c:pt>
                <c:pt idx="1703">
                  <c:v>25</c:v>
                </c:pt>
                <c:pt idx="1704">
                  <c:v>25</c:v>
                </c:pt>
                <c:pt idx="1705">
                  <c:v>25</c:v>
                </c:pt>
                <c:pt idx="1706">
                  <c:v>25</c:v>
                </c:pt>
                <c:pt idx="1707">
                  <c:v>25</c:v>
                </c:pt>
                <c:pt idx="1708">
                  <c:v>25</c:v>
                </c:pt>
                <c:pt idx="1709">
                  <c:v>25</c:v>
                </c:pt>
                <c:pt idx="1710">
                  <c:v>25</c:v>
                </c:pt>
                <c:pt idx="1711">
                  <c:v>25</c:v>
                </c:pt>
                <c:pt idx="1712">
                  <c:v>25</c:v>
                </c:pt>
                <c:pt idx="1713">
                  <c:v>25</c:v>
                </c:pt>
                <c:pt idx="1714">
                  <c:v>25</c:v>
                </c:pt>
                <c:pt idx="1715">
                  <c:v>25</c:v>
                </c:pt>
                <c:pt idx="1716">
                  <c:v>25</c:v>
                </c:pt>
                <c:pt idx="1717">
                  <c:v>25</c:v>
                </c:pt>
                <c:pt idx="1718">
                  <c:v>25</c:v>
                </c:pt>
                <c:pt idx="1719">
                  <c:v>25</c:v>
                </c:pt>
                <c:pt idx="1720">
                  <c:v>25</c:v>
                </c:pt>
                <c:pt idx="1721">
                  <c:v>25</c:v>
                </c:pt>
                <c:pt idx="1722">
                  <c:v>25</c:v>
                </c:pt>
                <c:pt idx="1723">
                  <c:v>25</c:v>
                </c:pt>
                <c:pt idx="1724">
                  <c:v>25</c:v>
                </c:pt>
                <c:pt idx="1725">
                  <c:v>25</c:v>
                </c:pt>
                <c:pt idx="1726">
                  <c:v>25</c:v>
                </c:pt>
                <c:pt idx="1727">
                  <c:v>25</c:v>
                </c:pt>
                <c:pt idx="1728">
                  <c:v>25</c:v>
                </c:pt>
                <c:pt idx="1729">
                  <c:v>25</c:v>
                </c:pt>
                <c:pt idx="1730">
                  <c:v>25</c:v>
                </c:pt>
                <c:pt idx="1731">
                  <c:v>25</c:v>
                </c:pt>
                <c:pt idx="1732">
                  <c:v>25</c:v>
                </c:pt>
                <c:pt idx="1733">
                  <c:v>25</c:v>
                </c:pt>
                <c:pt idx="1734">
                  <c:v>25</c:v>
                </c:pt>
                <c:pt idx="1735">
                  <c:v>25</c:v>
                </c:pt>
                <c:pt idx="1736">
                  <c:v>25</c:v>
                </c:pt>
                <c:pt idx="1737">
                  <c:v>25</c:v>
                </c:pt>
                <c:pt idx="1738">
                  <c:v>25</c:v>
                </c:pt>
                <c:pt idx="1739">
                  <c:v>25</c:v>
                </c:pt>
                <c:pt idx="1740">
                  <c:v>25</c:v>
                </c:pt>
                <c:pt idx="1741">
                  <c:v>25</c:v>
                </c:pt>
                <c:pt idx="1742">
                  <c:v>25</c:v>
                </c:pt>
                <c:pt idx="1743">
                  <c:v>25</c:v>
                </c:pt>
                <c:pt idx="1744">
                  <c:v>25</c:v>
                </c:pt>
                <c:pt idx="1745">
                  <c:v>25</c:v>
                </c:pt>
                <c:pt idx="1746">
                  <c:v>25</c:v>
                </c:pt>
                <c:pt idx="1747">
                  <c:v>25</c:v>
                </c:pt>
                <c:pt idx="1748">
                  <c:v>25</c:v>
                </c:pt>
                <c:pt idx="1749">
                  <c:v>25</c:v>
                </c:pt>
                <c:pt idx="1750">
                  <c:v>25</c:v>
                </c:pt>
                <c:pt idx="1751">
                  <c:v>25</c:v>
                </c:pt>
                <c:pt idx="1752">
                  <c:v>25</c:v>
                </c:pt>
                <c:pt idx="1753">
                  <c:v>25</c:v>
                </c:pt>
                <c:pt idx="1754">
                  <c:v>25</c:v>
                </c:pt>
                <c:pt idx="1755">
                  <c:v>25</c:v>
                </c:pt>
                <c:pt idx="1756">
                  <c:v>25</c:v>
                </c:pt>
                <c:pt idx="1757">
                  <c:v>25</c:v>
                </c:pt>
                <c:pt idx="1758">
                  <c:v>25</c:v>
                </c:pt>
                <c:pt idx="1759">
                  <c:v>25</c:v>
                </c:pt>
                <c:pt idx="1760">
                  <c:v>25</c:v>
                </c:pt>
                <c:pt idx="1761">
                  <c:v>25</c:v>
                </c:pt>
                <c:pt idx="1762">
                  <c:v>25</c:v>
                </c:pt>
                <c:pt idx="1763">
                  <c:v>25</c:v>
                </c:pt>
                <c:pt idx="1764">
                  <c:v>25</c:v>
                </c:pt>
                <c:pt idx="1765">
                  <c:v>25</c:v>
                </c:pt>
                <c:pt idx="1766">
                  <c:v>25</c:v>
                </c:pt>
                <c:pt idx="1767">
                  <c:v>25</c:v>
                </c:pt>
                <c:pt idx="1768">
                  <c:v>25</c:v>
                </c:pt>
                <c:pt idx="1769">
                  <c:v>25</c:v>
                </c:pt>
                <c:pt idx="1770">
                  <c:v>25</c:v>
                </c:pt>
                <c:pt idx="1771">
                  <c:v>25</c:v>
                </c:pt>
                <c:pt idx="1772">
                  <c:v>25</c:v>
                </c:pt>
                <c:pt idx="1773">
                  <c:v>25</c:v>
                </c:pt>
                <c:pt idx="1774">
                  <c:v>25</c:v>
                </c:pt>
                <c:pt idx="1775">
                  <c:v>25</c:v>
                </c:pt>
                <c:pt idx="1776">
                  <c:v>25</c:v>
                </c:pt>
                <c:pt idx="1777">
                  <c:v>25</c:v>
                </c:pt>
                <c:pt idx="1778">
                  <c:v>25</c:v>
                </c:pt>
                <c:pt idx="1779">
                  <c:v>25</c:v>
                </c:pt>
                <c:pt idx="1780">
                  <c:v>25</c:v>
                </c:pt>
                <c:pt idx="1781">
                  <c:v>25</c:v>
                </c:pt>
                <c:pt idx="1782">
                  <c:v>25</c:v>
                </c:pt>
                <c:pt idx="1783">
                  <c:v>25</c:v>
                </c:pt>
                <c:pt idx="1784">
                  <c:v>25</c:v>
                </c:pt>
                <c:pt idx="1785">
                  <c:v>25</c:v>
                </c:pt>
                <c:pt idx="1786">
                  <c:v>25</c:v>
                </c:pt>
                <c:pt idx="1787">
                  <c:v>25</c:v>
                </c:pt>
                <c:pt idx="1788">
                  <c:v>25</c:v>
                </c:pt>
                <c:pt idx="1789">
                  <c:v>25</c:v>
                </c:pt>
                <c:pt idx="1790">
                  <c:v>25</c:v>
                </c:pt>
                <c:pt idx="1791">
                  <c:v>25</c:v>
                </c:pt>
                <c:pt idx="1792">
                  <c:v>25</c:v>
                </c:pt>
                <c:pt idx="1793">
                  <c:v>25</c:v>
                </c:pt>
                <c:pt idx="1794">
                  <c:v>25</c:v>
                </c:pt>
                <c:pt idx="1795">
                  <c:v>25</c:v>
                </c:pt>
                <c:pt idx="1796">
                  <c:v>25</c:v>
                </c:pt>
                <c:pt idx="1797">
                  <c:v>25</c:v>
                </c:pt>
                <c:pt idx="1798">
                  <c:v>25</c:v>
                </c:pt>
                <c:pt idx="1799">
                  <c:v>25</c:v>
                </c:pt>
                <c:pt idx="1800">
                  <c:v>25</c:v>
                </c:pt>
                <c:pt idx="1801">
                  <c:v>25</c:v>
                </c:pt>
                <c:pt idx="1802">
                  <c:v>25</c:v>
                </c:pt>
                <c:pt idx="1803">
                  <c:v>25</c:v>
                </c:pt>
                <c:pt idx="1804">
                  <c:v>25</c:v>
                </c:pt>
                <c:pt idx="1805">
                  <c:v>25</c:v>
                </c:pt>
                <c:pt idx="1806">
                  <c:v>25</c:v>
                </c:pt>
                <c:pt idx="1807">
                  <c:v>25</c:v>
                </c:pt>
                <c:pt idx="1808">
                  <c:v>25</c:v>
                </c:pt>
                <c:pt idx="1809">
                  <c:v>25</c:v>
                </c:pt>
                <c:pt idx="1810">
                  <c:v>25</c:v>
                </c:pt>
                <c:pt idx="1811">
                  <c:v>25</c:v>
                </c:pt>
                <c:pt idx="1812">
                  <c:v>25</c:v>
                </c:pt>
                <c:pt idx="1813">
                  <c:v>25</c:v>
                </c:pt>
                <c:pt idx="1814">
                  <c:v>25</c:v>
                </c:pt>
                <c:pt idx="1815">
                  <c:v>25</c:v>
                </c:pt>
                <c:pt idx="1816">
                  <c:v>25</c:v>
                </c:pt>
                <c:pt idx="1817">
                  <c:v>25</c:v>
                </c:pt>
                <c:pt idx="1818">
                  <c:v>25</c:v>
                </c:pt>
                <c:pt idx="1819">
                  <c:v>25</c:v>
                </c:pt>
                <c:pt idx="1820">
                  <c:v>25</c:v>
                </c:pt>
                <c:pt idx="1821">
                  <c:v>25</c:v>
                </c:pt>
                <c:pt idx="1822">
                  <c:v>25</c:v>
                </c:pt>
                <c:pt idx="1823">
                  <c:v>25</c:v>
                </c:pt>
                <c:pt idx="1824">
                  <c:v>25</c:v>
                </c:pt>
                <c:pt idx="1825">
                  <c:v>25</c:v>
                </c:pt>
                <c:pt idx="1826">
                  <c:v>25</c:v>
                </c:pt>
                <c:pt idx="1827">
                  <c:v>25</c:v>
                </c:pt>
                <c:pt idx="1828">
                  <c:v>25</c:v>
                </c:pt>
                <c:pt idx="1829">
                  <c:v>25</c:v>
                </c:pt>
                <c:pt idx="1830">
                  <c:v>25</c:v>
                </c:pt>
                <c:pt idx="1831">
                  <c:v>25</c:v>
                </c:pt>
                <c:pt idx="1832">
                  <c:v>25</c:v>
                </c:pt>
                <c:pt idx="1833">
                  <c:v>25</c:v>
                </c:pt>
                <c:pt idx="1834">
                  <c:v>25</c:v>
                </c:pt>
                <c:pt idx="1835">
                  <c:v>25</c:v>
                </c:pt>
                <c:pt idx="1836">
                  <c:v>25</c:v>
                </c:pt>
                <c:pt idx="1837">
                  <c:v>25</c:v>
                </c:pt>
                <c:pt idx="1838">
                  <c:v>25</c:v>
                </c:pt>
                <c:pt idx="1839">
                  <c:v>25</c:v>
                </c:pt>
                <c:pt idx="1840">
                  <c:v>25</c:v>
                </c:pt>
                <c:pt idx="1841">
                  <c:v>25</c:v>
                </c:pt>
                <c:pt idx="1842">
                  <c:v>25</c:v>
                </c:pt>
                <c:pt idx="1843">
                  <c:v>25</c:v>
                </c:pt>
                <c:pt idx="1844">
                  <c:v>25</c:v>
                </c:pt>
                <c:pt idx="1845">
                  <c:v>25</c:v>
                </c:pt>
                <c:pt idx="1846">
                  <c:v>28.599997999999999</c:v>
                </c:pt>
                <c:pt idx="1847">
                  <c:v>84.6</c:v>
                </c:pt>
                <c:pt idx="1848">
                  <c:v>84.1</c:v>
                </c:pt>
                <c:pt idx="1849">
                  <c:v>83.299994999999996</c:v>
                </c:pt>
                <c:pt idx="1850">
                  <c:v>82.299994999999996</c:v>
                </c:pt>
                <c:pt idx="1851">
                  <c:v>82.1</c:v>
                </c:pt>
                <c:pt idx="1852">
                  <c:v>81.599999999999994</c:v>
                </c:pt>
                <c:pt idx="1853">
                  <c:v>81.299994999999996</c:v>
                </c:pt>
                <c:pt idx="1854">
                  <c:v>81.099999999999994</c:v>
                </c:pt>
                <c:pt idx="1855">
                  <c:v>81.299994999999996</c:v>
                </c:pt>
                <c:pt idx="1856">
                  <c:v>81.099999999999994</c:v>
                </c:pt>
                <c:pt idx="1857">
                  <c:v>81</c:v>
                </c:pt>
                <c:pt idx="1858">
                  <c:v>80.799994999999996</c:v>
                </c:pt>
                <c:pt idx="1859">
                  <c:v>80.799994999999996</c:v>
                </c:pt>
                <c:pt idx="1860">
                  <c:v>80.799994999999996</c:v>
                </c:pt>
                <c:pt idx="1861">
                  <c:v>81.099999999999994</c:v>
                </c:pt>
                <c:pt idx="1862">
                  <c:v>80.799994999999996</c:v>
                </c:pt>
                <c:pt idx="1863">
                  <c:v>81.599999999999994</c:v>
                </c:pt>
                <c:pt idx="1864">
                  <c:v>81.5</c:v>
                </c:pt>
                <c:pt idx="1865">
                  <c:v>81.799994999999996</c:v>
                </c:pt>
                <c:pt idx="1866">
                  <c:v>81.799994999999996</c:v>
                </c:pt>
                <c:pt idx="1867">
                  <c:v>82.299994999999996</c:v>
                </c:pt>
                <c:pt idx="1868">
                  <c:v>82.6</c:v>
                </c:pt>
                <c:pt idx="1869">
                  <c:v>82.5</c:v>
                </c:pt>
                <c:pt idx="1870">
                  <c:v>82.799994999999996</c:v>
                </c:pt>
                <c:pt idx="1871">
                  <c:v>83</c:v>
                </c:pt>
                <c:pt idx="1872">
                  <c:v>83</c:v>
                </c:pt>
                <c:pt idx="1873">
                  <c:v>83.1</c:v>
                </c:pt>
                <c:pt idx="1874">
                  <c:v>83.5</c:v>
                </c:pt>
                <c:pt idx="1875">
                  <c:v>83.1</c:v>
                </c:pt>
                <c:pt idx="1876">
                  <c:v>82.6</c:v>
                </c:pt>
                <c:pt idx="1877">
                  <c:v>82.1</c:v>
                </c:pt>
                <c:pt idx="1878">
                  <c:v>82.5</c:v>
                </c:pt>
                <c:pt idx="1879">
                  <c:v>82</c:v>
                </c:pt>
                <c:pt idx="1880">
                  <c:v>82</c:v>
                </c:pt>
                <c:pt idx="1881">
                  <c:v>81.5</c:v>
                </c:pt>
                <c:pt idx="1882">
                  <c:v>81.299994999999996</c:v>
                </c:pt>
                <c:pt idx="1883">
                  <c:v>81.099999999999994</c:v>
                </c:pt>
                <c:pt idx="1884">
                  <c:v>81</c:v>
                </c:pt>
                <c:pt idx="1885">
                  <c:v>81</c:v>
                </c:pt>
                <c:pt idx="1886">
                  <c:v>81.5</c:v>
                </c:pt>
                <c:pt idx="1887">
                  <c:v>80.799994999999996</c:v>
                </c:pt>
                <c:pt idx="1888">
                  <c:v>81.299994999999996</c:v>
                </c:pt>
                <c:pt idx="1889">
                  <c:v>81.299994999999996</c:v>
                </c:pt>
                <c:pt idx="1890">
                  <c:v>81.299994999999996</c:v>
                </c:pt>
                <c:pt idx="1891">
                  <c:v>81.5</c:v>
                </c:pt>
                <c:pt idx="1892">
                  <c:v>81.099999999999994</c:v>
                </c:pt>
                <c:pt idx="1893">
                  <c:v>81.299994999999996</c:v>
                </c:pt>
                <c:pt idx="1894">
                  <c:v>81.099999999999994</c:v>
                </c:pt>
                <c:pt idx="1895">
                  <c:v>81.099999999999994</c:v>
                </c:pt>
                <c:pt idx="1896">
                  <c:v>81</c:v>
                </c:pt>
                <c:pt idx="1897">
                  <c:v>80.599999999999994</c:v>
                </c:pt>
                <c:pt idx="1898">
                  <c:v>80.799994999999996</c:v>
                </c:pt>
                <c:pt idx="1899">
                  <c:v>81.099999999999994</c:v>
                </c:pt>
                <c:pt idx="1900">
                  <c:v>81.099999999999994</c:v>
                </c:pt>
                <c:pt idx="1901">
                  <c:v>81.299994999999996</c:v>
                </c:pt>
                <c:pt idx="1902">
                  <c:v>81</c:v>
                </c:pt>
                <c:pt idx="1903">
                  <c:v>81.099999999999994</c:v>
                </c:pt>
                <c:pt idx="1904">
                  <c:v>81.299994999999996</c:v>
                </c:pt>
                <c:pt idx="1905">
                  <c:v>80.799994999999996</c:v>
                </c:pt>
                <c:pt idx="1906">
                  <c:v>80.799994999999996</c:v>
                </c:pt>
                <c:pt idx="1907">
                  <c:v>81.299994999999996</c:v>
                </c:pt>
                <c:pt idx="1908">
                  <c:v>81.299994999999996</c:v>
                </c:pt>
                <c:pt idx="1909">
                  <c:v>81.5</c:v>
                </c:pt>
                <c:pt idx="1910">
                  <c:v>81.5</c:v>
                </c:pt>
                <c:pt idx="1911">
                  <c:v>81.5</c:v>
                </c:pt>
                <c:pt idx="1912">
                  <c:v>81.5</c:v>
                </c:pt>
                <c:pt idx="1913">
                  <c:v>81.099999999999994</c:v>
                </c:pt>
                <c:pt idx="1914">
                  <c:v>81.5</c:v>
                </c:pt>
                <c:pt idx="1915">
                  <c:v>81.299994999999996</c:v>
                </c:pt>
                <c:pt idx="1916">
                  <c:v>81.299994999999996</c:v>
                </c:pt>
                <c:pt idx="1917">
                  <c:v>81</c:v>
                </c:pt>
                <c:pt idx="1918">
                  <c:v>80.799994999999996</c:v>
                </c:pt>
                <c:pt idx="1919">
                  <c:v>80.599999999999994</c:v>
                </c:pt>
                <c:pt idx="1920">
                  <c:v>80.299994999999996</c:v>
                </c:pt>
                <c:pt idx="1921">
                  <c:v>80.5</c:v>
                </c:pt>
                <c:pt idx="1922">
                  <c:v>80.599999999999994</c:v>
                </c:pt>
                <c:pt idx="1923">
                  <c:v>80.5</c:v>
                </c:pt>
                <c:pt idx="1924">
                  <c:v>80.299994999999996</c:v>
                </c:pt>
                <c:pt idx="1925">
                  <c:v>80.099999999999994</c:v>
                </c:pt>
                <c:pt idx="1926">
                  <c:v>79.799994999999996</c:v>
                </c:pt>
                <c:pt idx="1927">
                  <c:v>80.099999999999994</c:v>
                </c:pt>
                <c:pt idx="1928">
                  <c:v>79.799994999999996</c:v>
                </c:pt>
                <c:pt idx="1929">
                  <c:v>80.099999999999994</c:v>
                </c:pt>
                <c:pt idx="1930">
                  <c:v>80</c:v>
                </c:pt>
                <c:pt idx="1931">
                  <c:v>80</c:v>
                </c:pt>
                <c:pt idx="1932">
                  <c:v>79.799994999999996</c:v>
                </c:pt>
                <c:pt idx="1933">
                  <c:v>79.599999999999994</c:v>
                </c:pt>
                <c:pt idx="1934">
                  <c:v>79.5</c:v>
                </c:pt>
                <c:pt idx="1935">
                  <c:v>79.599999999999994</c:v>
                </c:pt>
                <c:pt idx="1936">
                  <c:v>78.5</c:v>
                </c:pt>
                <c:pt idx="1937">
                  <c:v>25</c:v>
                </c:pt>
                <c:pt idx="1938">
                  <c:v>25</c:v>
                </c:pt>
                <c:pt idx="1939">
                  <c:v>25</c:v>
                </c:pt>
                <c:pt idx="1940">
                  <c:v>25</c:v>
                </c:pt>
                <c:pt idx="1941">
                  <c:v>25</c:v>
                </c:pt>
                <c:pt idx="1942">
                  <c:v>25</c:v>
                </c:pt>
                <c:pt idx="1943">
                  <c:v>25</c:v>
                </c:pt>
                <c:pt idx="1944">
                  <c:v>25</c:v>
                </c:pt>
                <c:pt idx="1945">
                  <c:v>25</c:v>
                </c:pt>
                <c:pt idx="1946">
                  <c:v>25</c:v>
                </c:pt>
                <c:pt idx="1947">
                  <c:v>25</c:v>
                </c:pt>
                <c:pt idx="1948">
                  <c:v>25</c:v>
                </c:pt>
                <c:pt idx="1949">
                  <c:v>25</c:v>
                </c:pt>
                <c:pt idx="1950">
                  <c:v>25</c:v>
                </c:pt>
                <c:pt idx="1951">
                  <c:v>25</c:v>
                </c:pt>
                <c:pt idx="1952">
                  <c:v>25</c:v>
                </c:pt>
                <c:pt idx="1953">
                  <c:v>25</c:v>
                </c:pt>
                <c:pt idx="1954">
                  <c:v>25</c:v>
                </c:pt>
                <c:pt idx="1955">
                  <c:v>25</c:v>
                </c:pt>
                <c:pt idx="1956">
                  <c:v>25</c:v>
                </c:pt>
                <c:pt idx="1957">
                  <c:v>25</c:v>
                </c:pt>
                <c:pt idx="1958">
                  <c:v>25</c:v>
                </c:pt>
                <c:pt idx="1959">
                  <c:v>25</c:v>
                </c:pt>
                <c:pt idx="1960">
                  <c:v>25</c:v>
                </c:pt>
                <c:pt idx="1961">
                  <c:v>25</c:v>
                </c:pt>
                <c:pt idx="1962">
                  <c:v>25</c:v>
                </c:pt>
                <c:pt idx="1963">
                  <c:v>25</c:v>
                </c:pt>
                <c:pt idx="1964">
                  <c:v>25</c:v>
                </c:pt>
                <c:pt idx="1965">
                  <c:v>25</c:v>
                </c:pt>
                <c:pt idx="1966">
                  <c:v>25</c:v>
                </c:pt>
                <c:pt idx="1967">
                  <c:v>25</c:v>
                </c:pt>
                <c:pt idx="1968">
                  <c:v>25</c:v>
                </c:pt>
                <c:pt idx="1969">
                  <c:v>25</c:v>
                </c:pt>
                <c:pt idx="1970">
                  <c:v>25</c:v>
                </c:pt>
                <c:pt idx="1971">
                  <c:v>25</c:v>
                </c:pt>
                <c:pt idx="1972">
                  <c:v>25</c:v>
                </c:pt>
                <c:pt idx="1973">
                  <c:v>25</c:v>
                </c:pt>
                <c:pt idx="1974">
                  <c:v>25</c:v>
                </c:pt>
                <c:pt idx="1975">
                  <c:v>25</c:v>
                </c:pt>
                <c:pt idx="1976">
                  <c:v>25</c:v>
                </c:pt>
                <c:pt idx="1977">
                  <c:v>25</c:v>
                </c:pt>
                <c:pt idx="1978">
                  <c:v>25</c:v>
                </c:pt>
                <c:pt idx="1979">
                  <c:v>25</c:v>
                </c:pt>
                <c:pt idx="1980">
                  <c:v>25</c:v>
                </c:pt>
                <c:pt idx="1981">
                  <c:v>25</c:v>
                </c:pt>
                <c:pt idx="1982">
                  <c:v>25</c:v>
                </c:pt>
                <c:pt idx="1983">
                  <c:v>25</c:v>
                </c:pt>
                <c:pt idx="1984">
                  <c:v>25</c:v>
                </c:pt>
                <c:pt idx="1985">
                  <c:v>25</c:v>
                </c:pt>
                <c:pt idx="1986">
                  <c:v>25</c:v>
                </c:pt>
                <c:pt idx="1987">
                  <c:v>25</c:v>
                </c:pt>
                <c:pt idx="1988">
                  <c:v>25</c:v>
                </c:pt>
                <c:pt idx="1989">
                  <c:v>25</c:v>
                </c:pt>
                <c:pt idx="1990">
                  <c:v>26.099997999999999</c:v>
                </c:pt>
                <c:pt idx="1991">
                  <c:v>80.799994999999996</c:v>
                </c:pt>
                <c:pt idx="1992">
                  <c:v>80.5</c:v>
                </c:pt>
                <c:pt idx="1993">
                  <c:v>79.5</c:v>
                </c:pt>
                <c:pt idx="1994">
                  <c:v>78.299994999999996</c:v>
                </c:pt>
                <c:pt idx="1995">
                  <c:v>78.099999999999994</c:v>
                </c:pt>
                <c:pt idx="1996">
                  <c:v>78</c:v>
                </c:pt>
                <c:pt idx="1997">
                  <c:v>77.5</c:v>
                </c:pt>
                <c:pt idx="1998">
                  <c:v>77.5</c:v>
                </c:pt>
                <c:pt idx="1999">
                  <c:v>77.299994999999996</c:v>
                </c:pt>
                <c:pt idx="2000">
                  <c:v>77.099999999999994</c:v>
                </c:pt>
                <c:pt idx="2001">
                  <c:v>77.099999999999994</c:v>
                </c:pt>
                <c:pt idx="2002">
                  <c:v>77</c:v>
                </c:pt>
                <c:pt idx="2003">
                  <c:v>77</c:v>
                </c:pt>
                <c:pt idx="2004">
                  <c:v>76.599999999999994</c:v>
                </c:pt>
                <c:pt idx="2005">
                  <c:v>76.599999999999994</c:v>
                </c:pt>
                <c:pt idx="2006">
                  <c:v>77</c:v>
                </c:pt>
                <c:pt idx="2007">
                  <c:v>77</c:v>
                </c:pt>
                <c:pt idx="2008">
                  <c:v>77</c:v>
                </c:pt>
                <c:pt idx="2009">
                  <c:v>77</c:v>
                </c:pt>
              </c:numCache>
            </c:numRef>
          </c:yVal>
          <c:smooth val="0"/>
        </c:ser>
        <c:ser>
          <c:idx val="3"/>
          <c:order val="3"/>
          <c:tx>
            <c:strRef>
              <c:f>'S72 Data'!$Q$1</c:f>
              <c:strCache>
                <c:ptCount val="1"/>
                <c:pt idx="0">
                  <c:v>S-VFD-kW</c:v>
                </c:pt>
              </c:strCache>
            </c:strRef>
          </c:tx>
          <c:marker>
            <c:symbol val="none"/>
          </c:marker>
          <c:xVal>
            <c:numRef>
              <c:f>'S72 Data'!$R$3:$R$2012</c:f>
              <c:numCache>
                <c:formatCode>[$-409]m/d/yy\ h:mm\ AM/PM;@</c:formatCode>
                <c:ptCount val="2010"/>
                <c:pt idx="0">
                  <c:v>40967.354166666664</c:v>
                </c:pt>
                <c:pt idx="1">
                  <c:v>40967.36111111108</c:v>
                </c:pt>
                <c:pt idx="2">
                  <c:v>40967.368055555562</c:v>
                </c:pt>
                <c:pt idx="3">
                  <c:v>40967.375</c:v>
                </c:pt>
                <c:pt idx="4">
                  <c:v>40967.381944444474</c:v>
                </c:pt>
                <c:pt idx="5">
                  <c:v>40967.388888888934</c:v>
                </c:pt>
                <c:pt idx="6">
                  <c:v>40967.395833333336</c:v>
                </c:pt>
                <c:pt idx="7">
                  <c:v>40967.402777777781</c:v>
                </c:pt>
                <c:pt idx="8">
                  <c:v>40967.409722222204</c:v>
                </c:pt>
                <c:pt idx="9">
                  <c:v>40967.416666666664</c:v>
                </c:pt>
                <c:pt idx="10">
                  <c:v>40967.42361111108</c:v>
                </c:pt>
                <c:pt idx="11">
                  <c:v>40967.430555555562</c:v>
                </c:pt>
                <c:pt idx="12">
                  <c:v>40967.4375</c:v>
                </c:pt>
                <c:pt idx="13">
                  <c:v>40967.444444444474</c:v>
                </c:pt>
                <c:pt idx="14">
                  <c:v>40967.451388888891</c:v>
                </c:pt>
                <c:pt idx="15">
                  <c:v>40967.458333333343</c:v>
                </c:pt>
                <c:pt idx="16">
                  <c:v>40967.465277777781</c:v>
                </c:pt>
                <c:pt idx="17">
                  <c:v>40967.472222222219</c:v>
                </c:pt>
                <c:pt idx="18">
                  <c:v>40967.479166666628</c:v>
                </c:pt>
                <c:pt idx="19">
                  <c:v>40967.486111111109</c:v>
                </c:pt>
                <c:pt idx="20">
                  <c:v>40967.493055555555</c:v>
                </c:pt>
                <c:pt idx="21">
                  <c:v>40967.5</c:v>
                </c:pt>
                <c:pt idx="22">
                  <c:v>40967.506944444474</c:v>
                </c:pt>
                <c:pt idx="23">
                  <c:v>40967.513888888891</c:v>
                </c:pt>
                <c:pt idx="24">
                  <c:v>40967.520833333336</c:v>
                </c:pt>
                <c:pt idx="25">
                  <c:v>40967.527777777774</c:v>
                </c:pt>
                <c:pt idx="26">
                  <c:v>40967.534722222204</c:v>
                </c:pt>
                <c:pt idx="27">
                  <c:v>40967.541666666628</c:v>
                </c:pt>
                <c:pt idx="28">
                  <c:v>40967.548611111109</c:v>
                </c:pt>
                <c:pt idx="29">
                  <c:v>40967.555555555562</c:v>
                </c:pt>
                <c:pt idx="30">
                  <c:v>40967.5625</c:v>
                </c:pt>
                <c:pt idx="31">
                  <c:v>40967.569444444445</c:v>
                </c:pt>
                <c:pt idx="32">
                  <c:v>40967.576388888891</c:v>
                </c:pt>
                <c:pt idx="33">
                  <c:v>40967.583333333336</c:v>
                </c:pt>
                <c:pt idx="34">
                  <c:v>40967.590277777781</c:v>
                </c:pt>
                <c:pt idx="35">
                  <c:v>40967.597222222204</c:v>
                </c:pt>
                <c:pt idx="36">
                  <c:v>40967.604166666628</c:v>
                </c:pt>
                <c:pt idx="37">
                  <c:v>40967.61111111108</c:v>
                </c:pt>
                <c:pt idx="38">
                  <c:v>40967.618055555562</c:v>
                </c:pt>
                <c:pt idx="39">
                  <c:v>40967.624999999993</c:v>
                </c:pt>
                <c:pt idx="40">
                  <c:v>40967.631944444445</c:v>
                </c:pt>
                <c:pt idx="41">
                  <c:v>40967.638888888891</c:v>
                </c:pt>
                <c:pt idx="42">
                  <c:v>40967.645833333336</c:v>
                </c:pt>
                <c:pt idx="43">
                  <c:v>40967.652777777781</c:v>
                </c:pt>
                <c:pt idx="44">
                  <c:v>40967.659722222204</c:v>
                </c:pt>
                <c:pt idx="45">
                  <c:v>40967.666666666628</c:v>
                </c:pt>
                <c:pt idx="46">
                  <c:v>40967.67361111108</c:v>
                </c:pt>
                <c:pt idx="47">
                  <c:v>40967.680555555562</c:v>
                </c:pt>
                <c:pt idx="48">
                  <c:v>40967.6875</c:v>
                </c:pt>
                <c:pt idx="49">
                  <c:v>40967.694444444445</c:v>
                </c:pt>
                <c:pt idx="50">
                  <c:v>40967.701388888876</c:v>
                </c:pt>
                <c:pt idx="51">
                  <c:v>40967.708333333336</c:v>
                </c:pt>
                <c:pt idx="52">
                  <c:v>40967.715277777781</c:v>
                </c:pt>
                <c:pt idx="53">
                  <c:v>40967.722222222204</c:v>
                </c:pt>
                <c:pt idx="54">
                  <c:v>40967.729166666606</c:v>
                </c:pt>
                <c:pt idx="55">
                  <c:v>40967.73611111108</c:v>
                </c:pt>
                <c:pt idx="56">
                  <c:v>40967.743055555555</c:v>
                </c:pt>
                <c:pt idx="57">
                  <c:v>40967.75</c:v>
                </c:pt>
                <c:pt idx="58">
                  <c:v>40967.756944444474</c:v>
                </c:pt>
                <c:pt idx="59">
                  <c:v>40967.763888888876</c:v>
                </c:pt>
                <c:pt idx="60">
                  <c:v>40967.770833333336</c:v>
                </c:pt>
                <c:pt idx="61">
                  <c:v>40967.777777777774</c:v>
                </c:pt>
                <c:pt idx="62">
                  <c:v>40967.784722222204</c:v>
                </c:pt>
                <c:pt idx="63">
                  <c:v>40967.791666666606</c:v>
                </c:pt>
                <c:pt idx="64">
                  <c:v>40967.79861111108</c:v>
                </c:pt>
                <c:pt idx="65">
                  <c:v>40967.805555555562</c:v>
                </c:pt>
                <c:pt idx="66">
                  <c:v>40967.812500000029</c:v>
                </c:pt>
                <c:pt idx="67">
                  <c:v>40967.819444444474</c:v>
                </c:pt>
                <c:pt idx="68">
                  <c:v>40967.826388888891</c:v>
                </c:pt>
                <c:pt idx="69">
                  <c:v>40967.833333333336</c:v>
                </c:pt>
                <c:pt idx="70">
                  <c:v>40967.84027777781</c:v>
                </c:pt>
                <c:pt idx="71">
                  <c:v>40967.847222222219</c:v>
                </c:pt>
                <c:pt idx="72">
                  <c:v>40967.854166666664</c:v>
                </c:pt>
                <c:pt idx="73">
                  <c:v>40967.86111111108</c:v>
                </c:pt>
                <c:pt idx="74">
                  <c:v>40967.868055555562</c:v>
                </c:pt>
                <c:pt idx="75">
                  <c:v>40967.875</c:v>
                </c:pt>
                <c:pt idx="76">
                  <c:v>40967.881944444474</c:v>
                </c:pt>
                <c:pt idx="77">
                  <c:v>40967.888888888934</c:v>
                </c:pt>
                <c:pt idx="78">
                  <c:v>40967.895833333336</c:v>
                </c:pt>
                <c:pt idx="79">
                  <c:v>40967.902777777781</c:v>
                </c:pt>
                <c:pt idx="80">
                  <c:v>40967.909722222204</c:v>
                </c:pt>
                <c:pt idx="81">
                  <c:v>40967.916666666664</c:v>
                </c:pt>
                <c:pt idx="82">
                  <c:v>40967.92361111108</c:v>
                </c:pt>
                <c:pt idx="83">
                  <c:v>40967.930555555562</c:v>
                </c:pt>
                <c:pt idx="84">
                  <c:v>40967.9375</c:v>
                </c:pt>
                <c:pt idx="85">
                  <c:v>40967.944444444474</c:v>
                </c:pt>
                <c:pt idx="86">
                  <c:v>40967.951388888891</c:v>
                </c:pt>
                <c:pt idx="87">
                  <c:v>40967.958333333343</c:v>
                </c:pt>
                <c:pt idx="88">
                  <c:v>40967.965277777781</c:v>
                </c:pt>
                <c:pt idx="89">
                  <c:v>40967.972222222219</c:v>
                </c:pt>
                <c:pt idx="90">
                  <c:v>40967.979166666628</c:v>
                </c:pt>
                <c:pt idx="91">
                  <c:v>40967.986111111109</c:v>
                </c:pt>
                <c:pt idx="92">
                  <c:v>40967.993055555555</c:v>
                </c:pt>
                <c:pt idx="93">
                  <c:v>40968</c:v>
                </c:pt>
                <c:pt idx="94">
                  <c:v>40968.006944444474</c:v>
                </c:pt>
                <c:pt idx="95">
                  <c:v>40968.013888888891</c:v>
                </c:pt>
                <c:pt idx="96">
                  <c:v>40968.020833333336</c:v>
                </c:pt>
                <c:pt idx="97">
                  <c:v>40968.027777777774</c:v>
                </c:pt>
                <c:pt idx="98">
                  <c:v>40968.034722222204</c:v>
                </c:pt>
                <c:pt idx="99">
                  <c:v>40968.041666666628</c:v>
                </c:pt>
                <c:pt idx="100">
                  <c:v>40968.048611111109</c:v>
                </c:pt>
                <c:pt idx="101">
                  <c:v>40968.055555555562</c:v>
                </c:pt>
                <c:pt idx="102">
                  <c:v>40968.0625</c:v>
                </c:pt>
                <c:pt idx="103">
                  <c:v>40968.069444444445</c:v>
                </c:pt>
                <c:pt idx="104">
                  <c:v>40968.076388888891</c:v>
                </c:pt>
                <c:pt idx="105">
                  <c:v>40968.083333333336</c:v>
                </c:pt>
                <c:pt idx="106">
                  <c:v>40968.090277777781</c:v>
                </c:pt>
                <c:pt idx="107">
                  <c:v>40968.097222222204</c:v>
                </c:pt>
                <c:pt idx="108">
                  <c:v>40968.104166666628</c:v>
                </c:pt>
                <c:pt idx="109">
                  <c:v>40968.11111111108</c:v>
                </c:pt>
                <c:pt idx="110">
                  <c:v>40968.118055555562</c:v>
                </c:pt>
                <c:pt idx="111">
                  <c:v>40968.124999999993</c:v>
                </c:pt>
                <c:pt idx="112">
                  <c:v>40968.131944444445</c:v>
                </c:pt>
                <c:pt idx="113">
                  <c:v>40968.138888888891</c:v>
                </c:pt>
                <c:pt idx="114">
                  <c:v>40968.145833333336</c:v>
                </c:pt>
                <c:pt idx="115">
                  <c:v>40968.152777777781</c:v>
                </c:pt>
                <c:pt idx="116">
                  <c:v>40968.159722222204</c:v>
                </c:pt>
                <c:pt idx="117">
                  <c:v>40968.166666666628</c:v>
                </c:pt>
                <c:pt idx="118">
                  <c:v>40968.17361111108</c:v>
                </c:pt>
                <c:pt idx="119">
                  <c:v>40968.180555555562</c:v>
                </c:pt>
                <c:pt idx="120">
                  <c:v>40968.1875</c:v>
                </c:pt>
                <c:pt idx="121">
                  <c:v>40968.194444444445</c:v>
                </c:pt>
                <c:pt idx="122">
                  <c:v>40968.201388888876</c:v>
                </c:pt>
                <c:pt idx="123">
                  <c:v>40968.208333333336</c:v>
                </c:pt>
                <c:pt idx="124">
                  <c:v>40968.215277777781</c:v>
                </c:pt>
                <c:pt idx="125">
                  <c:v>40968.222222222204</c:v>
                </c:pt>
                <c:pt idx="126">
                  <c:v>40968.229166666606</c:v>
                </c:pt>
                <c:pt idx="127">
                  <c:v>40968.23611111108</c:v>
                </c:pt>
                <c:pt idx="128">
                  <c:v>40968.243055555555</c:v>
                </c:pt>
                <c:pt idx="129">
                  <c:v>40968.25</c:v>
                </c:pt>
                <c:pt idx="130">
                  <c:v>40968.256944444474</c:v>
                </c:pt>
                <c:pt idx="131">
                  <c:v>40968.263888888876</c:v>
                </c:pt>
                <c:pt idx="132">
                  <c:v>40968.270833333336</c:v>
                </c:pt>
                <c:pt idx="133">
                  <c:v>40968.277777777774</c:v>
                </c:pt>
                <c:pt idx="134">
                  <c:v>40968.284722222204</c:v>
                </c:pt>
                <c:pt idx="135">
                  <c:v>40968.291666666606</c:v>
                </c:pt>
                <c:pt idx="136">
                  <c:v>40968.29861111108</c:v>
                </c:pt>
                <c:pt idx="137">
                  <c:v>40968.305555555562</c:v>
                </c:pt>
                <c:pt idx="138">
                  <c:v>40968.312500000029</c:v>
                </c:pt>
                <c:pt idx="139">
                  <c:v>40968.319444444474</c:v>
                </c:pt>
                <c:pt idx="140">
                  <c:v>40968.326388888891</c:v>
                </c:pt>
                <c:pt idx="141">
                  <c:v>40968.333333333336</c:v>
                </c:pt>
                <c:pt idx="142">
                  <c:v>40968.34027777781</c:v>
                </c:pt>
                <c:pt idx="143">
                  <c:v>40968.347222222219</c:v>
                </c:pt>
                <c:pt idx="144">
                  <c:v>40968.354166666664</c:v>
                </c:pt>
                <c:pt idx="145">
                  <c:v>40968.36111111108</c:v>
                </c:pt>
                <c:pt idx="146">
                  <c:v>40968.368055555562</c:v>
                </c:pt>
                <c:pt idx="147">
                  <c:v>40968.375</c:v>
                </c:pt>
                <c:pt idx="148">
                  <c:v>40968.381944444474</c:v>
                </c:pt>
                <c:pt idx="149">
                  <c:v>40968.388888888934</c:v>
                </c:pt>
                <c:pt idx="150">
                  <c:v>40968.395833333336</c:v>
                </c:pt>
                <c:pt idx="151">
                  <c:v>40968.402777777781</c:v>
                </c:pt>
                <c:pt idx="152">
                  <c:v>40968.409722222204</c:v>
                </c:pt>
                <c:pt idx="153">
                  <c:v>40968.416666666664</c:v>
                </c:pt>
                <c:pt idx="154">
                  <c:v>40968.42361111108</c:v>
                </c:pt>
                <c:pt idx="155">
                  <c:v>40968.430555555562</c:v>
                </c:pt>
                <c:pt idx="156">
                  <c:v>40968.4375</c:v>
                </c:pt>
                <c:pt idx="157">
                  <c:v>40968.444444444474</c:v>
                </c:pt>
                <c:pt idx="158">
                  <c:v>40968.451388888891</c:v>
                </c:pt>
                <c:pt idx="159">
                  <c:v>40968.458333333343</c:v>
                </c:pt>
                <c:pt idx="160">
                  <c:v>40968.465277777781</c:v>
                </c:pt>
                <c:pt idx="161">
                  <c:v>40968.472222222219</c:v>
                </c:pt>
                <c:pt idx="162">
                  <c:v>40968.479166666628</c:v>
                </c:pt>
                <c:pt idx="163">
                  <c:v>40968.486111111109</c:v>
                </c:pt>
                <c:pt idx="164">
                  <c:v>40968.493055555555</c:v>
                </c:pt>
                <c:pt idx="165">
                  <c:v>40968.5</c:v>
                </c:pt>
                <c:pt idx="166">
                  <c:v>40968.506944444474</c:v>
                </c:pt>
                <c:pt idx="167">
                  <c:v>40968.513888888891</c:v>
                </c:pt>
                <c:pt idx="168">
                  <c:v>40968.520833333336</c:v>
                </c:pt>
                <c:pt idx="169">
                  <c:v>40968.527777777774</c:v>
                </c:pt>
                <c:pt idx="170">
                  <c:v>40968.534722222204</c:v>
                </c:pt>
                <c:pt idx="171">
                  <c:v>40968.541666666628</c:v>
                </c:pt>
                <c:pt idx="172">
                  <c:v>40968.548611111109</c:v>
                </c:pt>
                <c:pt idx="173">
                  <c:v>40968.555555555562</c:v>
                </c:pt>
                <c:pt idx="174">
                  <c:v>40968.5625</c:v>
                </c:pt>
                <c:pt idx="175">
                  <c:v>40968.569444444445</c:v>
                </c:pt>
                <c:pt idx="176">
                  <c:v>40968.576388888891</c:v>
                </c:pt>
                <c:pt idx="177">
                  <c:v>40968.583333333336</c:v>
                </c:pt>
                <c:pt idx="178">
                  <c:v>40968.590277777781</c:v>
                </c:pt>
                <c:pt idx="179">
                  <c:v>40968.597222222204</c:v>
                </c:pt>
                <c:pt idx="180">
                  <c:v>40968.604166666628</c:v>
                </c:pt>
                <c:pt idx="181">
                  <c:v>40968.61111111108</c:v>
                </c:pt>
                <c:pt idx="182">
                  <c:v>40968.618055555562</c:v>
                </c:pt>
                <c:pt idx="183">
                  <c:v>40968.624999999993</c:v>
                </c:pt>
                <c:pt idx="184">
                  <c:v>40968.631944444445</c:v>
                </c:pt>
                <c:pt idx="185">
                  <c:v>40968.638888888891</c:v>
                </c:pt>
                <c:pt idx="186">
                  <c:v>40968.645833333336</c:v>
                </c:pt>
                <c:pt idx="187">
                  <c:v>40968.652777777781</c:v>
                </c:pt>
                <c:pt idx="188">
                  <c:v>40968.659722222204</c:v>
                </c:pt>
                <c:pt idx="189">
                  <c:v>40968.666666666628</c:v>
                </c:pt>
                <c:pt idx="190">
                  <c:v>40968.67361111108</c:v>
                </c:pt>
                <c:pt idx="191">
                  <c:v>40968.680555555562</c:v>
                </c:pt>
                <c:pt idx="192">
                  <c:v>40968.6875</c:v>
                </c:pt>
                <c:pt idx="193">
                  <c:v>40968.694444444445</c:v>
                </c:pt>
                <c:pt idx="194">
                  <c:v>40968.701388888876</c:v>
                </c:pt>
                <c:pt idx="195">
                  <c:v>40968.708333333336</c:v>
                </c:pt>
                <c:pt idx="196">
                  <c:v>40968.715277777781</c:v>
                </c:pt>
                <c:pt idx="197">
                  <c:v>40968.722222222204</c:v>
                </c:pt>
                <c:pt idx="198">
                  <c:v>40968.729166666606</c:v>
                </c:pt>
                <c:pt idx="199">
                  <c:v>40968.73611111108</c:v>
                </c:pt>
                <c:pt idx="200">
                  <c:v>40968.743055555555</c:v>
                </c:pt>
                <c:pt idx="201">
                  <c:v>40968.75</c:v>
                </c:pt>
                <c:pt idx="202">
                  <c:v>40968.756944444474</c:v>
                </c:pt>
                <c:pt idx="203">
                  <c:v>40968.763888888876</c:v>
                </c:pt>
                <c:pt idx="204">
                  <c:v>40968.770833333336</c:v>
                </c:pt>
                <c:pt idx="205">
                  <c:v>40968.777777777774</c:v>
                </c:pt>
                <c:pt idx="206">
                  <c:v>40968.784722222204</c:v>
                </c:pt>
                <c:pt idx="207">
                  <c:v>40968.791666666606</c:v>
                </c:pt>
                <c:pt idx="208">
                  <c:v>40968.79861111108</c:v>
                </c:pt>
                <c:pt idx="209">
                  <c:v>40968.805555555562</c:v>
                </c:pt>
                <c:pt idx="210">
                  <c:v>40968.812500000029</c:v>
                </c:pt>
                <c:pt idx="211">
                  <c:v>40968.819444444474</c:v>
                </c:pt>
                <c:pt idx="212">
                  <c:v>40968.826388888891</c:v>
                </c:pt>
                <c:pt idx="213">
                  <c:v>40968.833333333336</c:v>
                </c:pt>
                <c:pt idx="214">
                  <c:v>40968.84027777781</c:v>
                </c:pt>
                <c:pt idx="215">
                  <c:v>40968.847222222219</c:v>
                </c:pt>
                <c:pt idx="216">
                  <c:v>40968.854166666664</c:v>
                </c:pt>
                <c:pt idx="217">
                  <c:v>40968.86111111108</c:v>
                </c:pt>
                <c:pt idx="218">
                  <c:v>40968.868055555562</c:v>
                </c:pt>
                <c:pt idx="219">
                  <c:v>40968.875</c:v>
                </c:pt>
                <c:pt idx="220">
                  <c:v>40968.881944444474</c:v>
                </c:pt>
                <c:pt idx="221">
                  <c:v>40968.888888888934</c:v>
                </c:pt>
                <c:pt idx="222">
                  <c:v>40968.895833333336</c:v>
                </c:pt>
                <c:pt idx="223">
                  <c:v>40968.902777777781</c:v>
                </c:pt>
                <c:pt idx="224">
                  <c:v>40968.909722222204</c:v>
                </c:pt>
                <c:pt idx="225">
                  <c:v>40968.916666666664</c:v>
                </c:pt>
                <c:pt idx="226">
                  <c:v>40968.92361111108</c:v>
                </c:pt>
                <c:pt idx="227">
                  <c:v>40968.930555555562</c:v>
                </c:pt>
                <c:pt idx="228">
                  <c:v>40968.9375</c:v>
                </c:pt>
                <c:pt idx="229">
                  <c:v>40968.944444444474</c:v>
                </c:pt>
                <c:pt idx="230">
                  <c:v>40968.951388888891</c:v>
                </c:pt>
                <c:pt idx="231">
                  <c:v>40968.958333333343</c:v>
                </c:pt>
                <c:pt idx="232">
                  <c:v>40968.965277777781</c:v>
                </c:pt>
                <c:pt idx="233">
                  <c:v>40968.972222222219</c:v>
                </c:pt>
                <c:pt idx="234">
                  <c:v>40968.979166666628</c:v>
                </c:pt>
                <c:pt idx="235">
                  <c:v>40968.986111111109</c:v>
                </c:pt>
                <c:pt idx="236">
                  <c:v>40968.993055555555</c:v>
                </c:pt>
                <c:pt idx="237">
                  <c:v>40969</c:v>
                </c:pt>
                <c:pt idx="238">
                  <c:v>40969.006944444474</c:v>
                </c:pt>
                <c:pt idx="239">
                  <c:v>40969.013888888891</c:v>
                </c:pt>
                <c:pt idx="240">
                  <c:v>40969.020833333336</c:v>
                </c:pt>
                <c:pt idx="241">
                  <c:v>40969.027777777774</c:v>
                </c:pt>
                <c:pt idx="242">
                  <c:v>40969.034722222204</c:v>
                </c:pt>
                <c:pt idx="243">
                  <c:v>40969.041666666628</c:v>
                </c:pt>
                <c:pt idx="244">
                  <c:v>40969.048611111109</c:v>
                </c:pt>
                <c:pt idx="245">
                  <c:v>40969.055555555562</c:v>
                </c:pt>
                <c:pt idx="246">
                  <c:v>40969.0625</c:v>
                </c:pt>
                <c:pt idx="247">
                  <c:v>40969.069444444445</c:v>
                </c:pt>
                <c:pt idx="248">
                  <c:v>40969.076388888891</c:v>
                </c:pt>
                <c:pt idx="249">
                  <c:v>40969.083333333336</c:v>
                </c:pt>
                <c:pt idx="250">
                  <c:v>40969.090277777781</c:v>
                </c:pt>
                <c:pt idx="251">
                  <c:v>40969.097222222204</c:v>
                </c:pt>
                <c:pt idx="252">
                  <c:v>40969.104166666628</c:v>
                </c:pt>
                <c:pt idx="253">
                  <c:v>40969.11111111108</c:v>
                </c:pt>
                <c:pt idx="254">
                  <c:v>40969.118055555562</c:v>
                </c:pt>
                <c:pt idx="255">
                  <c:v>40969.124999999993</c:v>
                </c:pt>
                <c:pt idx="256">
                  <c:v>40969.131944444445</c:v>
                </c:pt>
                <c:pt idx="257">
                  <c:v>40969.138888888891</c:v>
                </c:pt>
                <c:pt idx="258">
                  <c:v>40969.145833333336</c:v>
                </c:pt>
                <c:pt idx="259">
                  <c:v>40969.152777777781</c:v>
                </c:pt>
                <c:pt idx="260">
                  <c:v>40969.159722222204</c:v>
                </c:pt>
                <c:pt idx="261">
                  <c:v>40969.166666666628</c:v>
                </c:pt>
                <c:pt idx="262">
                  <c:v>40969.17361111108</c:v>
                </c:pt>
                <c:pt idx="263">
                  <c:v>40969.180555555562</c:v>
                </c:pt>
                <c:pt idx="264">
                  <c:v>40969.1875</c:v>
                </c:pt>
                <c:pt idx="265">
                  <c:v>40969.194444444445</c:v>
                </c:pt>
                <c:pt idx="266">
                  <c:v>40969.201388888876</c:v>
                </c:pt>
                <c:pt idx="267">
                  <c:v>40969.208333333336</c:v>
                </c:pt>
                <c:pt idx="268">
                  <c:v>40969.215277777781</c:v>
                </c:pt>
                <c:pt idx="269">
                  <c:v>40969.222222222204</c:v>
                </c:pt>
                <c:pt idx="270">
                  <c:v>40969.229166666606</c:v>
                </c:pt>
                <c:pt idx="271">
                  <c:v>40969.23611111108</c:v>
                </c:pt>
                <c:pt idx="272">
                  <c:v>40969.243055555555</c:v>
                </c:pt>
                <c:pt idx="273">
                  <c:v>40969.25</c:v>
                </c:pt>
                <c:pt idx="274">
                  <c:v>40969.256944444474</c:v>
                </c:pt>
                <c:pt idx="275">
                  <c:v>40969.263888888876</c:v>
                </c:pt>
                <c:pt idx="276">
                  <c:v>40969.270833333336</c:v>
                </c:pt>
                <c:pt idx="277">
                  <c:v>40969.277777777774</c:v>
                </c:pt>
                <c:pt idx="278">
                  <c:v>40969.284722222204</c:v>
                </c:pt>
                <c:pt idx="279">
                  <c:v>40969.291666666606</c:v>
                </c:pt>
                <c:pt idx="280">
                  <c:v>40969.29861111108</c:v>
                </c:pt>
                <c:pt idx="281">
                  <c:v>40969.305555555562</c:v>
                </c:pt>
                <c:pt idx="282">
                  <c:v>40969.312500000029</c:v>
                </c:pt>
                <c:pt idx="283">
                  <c:v>40969.319444444474</c:v>
                </c:pt>
                <c:pt idx="284">
                  <c:v>40969.326388888891</c:v>
                </c:pt>
                <c:pt idx="285">
                  <c:v>40969.333333333336</c:v>
                </c:pt>
                <c:pt idx="286">
                  <c:v>40969.34027777781</c:v>
                </c:pt>
                <c:pt idx="287">
                  <c:v>40969.347222222219</c:v>
                </c:pt>
                <c:pt idx="288">
                  <c:v>40969.354166666664</c:v>
                </c:pt>
                <c:pt idx="289">
                  <c:v>40969.36111111108</c:v>
                </c:pt>
                <c:pt idx="290">
                  <c:v>40969.368055555562</c:v>
                </c:pt>
                <c:pt idx="291">
                  <c:v>40969.375</c:v>
                </c:pt>
                <c:pt idx="292">
                  <c:v>40969.381944444474</c:v>
                </c:pt>
                <c:pt idx="293">
                  <c:v>40969.388888888934</c:v>
                </c:pt>
                <c:pt idx="294">
                  <c:v>40969.395833333336</c:v>
                </c:pt>
                <c:pt idx="295">
                  <c:v>40969.402777777781</c:v>
                </c:pt>
                <c:pt idx="296">
                  <c:v>40969.409722222204</c:v>
                </c:pt>
                <c:pt idx="297">
                  <c:v>40969.416666666664</c:v>
                </c:pt>
                <c:pt idx="298">
                  <c:v>40969.42361111108</c:v>
                </c:pt>
                <c:pt idx="299">
                  <c:v>40969.430555555562</c:v>
                </c:pt>
                <c:pt idx="300">
                  <c:v>40969.4375</c:v>
                </c:pt>
                <c:pt idx="301">
                  <c:v>40969.444444444474</c:v>
                </c:pt>
                <c:pt idx="302">
                  <c:v>40969.451388888891</c:v>
                </c:pt>
                <c:pt idx="303">
                  <c:v>40969.458333333343</c:v>
                </c:pt>
                <c:pt idx="304">
                  <c:v>40969.465277777781</c:v>
                </c:pt>
                <c:pt idx="305">
                  <c:v>40969.472222222219</c:v>
                </c:pt>
                <c:pt idx="306">
                  <c:v>40969.479166666628</c:v>
                </c:pt>
                <c:pt idx="307">
                  <c:v>40969.486111111109</c:v>
                </c:pt>
                <c:pt idx="308">
                  <c:v>40969.493055555555</c:v>
                </c:pt>
                <c:pt idx="309">
                  <c:v>40969.5</c:v>
                </c:pt>
                <c:pt idx="310">
                  <c:v>40969.506944444474</c:v>
                </c:pt>
                <c:pt idx="311">
                  <c:v>40969.513888888891</c:v>
                </c:pt>
                <c:pt idx="312">
                  <c:v>40969.520833333336</c:v>
                </c:pt>
                <c:pt idx="313">
                  <c:v>40969.527777777774</c:v>
                </c:pt>
                <c:pt idx="314">
                  <c:v>40969.534722222204</c:v>
                </c:pt>
                <c:pt idx="315">
                  <c:v>40969.541666666628</c:v>
                </c:pt>
                <c:pt idx="316">
                  <c:v>40969.548611111109</c:v>
                </c:pt>
                <c:pt idx="317">
                  <c:v>40969.555555555562</c:v>
                </c:pt>
                <c:pt idx="318">
                  <c:v>40969.5625</c:v>
                </c:pt>
                <c:pt idx="319">
                  <c:v>40969.569444444445</c:v>
                </c:pt>
                <c:pt idx="320">
                  <c:v>40969.576388888891</c:v>
                </c:pt>
                <c:pt idx="321">
                  <c:v>40969.583333333336</c:v>
                </c:pt>
                <c:pt idx="322">
                  <c:v>40969.590277777781</c:v>
                </c:pt>
                <c:pt idx="323">
                  <c:v>40969.597222222204</c:v>
                </c:pt>
                <c:pt idx="324">
                  <c:v>40969.604166666628</c:v>
                </c:pt>
                <c:pt idx="325">
                  <c:v>40969.61111111108</c:v>
                </c:pt>
                <c:pt idx="326">
                  <c:v>40969.618055555562</c:v>
                </c:pt>
                <c:pt idx="327">
                  <c:v>40969.624999999993</c:v>
                </c:pt>
                <c:pt idx="328">
                  <c:v>40969.631944444445</c:v>
                </c:pt>
                <c:pt idx="329">
                  <c:v>40969.638888888891</c:v>
                </c:pt>
                <c:pt idx="330">
                  <c:v>40969.645833333336</c:v>
                </c:pt>
                <c:pt idx="331">
                  <c:v>40969.652777777781</c:v>
                </c:pt>
                <c:pt idx="332">
                  <c:v>40969.659722222204</c:v>
                </c:pt>
                <c:pt idx="333">
                  <c:v>40969.666666666628</c:v>
                </c:pt>
                <c:pt idx="334">
                  <c:v>40969.67361111108</c:v>
                </c:pt>
                <c:pt idx="335">
                  <c:v>40969.680555555562</c:v>
                </c:pt>
                <c:pt idx="336">
                  <c:v>40969.6875</c:v>
                </c:pt>
                <c:pt idx="337">
                  <c:v>40969.694444444445</c:v>
                </c:pt>
                <c:pt idx="338">
                  <c:v>40969.701388888876</c:v>
                </c:pt>
                <c:pt idx="339">
                  <c:v>40969.708333333336</c:v>
                </c:pt>
                <c:pt idx="340">
                  <c:v>40969.715277777781</c:v>
                </c:pt>
                <c:pt idx="341">
                  <c:v>40969.722222222204</c:v>
                </c:pt>
                <c:pt idx="342">
                  <c:v>40969.729166666606</c:v>
                </c:pt>
                <c:pt idx="343">
                  <c:v>40969.73611111108</c:v>
                </c:pt>
                <c:pt idx="344">
                  <c:v>40969.743055555555</c:v>
                </c:pt>
                <c:pt idx="345">
                  <c:v>40969.75</c:v>
                </c:pt>
                <c:pt idx="346">
                  <c:v>40969.756944444474</c:v>
                </c:pt>
                <c:pt idx="347">
                  <c:v>40969.763888888876</c:v>
                </c:pt>
                <c:pt idx="348">
                  <c:v>40969.770833333336</c:v>
                </c:pt>
                <c:pt idx="349">
                  <c:v>40969.777777777774</c:v>
                </c:pt>
                <c:pt idx="350">
                  <c:v>40969.784722222204</c:v>
                </c:pt>
                <c:pt idx="351">
                  <c:v>40969.791666666606</c:v>
                </c:pt>
                <c:pt idx="352">
                  <c:v>40969.79861111108</c:v>
                </c:pt>
                <c:pt idx="353">
                  <c:v>40969.805555555562</c:v>
                </c:pt>
                <c:pt idx="354">
                  <c:v>40969.812500000029</c:v>
                </c:pt>
                <c:pt idx="355">
                  <c:v>40969.819444444474</c:v>
                </c:pt>
                <c:pt idx="356">
                  <c:v>40969.826388888891</c:v>
                </c:pt>
                <c:pt idx="357">
                  <c:v>40969.833333333336</c:v>
                </c:pt>
                <c:pt idx="358">
                  <c:v>40969.84027777781</c:v>
                </c:pt>
                <c:pt idx="359">
                  <c:v>40969.847222222219</c:v>
                </c:pt>
                <c:pt idx="360">
                  <c:v>40969.854166666664</c:v>
                </c:pt>
                <c:pt idx="361">
                  <c:v>40969.86111111108</c:v>
                </c:pt>
                <c:pt idx="362">
                  <c:v>40969.868055555562</c:v>
                </c:pt>
                <c:pt idx="363">
                  <c:v>40969.875</c:v>
                </c:pt>
                <c:pt idx="364">
                  <c:v>40969.881944444474</c:v>
                </c:pt>
                <c:pt idx="365">
                  <c:v>40969.888888888934</c:v>
                </c:pt>
                <c:pt idx="366">
                  <c:v>40969.895833333336</c:v>
                </c:pt>
                <c:pt idx="367">
                  <c:v>40969.902777777781</c:v>
                </c:pt>
                <c:pt idx="368">
                  <c:v>40969.909722222204</c:v>
                </c:pt>
                <c:pt idx="369">
                  <c:v>40969.916666666664</c:v>
                </c:pt>
                <c:pt idx="370">
                  <c:v>40969.92361111108</c:v>
                </c:pt>
                <c:pt idx="371">
                  <c:v>40969.930555555562</c:v>
                </c:pt>
                <c:pt idx="372">
                  <c:v>40969.9375</c:v>
                </c:pt>
                <c:pt idx="373">
                  <c:v>40969.944444444474</c:v>
                </c:pt>
                <c:pt idx="374">
                  <c:v>40969.951388888891</c:v>
                </c:pt>
                <c:pt idx="375">
                  <c:v>40969.958333333343</c:v>
                </c:pt>
                <c:pt idx="376">
                  <c:v>40969.965277777781</c:v>
                </c:pt>
                <c:pt idx="377">
                  <c:v>40969.972222222219</c:v>
                </c:pt>
                <c:pt idx="378">
                  <c:v>40969.979166666628</c:v>
                </c:pt>
                <c:pt idx="379">
                  <c:v>40969.986111111109</c:v>
                </c:pt>
                <c:pt idx="380">
                  <c:v>40969.993055555555</c:v>
                </c:pt>
                <c:pt idx="381">
                  <c:v>40970</c:v>
                </c:pt>
                <c:pt idx="382">
                  <c:v>40970.006944444474</c:v>
                </c:pt>
                <c:pt idx="383">
                  <c:v>40970.013888888891</c:v>
                </c:pt>
                <c:pt idx="384">
                  <c:v>40970.020833333336</c:v>
                </c:pt>
                <c:pt idx="385">
                  <c:v>40970.027777777774</c:v>
                </c:pt>
                <c:pt idx="386">
                  <c:v>40970.034722222204</c:v>
                </c:pt>
                <c:pt idx="387">
                  <c:v>40970.041666666628</c:v>
                </c:pt>
                <c:pt idx="388">
                  <c:v>40970.048611111109</c:v>
                </c:pt>
                <c:pt idx="389">
                  <c:v>40970.055555555562</c:v>
                </c:pt>
                <c:pt idx="390">
                  <c:v>40970.0625</c:v>
                </c:pt>
                <c:pt idx="391">
                  <c:v>40970.069444444445</c:v>
                </c:pt>
                <c:pt idx="392">
                  <c:v>40970.076388888891</c:v>
                </c:pt>
                <c:pt idx="393">
                  <c:v>40970.083333333336</c:v>
                </c:pt>
                <c:pt idx="394">
                  <c:v>40970.090277777781</c:v>
                </c:pt>
                <c:pt idx="395">
                  <c:v>40970.097222222204</c:v>
                </c:pt>
                <c:pt idx="396">
                  <c:v>40970.104166666628</c:v>
                </c:pt>
                <c:pt idx="397">
                  <c:v>40970.11111111108</c:v>
                </c:pt>
                <c:pt idx="398">
                  <c:v>40970.118055555562</c:v>
                </c:pt>
                <c:pt idx="399">
                  <c:v>40970.124999999993</c:v>
                </c:pt>
                <c:pt idx="400">
                  <c:v>40970.131944444445</c:v>
                </c:pt>
                <c:pt idx="401">
                  <c:v>40970.138888888891</c:v>
                </c:pt>
                <c:pt idx="402">
                  <c:v>40970.145833333336</c:v>
                </c:pt>
                <c:pt idx="403">
                  <c:v>40970.152777777781</c:v>
                </c:pt>
                <c:pt idx="404">
                  <c:v>40970.159722222204</c:v>
                </c:pt>
                <c:pt idx="405">
                  <c:v>40970.166666666628</c:v>
                </c:pt>
                <c:pt idx="406">
                  <c:v>40970.17361111108</c:v>
                </c:pt>
                <c:pt idx="407">
                  <c:v>40970.180555555562</c:v>
                </c:pt>
                <c:pt idx="408">
                  <c:v>40970.1875</c:v>
                </c:pt>
                <c:pt idx="409">
                  <c:v>40970.194444444445</c:v>
                </c:pt>
                <c:pt idx="410">
                  <c:v>40970.201388888876</c:v>
                </c:pt>
                <c:pt idx="411">
                  <c:v>40970.208333333336</c:v>
                </c:pt>
                <c:pt idx="412">
                  <c:v>40970.215277777781</c:v>
                </c:pt>
                <c:pt idx="413">
                  <c:v>40970.222222222204</c:v>
                </c:pt>
                <c:pt idx="414">
                  <c:v>40970.229166666606</c:v>
                </c:pt>
                <c:pt idx="415">
                  <c:v>40970.23611111108</c:v>
                </c:pt>
                <c:pt idx="416">
                  <c:v>40970.243055555555</c:v>
                </c:pt>
                <c:pt idx="417">
                  <c:v>40970.25</c:v>
                </c:pt>
                <c:pt idx="418">
                  <c:v>40970.256944444474</c:v>
                </c:pt>
                <c:pt idx="419">
                  <c:v>40970.263888888876</c:v>
                </c:pt>
                <c:pt idx="420">
                  <c:v>40970.270833333336</c:v>
                </c:pt>
                <c:pt idx="421">
                  <c:v>40970.277777777774</c:v>
                </c:pt>
                <c:pt idx="422">
                  <c:v>40970.284722222204</c:v>
                </c:pt>
                <c:pt idx="423">
                  <c:v>40970.291666666606</c:v>
                </c:pt>
                <c:pt idx="424">
                  <c:v>40970.29861111108</c:v>
                </c:pt>
                <c:pt idx="425">
                  <c:v>40970.305555555562</c:v>
                </c:pt>
                <c:pt idx="426">
                  <c:v>40970.312500000029</c:v>
                </c:pt>
                <c:pt idx="427">
                  <c:v>40970.319444444474</c:v>
                </c:pt>
                <c:pt idx="428">
                  <c:v>40970.326388888891</c:v>
                </c:pt>
                <c:pt idx="429">
                  <c:v>40970.333333333336</c:v>
                </c:pt>
                <c:pt idx="430">
                  <c:v>40970.34027777781</c:v>
                </c:pt>
                <c:pt idx="431">
                  <c:v>40970.347222222219</c:v>
                </c:pt>
                <c:pt idx="432">
                  <c:v>40970.354166666664</c:v>
                </c:pt>
                <c:pt idx="433">
                  <c:v>40970.36111111108</c:v>
                </c:pt>
                <c:pt idx="434">
                  <c:v>40970.368055555562</c:v>
                </c:pt>
                <c:pt idx="435">
                  <c:v>40970.375</c:v>
                </c:pt>
                <c:pt idx="436">
                  <c:v>40970.381944444474</c:v>
                </c:pt>
                <c:pt idx="437">
                  <c:v>40970.388888888934</c:v>
                </c:pt>
                <c:pt idx="438">
                  <c:v>40970.395833333336</c:v>
                </c:pt>
                <c:pt idx="439">
                  <c:v>40970.402777777781</c:v>
                </c:pt>
                <c:pt idx="440">
                  <c:v>40970.409722222204</c:v>
                </c:pt>
                <c:pt idx="441">
                  <c:v>40970.416666666664</c:v>
                </c:pt>
                <c:pt idx="442">
                  <c:v>40970.42361111108</c:v>
                </c:pt>
                <c:pt idx="443">
                  <c:v>40970.430555555562</c:v>
                </c:pt>
                <c:pt idx="444">
                  <c:v>40970.4375</c:v>
                </c:pt>
                <c:pt idx="445">
                  <c:v>40970.444444444474</c:v>
                </c:pt>
                <c:pt idx="446">
                  <c:v>40970.451388888891</c:v>
                </c:pt>
                <c:pt idx="447">
                  <c:v>40970.458333333343</c:v>
                </c:pt>
                <c:pt idx="448">
                  <c:v>40970.465277777781</c:v>
                </c:pt>
                <c:pt idx="449">
                  <c:v>40970.472222222219</c:v>
                </c:pt>
                <c:pt idx="450">
                  <c:v>40970.479166666628</c:v>
                </c:pt>
                <c:pt idx="451">
                  <c:v>40970.486111111109</c:v>
                </c:pt>
                <c:pt idx="452">
                  <c:v>40970.493055555555</c:v>
                </c:pt>
                <c:pt idx="453">
                  <c:v>40970.5</c:v>
                </c:pt>
                <c:pt idx="454">
                  <c:v>40970.506944444474</c:v>
                </c:pt>
                <c:pt idx="455">
                  <c:v>40970.513888888891</c:v>
                </c:pt>
                <c:pt idx="456">
                  <c:v>40970.520833333336</c:v>
                </c:pt>
                <c:pt idx="457">
                  <c:v>40970.527777777774</c:v>
                </c:pt>
                <c:pt idx="458">
                  <c:v>40970.534722222204</c:v>
                </c:pt>
                <c:pt idx="459">
                  <c:v>40970.541666666628</c:v>
                </c:pt>
                <c:pt idx="460">
                  <c:v>40970.548611111109</c:v>
                </c:pt>
                <c:pt idx="461">
                  <c:v>40970.555555555562</c:v>
                </c:pt>
                <c:pt idx="462">
                  <c:v>40970.5625</c:v>
                </c:pt>
                <c:pt idx="463">
                  <c:v>40970.569444444445</c:v>
                </c:pt>
                <c:pt idx="464">
                  <c:v>40970.576388888891</c:v>
                </c:pt>
                <c:pt idx="465">
                  <c:v>40970.583333333336</c:v>
                </c:pt>
                <c:pt idx="466">
                  <c:v>40970.590277777781</c:v>
                </c:pt>
                <c:pt idx="467">
                  <c:v>40970.597222222204</c:v>
                </c:pt>
                <c:pt idx="468">
                  <c:v>40970.604166666628</c:v>
                </c:pt>
                <c:pt idx="469">
                  <c:v>40970.61111111108</c:v>
                </c:pt>
                <c:pt idx="470">
                  <c:v>40970.618055555562</c:v>
                </c:pt>
                <c:pt idx="471">
                  <c:v>40970.624999999993</c:v>
                </c:pt>
                <c:pt idx="472">
                  <c:v>40970.631944444445</c:v>
                </c:pt>
                <c:pt idx="473">
                  <c:v>40970.638888888891</c:v>
                </c:pt>
                <c:pt idx="474">
                  <c:v>40970.645833333336</c:v>
                </c:pt>
                <c:pt idx="475">
                  <c:v>40970.652777777781</c:v>
                </c:pt>
                <c:pt idx="476">
                  <c:v>40970.659722222204</c:v>
                </c:pt>
                <c:pt idx="477">
                  <c:v>40970.666666666628</c:v>
                </c:pt>
                <c:pt idx="478">
                  <c:v>40970.67361111108</c:v>
                </c:pt>
                <c:pt idx="479">
                  <c:v>40970.680555555562</c:v>
                </c:pt>
                <c:pt idx="480">
                  <c:v>40970.6875</c:v>
                </c:pt>
                <c:pt idx="481">
                  <c:v>40970.694444444445</c:v>
                </c:pt>
                <c:pt idx="482">
                  <c:v>40970.701388888876</c:v>
                </c:pt>
                <c:pt idx="483">
                  <c:v>40970.708333333336</c:v>
                </c:pt>
                <c:pt idx="484">
                  <c:v>40970.715277777781</c:v>
                </c:pt>
                <c:pt idx="485">
                  <c:v>40970.722222222204</c:v>
                </c:pt>
                <c:pt idx="486">
                  <c:v>40970.729166666606</c:v>
                </c:pt>
                <c:pt idx="487">
                  <c:v>40970.73611111108</c:v>
                </c:pt>
                <c:pt idx="488">
                  <c:v>40970.743055555555</c:v>
                </c:pt>
                <c:pt idx="489">
                  <c:v>40970.75</c:v>
                </c:pt>
                <c:pt idx="490">
                  <c:v>40970.756944444474</c:v>
                </c:pt>
                <c:pt idx="491">
                  <c:v>40970.763888888876</c:v>
                </c:pt>
                <c:pt idx="492">
                  <c:v>40970.770833333336</c:v>
                </c:pt>
                <c:pt idx="493">
                  <c:v>40970.777777777774</c:v>
                </c:pt>
                <c:pt idx="494">
                  <c:v>40970.784722222204</c:v>
                </c:pt>
                <c:pt idx="495">
                  <c:v>40970.791666666606</c:v>
                </c:pt>
                <c:pt idx="496">
                  <c:v>40970.79861111108</c:v>
                </c:pt>
                <c:pt idx="497">
                  <c:v>40970.805555555562</c:v>
                </c:pt>
                <c:pt idx="498">
                  <c:v>40970.812500000029</c:v>
                </c:pt>
                <c:pt idx="499">
                  <c:v>40970.819444444474</c:v>
                </c:pt>
                <c:pt idx="500">
                  <c:v>40970.826388888891</c:v>
                </c:pt>
                <c:pt idx="501">
                  <c:v>40970.833333333336</c:v>
                </c:pt>
                <c:pt idx="502">
                  <c:v>40970.84027777781</c:v>
                </c:pt>
                <c:pt idx="503">
                  <c:v>40970.847222222219</c:v>
                </c:pt>
                <c:pt idx="504">
                  <c:v>40970.854166666664</c:v>
                </c:pt>
                <c:pt idx="505">
                  <c:v>40970.86111111108</c:v>
                </c:pt>
                <c:pt idx="506">
                  <c:v>40970.868055555562</c:v>
                </c:pt>
                <c:pt idx="507">
                  <c:v>40970.875</c:v>
                </c:pt>
                <c:pt idx="508">
                  <c:v>40970.881944444474</c:v>
                </c:pt>
                <c:pt idx="509">
                  <c:v>40970.888888888934</c:v>
                </c:pt>
                <c:pt idx="510">
                  <c:v>40970.895833333336</c:v>
                </c:pt>
                <c:pt idx="511">
                  <c:v>40970.902777777781</c:v>
                </c:pt>
                <c:pt idx="512">
                  <c:v>40970.909722222204</c:v>
                </c:pt>
                <c:pt idx="513">
                  <c:v>40970.916666666664</c:v>
                </c:pt>
                <c:pt idx="514">
                  <c:v>40970.92361111108</c:v>
                </c:pt>
                <c:pt idx="515">
                  <c:v>40970.930555555562</c:v>
                </c:pt>
                <c:pt idx="516">
                  <c:v>40970.9375</c:v>
                </c:pt>
                <c:pt idx="517">
                  <c:v>40970.944444444474</c:v>
                </c:pt>
                <c:pt idx="518">
                  <c:v>40970.951388888891</c:v>
                </c:pt>
                <c:pt idx="519">
                  <c:v>40970.958333333343</c:v>
                </c:pt>
                <c:pt idx="520">
                  <c:v>40970.965277777781</c:v>
                </c:pt>
                <c:pt idx="521">
                  <c:v>40970.972222222219</c:v>
                </c:pt>
                <c:pt idx="522">
                  <c:v>40970.979166666628</c:v>
                </c:pt>
                <c:pt idx="523">
                  <c:v>40970.986111111109</c:v>
                </c:pt>
                <c:pt idx="524">
                  <c:v>40970.993055555555</c:v>
                </c:pt>
                <c:pt idx="525">
                  <c:v>40971</c:v>
                </c:pt>
                <c:pt idx="526">
                  <c:v>40971.006944444474</c:v>
                </c:pt>
                <c:pt idx="527">
                  <c:v>40971.013888888891</c:v>
                </c:pt>
                <c:pt idx="528">
                  <c:v>40971.020833333336</c:v>
                </c:pt>
                <c:pt idx="529">
                  <c:v>40971.027777777774</c:v>
                </c:pt>
                <c:pt idx="530">
                  <c:v>40971.034722222204</c:v>
                </c:pt>
                <c:pt idx="531">
                  <c:v>40971.041666666628</c:v>
                </c:pt>
                <c:pt idx="532">
                  <c:v>40971.048611111109</c:v>
                </c:pt>
                <c:pt idx="533">
                  <c:v>40971.055555555562</c:v>
                </c:pt>
                <c:pt idx="534">
                  <c:v>40971.0625</c:v>
                </c:pt>
                <c:pt idx="535">
                  <c:v>40971.069444444445</c:v>
                </c:pt>
                <c:pt idx="536">
                  <c:v>40971.076388888891</c:v>
                </c:pt>
                <c:pt idx="537">
                  <c:v>40971.083333333336</c:v>
                </c:pt>
                <c:pt idx="538">
                  <c:v>40971.090277777781</c:v>
                </c:pt>
                <c:pt idx="539">
                  <c:v>40971.097222222204</c:v>
                </c:pt>
                <c:pt idx="540">
                  <c:v>40971.104166666628</c:v>
                </c:pt>
                <c:pt idx="541">
                  <c:v>40971.11111111108</c:v>
                </c:pt>
                <c:pt idx="542">
                  <c:v>40971.118055555562</c:v>
                </c:pt>
                <c:pt idx="543">
                  <c:v>40971.124999999993</c:v>
                </c:pt>
                <c:pt idx="544">
                  <c:v>40971.131944444445</c:v>
                </c:pt>
                <c:pt idx="545">
                  <c:v>40971.138888888891</c:v>
                </c:pt>
                <c:pt idx="546">
                  <c:v>40971.145833333336</c:v>
                </c:pt>
                <c:pt idx="547">
                  <c:v>40971.152777777781</c:v>
                </c:pt>
                <c:pt idx="548">
                  <c:v>40971.159722222204</c:v>
                </c:pt>
                <c:pt idx="549">
                  <c:v>40971.166666666628</c:v>
                </c:pt>
                <c:pt idx="550">
                  <c:v>40971.17361111108</c:v>
                </c:pt>
                <c:pt idx="551">
                  <c:v>40971.180555555562</c:v>
                </c:pt>
                <c:pt idx="552">
                  <c:v>40971.1875</c:v>
                </c:pt>
                <c:pt idx="553">
                  <c:v>40971.194444444445</c:v>
                </c:pt>
                <c:pt idx="554">
                  <c:v>40971.201388888876</c:v>
                </c:pt>
                <c:pt idx="555">
                  <c:v>40971.208333333336</c:v>
                </c:pt>
                <c:pt idx="556">
                  <c:v>40971.215277777781</c:v>
                </c:pt>
                <c:pt idx="557">
                  <c:v>40971.222222222204</c:v>
                </c:pt>
                <c:pt idx="558">
                  <c:v>40971.229166666606</c:v>
                </c:pt>
                <c:pt idx="559">
                  <c:v>40971.23611111108</c:v>
                </c:pt>
                <c:pt idx="560">
                  <c:v>40971.243055555555</c:v>
                </c:pt>
                <c:pt idx="561">
                  <c:v>40971.25</c:v>
                </c:pt>
                <c:pt idx="562">
                  <c:v>40971.256944444474</c:v>
                </c:pt>
                <c:pt idx="563">
                  <c:v>40971.263888888876</c:v>
                </c:pt>
                <c:pt idx="564">
                  <c:v>40971.270833333336</c:v>
                </c:pt>
                <c:pt idx="565">
                  <c:v>40971.277777777774</c:v>
                </c:pt>
                <c:pt idx="566">
                  <c:v>40971.284722222204</c:v>
                </c:pt>
                <c:pt idx="567">
                  <c:v>40971.291666666606</c:v>
                </c:pt>
                <c:pt idx="568">
                  <c:v>40971.29861111108</c:v>
                </c:pt>
                <c:pt idx="569">
                  <c:v>40971.305555555562</c:v>
                </c:pt>
                <c:pt idx="570">
                  <c:v>40971.312500000029</c:v>
                </c:pt>
                <c:pt idx="571">
                  <c:v>40971.319444444474</c:v>
                </c:pt>
                <c:pt idx="572">
                  <c:v>40971.326388888891</c:v>
                </c:pt>
                <c:pt idx="573">
                  <c:v>40971.333333333336</c:v>
                </c:pt>
                <c:pt idx="574">
                  <c:v>40971.34027777781</c:v>
                </c:pt>
                <c:pt idx="575">
                  <c:v>40971.347222222219</c:v>
                </c:pt>
                <c:pt idx="576">
                  <c:v>40971.354166666664</c:v>
                </c:pt>
                <c:pt idx="577">
                  <c:v>40971.36111111108</c:v>
                </c:pt>
                <c:pt idx="578">
                  <c:v>40971.368055555562</c:v>
                </c:pt>
                <c:pt idx="579">
                  <c:v>40971.375</c:v>
                </c:pt>
                <c:pt idx="580">
                  <c:v>40971.381944444474</c:v>
                </c:pt>
                <c:pt idx="581">
                  <c:v>40971.388888888934</c:v>
                </c:pt>
                <c:pt idx="582">
                  <c:v>40971.395833333336</c:v>
                </c:pt>
                <c:pt idx="583">
                  <c:v>40971.402777777781</c:v>
                </c:pt>
                <c:pt idx="584">
                  <c:v>40971.409722222204</c:v>
                </c:pt>
                <c:pt idx="585">
                  <c:v>40971.416666666664</c:v>
                </c:pt>
                <c:pt idx="586">
                  <c:v>40971.42361111108</c:v>
                </c:pt>
                <c:pt idx="587">
                  <c:v>40971.430555555562</c:v>
                </c:pt>
                <c:pt idx="588">
                  <c:v>40971.4375</c:v>
                </c:pt>
                <c:pt idx="589">
                  <c:v>40971.444444444474</c:v>
                </c:pt>
                <c:pt idx="590">
                  <c:v>40971.451388888891</c:v>
                </c:pt>
                <c:pt idx="591">
                  <c:v>40971.458333333343</c:v>
                </c:pt>
                <c:pt idx="592">
                  <c:v>40971.465277777781</c:v>
                </c:pt>
                <c:pt idx="593">
                  <c:v>40971.472222222219</c:v>
                </c:pt>
                <c:pt idx="594">
                  <c:v>40971.479166666628</c:v>
                </c:pt>
                <c:pt idx="595">
                  <c:v>40971.486111111109</c:v>
                </c:pt>
                <c:pt idx="596">
                  <c:v>40971.493055555555</c:v>
                </c:pt>
                <c:pt idx="597">
                  <c:v>40971.5</c:v>
                </c:pt>
                <c:pt idx="598">
                  <c:v>40971.506944444474</c:v>
                </c:pt>
                <c:pt idx="599">
                  <c:v>40971.513888888891</c:v>
                </c:pt>
                <c:pt idx="600">
                  <c:v>40971.520833333336</c:v>
                </c:pt>
                <c:pt idx="601">
                  <c:v>40971.527777777774</c:v>
                </c:pt>
                <c:pt idx="602">
                  <c:v>40971.534722222204</c:v>
                </c:pt>
                <c:pt idx="603">
                  <c:v>40971.541666666628</c:v>
                </c:pt>
                <c:pt idx="604">
                  <c:v>40971.548611111109</c:v>
                </c:pt>
                <c:pt idx="605">
                  <c:v>40971.555555555562</c:v>
                </c:pt>
                <c:pt idx="606">
                  <c:v>40971.5625</c:v>
                </c:pt>
                <c:pt idx="607">
                  <c:v>40971.569444444445</c:v>
                </c:pt>
                <c:pt idx="608">
                  <c:v>40971.576388888891</c:v>
                </c:pt>
                <c:pt idx="609">
                  <c:v>40971.583333333336</c:v>
                </c:pt>
                <c:pt idx="610">
                  <c:v>40971.590277777781</c:v>
                </c:pt>
                <c:pt idx="611">
                  <c:v>40971.597222222204</c:v>
                </c:pt>
                <c:pt idx="612">
                  <c:v>40971.604166666628</c:v>
                </c:pt>
                <c:pt idx="613">
                  <c:v>40971.61111111108</c:v>
                </c:pt>
                <c:pt idx="614">
                  <c:v>40971.618055555562</c:v>
                </c:pt>
                <c:pt idx="615">
                  <c:v>40971.624999999993</c:v>
                </c:pt>
                <c:pt idx="616">
                  <c:v>40971.631944444445</c:v>
                </c:pt>
                <c:pt idx="617">
                  <c:v>40971.638888888891</c:v>
                </c:pt>
                <c:pt idx="618">
                  <c:v>40971.645833333336</c:v>
                </c:pt>
                <c:pt idx="619">
                  <c:v>40971.652777777781</c:v>
                </c:pt>
                <c:pt idx="620">
                  <c:v>40971.659722222204</c:v>
                </c:pt>
                <c:pt idx="621">
                  <c:v>40971.666666666628</c:v>
                </c:pt>
                <c:pt idx="622">
                  <c:v>40971.67361111108</c:v>
                </c:pt>
                <c:pt idx="623">
                  <c:v>40971.680555555562</c:v>
                </c:pt>
                <c:pt idx="624">
                  <c:v>40971.6875</c:v>
                </c:pt>
                <c:pt idx="625">
                  <c:v>40971.694444444445</c:v>
                </c:pt>
                <c:pt idx="626">
                  <c:v>40971.701388888876</c:v>
                </c:pt>
                <c:pt idx="627">
                  <c:v>40971.708333333336</c:v>
                </c:pt>
                <c:pt idx="628">
                  <c:v>40971.715277777781</c:v>
                </c:pt>
                <c:pt idx="629">
                  <c:v>40971.722222222204</c:v>
                </c:pt>
                <c:pt idx="630">
                  <c:v>40971.729166666606</c:v>
                </c:pt>
                <c:pt idx="631">
                  <c:v>40971.73611111108</c:v>
                </c:pt>
                <c:pt idx="632">
                  <c:v>40971.743055555555</c:v>
                </c:pt>
                <c:pt idx="633">
                  <c:v>40971.75</c:v>
                </c:pt>
                <c:pt idx="634">
                  <c:v>40971.756944444474</c:v>
                </c:pt>
                <c:pt idx="635">
                  <c:v>40971.763888888876</c:v>
                </c:pt>
                <c:pt idx="636">
                  <c:v>40971.770833333336</c:v>
                </c:pt>
                <c:pt idx="637">
                  <c:v>40971.777777777774</c:v>
                </c:pt>
                <c:pt idx="638">
                  <c:v>40971.784722222204</c:v>
                </c:pt>
                <c:pt idx="639">
                  <c:v>40971.791666666606</c:v>
                </c:pt>
                <c:pt idx="640">
                  <c:v>40971.79861111108</c:v>
                </c:pt>
                <c:pt idx="641">
                  <c:v>40971.805555555562</c:v>
                </c:pt>
                <c:pt idx="642">
                  <c:v>40971.812500000029</c:v>
                </c:pt>
                <c:pt idx="643">
                  <c:v>40971.819444444474</c:v>
                </c:pt>
                <c:pt idx="644">
                  <c:v>40971.826388888891</c:v>
                </c:pt>
                <c:pt idx="645">
                  <c:v>40971.833333333336</c:v>
                </c:pt>
                <c:pt idx="646">
                  <c:v>40971.84027777781</c:v>
                </c:pt>
                <c:pt idx="647">
                  <c:v>40971.847222222219</c:v>
                </c:pt>
                <c:pt idx="648">
                  <c:v>40971.854166666664</c:v>
                </c:pt>
                <c:pt idx="649">
                  <c:v>40971.86111111108</c:v>
                </c:pt>
                <c:pt idx="650">
                  <c:v>40971.868055555562</c:v>
                </c:pt>
                <c:pt idx="651">
                  <c:v>40971.875</c:v>
                </c:pt>
                <c:pt idx="652">
                  <c:v>40971.881944444474</c:v>
                </c:pt>
                <c:pt idx="653">
                  <c:v>40971.888888888934</c:v>
                </c:pt>
                <c:pt idx="654">
                  <c:v>40971.895833333336</c:v>
                </c:pt>
                <c:pt idx="655">
                  <c:v>40971.902777777781</c:v>
                </c:pt>
                <c:pt idx="656">
                  <c:v>40971.909722222204</c:v>
                </c:pt>
                <c:pt idx="657">
                  <c:v>40971.916666666664</c:v>
                </c:pt>
                <c:pt idx="658">
                  <c:v>40971.92361111108</c:v>
                </c:pt>
                <c:pt idx="659">
                  <c:v>40971.930555555562</c:v>
                </c:pt>
                <c:pt idx="660">
                  <c:v>40971.9375</c:v>
                </c:pt>
                <c:pt idx="661">
                  <c:v>40971.944444444474</c:v>
                </c:pt>
                <c:pt idx="662">
                  <c:v>40971.951388888891</c:v>
                </c:pt>
                <c:pt idx="663">
                  <c:v>40971.958333333343</c:v>
                </c:pt>
                <c:pt idx="664">
                  <c:v>40971.965277777781</c:v>
                </c:pt>
                <c:pt idx="665">
                  <c:v>40971.972222222219</c:v>
                </c:pt>
                <c:pt idx="666">
                  <c:v>40971.979166666628</c:v>
                </c:pt>
                <c:pt idx="667">
                  <c:v>40971.986111111109</c:v>
                </c:pt>
                <c:pt idx="668">
                  <c:v>40971.993055555555</c:v>
                </c:pt>
                <c:pt idx="669">
                  <c:v>40972</c:v>
                </c:pt>
                <c:pt idx="670">
                  <c:v>40972.006944444474</c:v>
                </c:pt>
                <c:pt idx="671">
                  <c:v>40972.013888888891</c:v>
                </c:pt>
                <c:pt idx="672">
                  <c:v>40972.020833333336</c:v>
                </c:pt>
                <c:pt idx="673">
                  <c:v>40972.027777777774</c:v>
                </c:pt>
                <c:pt idx="674">
                  <c:v>40972.034722222204</c:v>
                </c:pt>
                <c:pt idx="675">
                  <c:v>40972.041666666628</c:v>
                </c:pt>
                <c:pt idx="676">
                  <c:v>40972.048611111109</c:v>
                </c:pt>
                <c:pt idx="677">
                  <c:v>40972.055555555562</c:v>
                </c:pt>
                <c:pt idx="678">
                  <c:v>40972.0625</c:v>
                </c:pt>
                <c:pt idx="679">
                  <c:v>40972.069444444445</c:v>
                </c:pt>
                <c:pt idx="680">
                  <c:v>40972.076388888891</c:v>
                </c:pt>
                <c:pt idx="681">
                  <c:v>40972.083333333336</c:v>
                </c:pt>
                <c:pt idx="682">
                  <c:v>40972.090277777781</c:v>
                </c:pt>
                <c:pt idx="683">
                  <c:v>40972.097222222204</c:v>
                </c:pt>
                <c:pt idx="684">
                  <c:v>40972.104166666628</c:v>
                </c:pt>
                <c:pt idx="685">
                  <c:v>40972.11111111108</c:v>
                </c:pt>
                <c:pt idx="686">
                  <c:v>40972.118055555562</c:v>
                </c:pt>
                <c:pt idx="687">
                  <c:v>40972.124999999993</c:v>
                </c:pt>
                <c:pt idx="688">
                  <c:v>40972.131944444445</c:v>
                </c:pt>
                <c:pt idx="689">
                  <c:v>40972.138888888891</c:v>
                </c:pt>
                <c:pt idx="690">
                  <c:v>40972.145833333336</c:v>
                </c:pt>
                <c:pt idx="691">
                  <c:v>40972.152777777781</c:v>
                </c:pt>
                <c:pt idx="692">
                  <c:v>40972.159722222204</c:v>
                </c:pt>
                <c:pt idx="693">
                  <c:v>40972.166666666628</c:v>
                </c:pt>
                <c:pt idx="694">
                  <c:v>40972.17361111108</c:v>
                </c:pt>
                <c:pt idx="695">
                  <c:v>40972.180555555562</c:v>
                </c:pt>
                <c:pt idx="696">
                  <c:v>40972.1875</c:v>
                </c:pt>
                <c:pt idx="697">
                  <c:v>40972.194444444445</c:v>
                </c:pt>
                <c:pt idx="698">
                  <c:v>40972.201388888876</c:v>
                </c:pt>
                <c:pt idx="699">
                  <c:v>40972.208333333336</c:v>
                </c:pt>
                <c:pt idx="700">
                  <c:v>40972.215277777781</c:v>
                </c:pt>
                <c:pt idx="701">
                  <c:v>40972.222222222204</c:v>
                </c:pt>
                <c:pt idx="702">
                  <c:v>40972.229166666606</c:v>
                </c:pt>
                <c:pt idx="703">
                  <c:v>40972.23611111108</c:v>
                </c:pt>
                <c:pt idx="704">
                  <c:v>40972.243055555555</c:v>
                </c:pt>
                <c:pt idx="705">
                  <c:v>40972.25</c:v>
                </c:pt>
                <c:pt idx="706">
                  <c:v>40972.256944444474</c:v>
                </c:pt>
                <c:pt idx="707">
                  <c:v>40972.263888888876</c:v>
                </c:pt>
                <c:pt idx="708">
                  <c:v>40972.270833333336</c:v>
                </c:pt>
                <c:pt idx="709">
                  <c:v>40972.277777777774</c:v>
                </c:pt>
                <c:pt idx="710">
                  <c:v>40972.284722222204</c:v>
                </c:pt>
                <c:pt idx="711">
                  <c:v>40972.291666666606</c:v>
                </c:pt>
                <c:pt idx="712">
                  <c:v>40972.29861111108</c:v>
                </c:pt>
                <c:pt idx="713">
                  <c:v>40972.305555555562</c:v>
                </c:pt>
                <c:pt idx="714">
                  <c:v>40972.312500000029</c:v>
                </c:pt>
                <c:pt idx="715">
                  <c:v>40972.319444444474</c:v>
                </c:pt>
                <c:pt idx="716">
                  <c:v>40972.326388888891</c:v>
                </c:pt>
                <c:pt idx="717">
                  <c:v>40972.333333333336</c:v>
                </c:pt>
                <c:pt idx="718">
                  <c:v>40972.34027777781</c:v>
                </c:pt>
                <c:pt idx="719">
                  <c:v>40972.347222222219</c:v>
                </c:pt>
                <c:pt idx="720">
                  <c:v>40972.354166666664</c:v>
                </c:pt>
                <c:pt idx="721">
                  <c:v>40972.36111111108</c:v>
                </c:pt>
                <c:pt idx="722">
                  <c:v>40972.368055555562</c:v>
                </c:pt>
                <c:pt idx="723">
                  <c:v>40972.375</c:v>
                </c:pt>
                <c:pt idx="724">
                  <c:v>40972.381944444474</c:v>
                </c:pt>
                <c:pt idx="725">
                  <c:v>40972.388888888934</c:v>
                </c:pt>
                <c:pt idx="726">
                  <c:v>40972.395833333336</c:v>
                </c:pt>
                <c:pt idx="727">
                  <c:v>40972.402777777781</c:v>
                </c:pt>
                <c:pt idx="728">
                  <c:v>40972.409722222204</c:v>
                </c:pt>
                <c:pt idx="729">
                  <c:v>40972.416666666664</c:v>
                </c:pt>
                <c:pt idx="730">
                  <c:v>40972.42361111108</c:v>
                </c:pt>
                <c:pt idx="731">
                  <c:v>40972.430555555562</c:v>
                </c:pt>
                <c:pt idx="732">
                  <c:v>40972.4375</c:v>
                </c:pt>
                <c:pt idx="733">
                  <c:v>40972.444444444474</c:v>
                </c:pt>
                <c:pt idx="734">
                  <c:v>40972.451388888891</c:v>
                </c:pt>
                <c:pt idx="735">
                  <c:v>40972.458333333343</c:v>
                </c:pt>
                <c:pt idx="736">
                  <c:v>40972.465277777781</c:v>
                </c:pt>
                <c:pt idx="737">
                  <c:v>40972.472222222219</c:v>
                </c:pt>
                <c:pt idx="738">
                  <c:v>40972.479166666628</c:v>
                </c:pt>
                <c:pt idx="739">
                  <c:v>40972.486111111109</c:v>
                </c:pt>
                <c:pt idx="740">
                  <c:v>40972.493055555555</c:v>
                </c:pt>
                <c:pt idx="741">
                  <c:v>40972.5</c:v>
                </c:pt>
                <c:pt idx="742">
                  <c:v>40972.506944444474</c:v>
                </c:pt>
                <c:pt idx="743">
                  <c:v>40972.513888888891</c:v>
                </c:pt>
                <c:pt idx="744">
                  <c:v>40972.520833333336</c:v>
                </c:pt>
                <c:pt idx="745">
                  <c:v>40972.527777777774</c:v>
                </c:pt>
                <c:pt idx="746">
                  <c:v>40972.534722222204</c:v>
                </c:pt>
                <c:pt idx="747">
                  <c:v>40972.541666666628</c:v>
                </c:pt>
                <c:pt idx="748">
                  <c:v>40972.548611111109</c:v>
                </c:pt>
                <c:pt idx="749">
                  <c:v>40972.555555555562</c:v>
                </c:pt>
                <c:pt idx="750">
                  <c:v>40972.5625</c:v>
                </c:pt>
                <c:pt idx="751">
                  <c:v>40972.569444444445</c:v>
                </c:pt>
                <c:pt idx="752">
                  <c:v>40972.576388888891</c:v>
                </c:pt>
                <c:pt idx="753">
                  <c:v>40972.583333333336</c:v>
                </c:pt>
                <c:pt idx="754">
                  <c:v>40972.590277777781</c:v>
                </c:pt>
                <c:pt idx="755">
                  <c:v>40972.597222222204</c:v>
                </c:pt>
                <c:pt idx="756">
                  <c:v>40972.604166666628</c:v>
                </c:pt>
                <c:pt idx="757">
                  <c:v>40972.61111111108</c:v>
                </c:pt>
                <c:pt idx="758">
                  <c:v>40972.618055555562</c:v>
                </c:pt>
                <c:pt idx="759">
                  <c:v>40972.624999999993</c:v>
                </c:pt>
                <c:pt idx="760">
                  <c:v>40972.631944444445</c:v>
                </c:pt>
                <c:pt idx="761">
                  <c:v>40972.638888888891</c:v>
                </c:pt>
                <c:pt idx="762">
                  <c:v>40972.645833333336</c:v>
                </c:pt>
                <c:pt idx="763">
                  <c:v>40972.652777777781</c:v>
                </c:pt>
                <c:pt idx="764">
                  <c:v>40972.659722222204</c:v>
                </c:pt>
                <c:pt idx="765">
                  <c:v>40972.666666666628</c:v>
                </c:pt>
                <c:pt idx="766">
                  <c:v>40972.67361111108</c:v>
                </c:pt>
                <c:pt idx="767">
                  <c:v>40972.680555555562</c:v>
                </c:pt>
                <c:pt idx="768">
                  <c:v>40972.6875</c:v>
                </c:pt>
                <c:pt idx="769">
                  <c:v>40972.694444444445</c:v>
                </c:pt>
                <c:pt idx="770">
                  <c:v>40972.701388888876</c:v>
                </c:pt>
                <c:pt idx="771">
                  <c:v>40972.708333333336</c:v>
                </c:pt>
                <c:pt idx="772">
                  <c:v>40972.715277777781</c:v>
                </c:pt>
                <c:pt idx="773">
                  <c:v>40972.722222222204</c:v>
                </c:pt>
                <c:pt idx="774">
                  <c:v>40972.729166666606</c:v>
                </c:pt>
                <c:pt idx="775">
                  <c:v>40972.73611111108</c:v>
                </c:pt>
                <c:pt idx="776">
                  <c:v>40972.743055555555</c:v>
                </c:pt>
                <c:pt idx="777">
                  <c:v>40972.75</c:v>
                </c:pt>
                <c:pt idx="778">
                  <c:v>40972.756944444474</c:v>
                </c:pt>
                <c:pt idx="779">
                  <c:v>40972.763888888876</c:v>
                </c:pt>
                <c:pt idx="780">
                  <c:v>40972.770833333336</c:v>
                </c:pt>
                <c:pt idx="781">
                  <c:v>40972.777777777774</c:v>
                </c:pt>
                <c:pt idx="782">
                  <c:v>40972.784722222204</c:v>
                </c:pt>
                <c:pt idx="783">
                  <c:v>40972.791666666606</c:v>
                </c:pt>
                <c:pt idx="784">
                  <c:v>40972.79861111108</c:v>
                </c:pt>
                <c:pt idx="785">
                  <c:v>40972.805555555562</c:v>
                </c:pt>
                <c:pt idx="786">
                  <c:v>40972.812500000029</c:v>
                </c:pt>
                <c:pt idx="787">
                  <c:v>40972.819444444474</c:v>
                </c:pt>
                <c:pt idx="788">
                  <c:v>40972.826388888891</c:v>
                </c:pt>
                <c:pt idx="789">
                  <c:v>40972.833333333336</c:v>
                </c:pt>
                <c:pt idx="790">
                  <c:v>40972.84027777781</c:v>
                </c:pt>
                <c:pt idx="791">
                  <c:v>40972.847222222219</c:v>
                </c:pt>
                <c:pt idx="792">
                  <c:v>40972.854166666664</c:v>
                </c:pt>
                <c:pt idx="793">
                  <c:v>40972.86111111108</c:v>
                </c:pt>
                <c:pt idx="794">
                  <c:v>40972.868055555562</c:v>
                </c:pt>
                <c:pt idx="795">
                  <c:v>40972.875</c:v>
                </c:pt>
                <c:pt idx="796">
                  <c:v>40972.881944444474</c:v>
                </c:pt>
                <c:pt idx="797">
                  <c:v>40972.888888888934</c:v>
                </c:pt>
                <c:pt idx="798">
                  <c:v>40972.895833333336</c:v>
                </c:pt>
                <c:pt idx="799">
                  <c:v>40972.902777777781</c:v>
                </c:pt>
                <c:pt idx="800">
                  <c:v>40972.909722222204</c:v>
                </c:pt>
                <c:pt idx="801">
                  <c:v>40972.916666666664</c:v>
                </c:pt>
                <c:pt idx="802">
                  <c:v>40972.92361111108</c:v>
                </c:pt>
                <c:pt idx="803">
                  <c:v>40972.930555555562</c:v>
                </c:pt>
                <c:pt idx="804">
                  <c:v>40972.9375</c:v>
                </c:pt>
                <c:pt idx="805">
                  <c:v>40972.944444444474</c:v>
                </c:pt>
                <c:pt idx="806">
                  <c:v>40972.951388888891</c:v>
                </c:pt>
                <c:pt idx="807">
                  <c:v>40972.958333333343</c:v>
                </c:pt>
                <c:pt idx="808">
                  <c:v>40972.965277777781</c:v>
                </c:pt>
                <c:pt idx="809">
                  <c:v>40972.972222222219</c:v>
                </c:pt>
                <c:pt idx="810">
                  <c:v>40972.979166666628</c:v>
                </c:pt>
                <c:pt idx="811">
                  <c:v>40972.986111111109</c:v>
                </c:pt>
                <c:pt idx="812">
                  <c:v>40972.993055555555</c:v>
                </c:pt>
                <c:pt idx="813">
                  <c:v>40973</c:v>
                </c:pt>
                <c:pt idx="814">
                  <c:v>40973.006944444474</c:v>
                </c:pt>
                <c:pt idx="815">
                  <c:v>40973.013888888891</c:v>
                </c:pt>
                <c:pt idx="816">
                  <c:v>40973.020833333336</c:v>
                </c:pt>
                <c:pt idx="817">
                  <c:v>40973.027777777774</c:v>
                </c:pt>
                <c:pt idx="818">
                  <c:v>40973.034722222204</c:v>
                </c:pt>
                <c:pt idx="819">
                  <c:v>40973.041666666628</c:v>
                </c:pt>
                <c:pt idx="820">
                  <c:v>40973.048611111109</c:v>
                </c:pt>
                <c:pt idx="821">
                  <c:v>40973.055555555562</c:v>
                </c:pt>
                <c:pt idx="822">
                  <c:v>40973.0625</c:v>
                </c:pt>
                <c:pt idx="823">
                  <c:v>40973.069444444445</c:v>
                </c:pt>
                <c:pt idx="824">
                  <c:v>40973.076388888891</c:v>
                </c:pt>
                <c:pt idx="825">
                  <c:v>40973.083333333336</c:v>
                </c:pt>
                <c:pt idx="826">
                  <c:v>40973.090277777781</c:v>
                </c:pt>
                <c:pt idx="827">
                  <c:v>40973.097222222204</c:v>
                </c:pt>
                <c:pt idx="828">
                  <c:v>40973.104166666628</c:v>
                </c:pt>
                <c:pt idx="829">
                  <c:v>40973.11111111108</c:v>
                </c:pt>
                <c:pt idx="830">
                  <c:v>40973.118055555562</c:v>
                </c:pt>
                <c:pt idx="831">
                  <c:v>40973.124999999993</c:v>
                </c:pt>
                <c:pt idx="832">
                  <c:v>40973.131944444445</c:v>
                </c:pt>
                <c:pt idx="833">
                  <c:v>40973.138888888891</c:v>
                </c:pt>
                <c:pt idx="834">
                  <c:v>40973.145833333336</c:v>
                </c:pt>
                <c:pt idx="835">
                  <c:v>40973.152777777781</c:v>
                </c:pt>
                <c:pt idx="836">
                  <c:v>40973.159722222204</c:v>
                </c:pt>
                <c:pt idx="837">
                  <c:v>40973.166666666628</c:v>
                </c:pt>
                <c:pt idx="838">
                  <c:v>40973.17361111108</c:v>
                </c:pt>
                <c:pt idx="839">
                  <c:v>40973.180555555562</c:v>
                </c:pt>
                <c:pt idx="840">
                  <c:v>40973.1875</c:v>
                </c:pt>
                <c:pt idx="841">
                  <c:v>40973.194444444445</c:v>
                </c:pt>
                <c:pt idx="842">
                  <c:v>40973.201388888876</c:v>
                </c:pt>
                <c:pt idx="843">
                  <c:v>40973.208333333336</c:v>
                </c:pt>
                <c:pt idx="844">
                  <c:v>40973.215277777781</c:v>
                </c:pt>
                <c:pt idx="845">
                  <c:v>40973.222222222204</c:v>
                </c:pt>
                <c:pt idx="846">
                  <c:v>40973.229166666606</c:v>
                </c:pt>
                <c:pt idx="847">
                  <c:v>40973.23611111108</c:v>
                </c:pt>
                <c:pt idx="848">
                  <c:v>40973.243055555555</c:v>
                </c:pt>
                <c:pt idx="849">
                  <c:v>40973.25</c:v>
                </c:pt>
                <c:pt idx="850">
                  <c:v>40973.256944444474</c:v>
                </c:pt>
                <c:pt idx="851">
                  <c:v>40973.263888888876</c:v>
                </c:pt>
                <c:pt idx="852">
                  <c:v>40973.270833333336</c:v>
                </c:pt>
                <c:pt idx="853">
                  <c:v>40973.277777777774</c:v>
                </c:pt>
                <c:pt idx="854">
                  <c:v>40973.284722222204</c:v>
                </c:pt>
                <c:pt idx="855">
                  <c:v>40973.291666666606</c:v>
                </c:pt>
                <c:pt idx="856">
                  <c:v>40973.29861111108</c:v>
                </c:pt>
                <c:pt idx="857">
                  <c:v>40973.305555555562</c:v>
                </c:pt>
                <c:pt idx="858">
                  <c:v>40973.312500000029</c:v>
                </c:pt>
                <c:pt idx="859">
                  <c:v>40973.319444444474</c:v>
                </c:pt>
                <c:pt idx="860">
                  <c:v>40973.326388888891</c:v>
                </c:pt>
                <c:pt idx="861">
                  <c:v>40973.333333333336</c:v>
                </c:pt>
                <c:pt idx="862">
                  <c:v>40973.34027777781</c:v>
                </c:pt>
                <c:pt idx="863">
                  <c:v>40973.347222222219</c:v>
                </c:pt>
                <c:pt idx="864">
                  <c:v>40973.354166666664</c:v>
                </c:pt>
                <c:pt idx="865">
                  <c:v>40973.36111111108</c:v>
                </c:pt>
                <c:pt idx="866">
                  <c:v>40973.368055555562</c:v>
                </c:pt>
                <c:pt idx="867">
                  <c:v>40973.375</c:v>
                </c:pt>
                <c:pt idx="868">
                  <c:v>40973.381944444474</c:v>
                </c:pt>
                <c:pt idx="869">
                  <c:v>40973.388888888934</c:v>
                </c:pt>
                <c:pt idx="870">
                  <c:v>40973.395833333336</c:v>
                </c:pt>
                <c:pt idx="871">
                  <c:v>40973.402777777781</c:v>
                </c:pt>
                <c:pt idx="872">
                  <c:v>40973.409722222204</c:v>
                </c:pt>
                <c:pt idx="873">
                  <c:v>40973.416666666664</c:v>
                </c:pt>
                <c:pt idx="874">
                  <c:v>40973.42361111108</c:v>
                </c:pt>
                <c:pt idx="875">
                  <c:v>40973.430555555562</c:v>
                </c:pt>
                <c:pt idx="876">
                  <c:v>40973.4375</c:v>
                </c:pt>
                <c:pt idx="877">
                  <c:v>40973.444444444474</c:v>
                </c:pt>
                <c:pt idx="878">
                  <c:v>40973.451388888891</c:v>
                </c:pt>
                <c:pt idx="879">
                  <c:v>40973.458333333343</c:v>
                </c:pt>
                <c:pt idx="880">
                  <c:v>40973.465277777781</c:v>
                </c:pt>
                <c:pt idx="881">
                  <c:v>40973.472222222219</c:v>
                </c:pt>
                <c:pt idx="882">
                  <c:v>40973.479166666628</c:v>
                </c:pt>
                <c:pt idx="883">
                  <c:v>40973.486111111109</c:v>
                </c:pt>
                <c:pt idx="884">
                  <c:v>40973.493055555555</c:v>
                </c:pt>
                <c:pt idx="885">
                  <c:v>40973.5</c:v>
                </c:pt>
                <c:pt idx="886">
                  <c:v>40973.506944444474</c:v>
                </c:pt>
                <c:pt idx="887">
                  <c:v>40973.513888888891</c:v>
                </c:pt>
                <c:pt idx="888">
                  <c:v>40973.520833333336</c:v>
                </c:pt>
                <c:pt idx="889">
                  <c:v>40973.527777777774</c:v>
                </c:pt>
                <c:pt idx="890">
                  <c:v>40973.534722222204</c:v>
                </c:pt>
                <c:pt idx="891">
                  <c:v>40973.541666666628</c:v>
                </c:pt>
                <c:pt idx="892">
                  <c:v>40973.548611111109</c:v>
                </c:pt>
                <c:pt idx="893">
                  <c:v>40973.555555555562</c:v>
                </c:pt>
                <c:pt idx="894">
                  <c:v>40973.5625</c:v>
                </c:pt>
                <c:pt idx="895">
                  <c:v>40973.569444444445</c:v>
                </c:pt>
                <c:pt idx="896">
                  <c:v>40973.576388888891</c:v>
                </c:pt>
                <c:pt idx="897">
                  <c:v>40973.583333333336</c:v>
                </c:pt>
                <c:pt idx="898">
                  <c:v>40973.590277777781</c:v>
                </c:pt>
                <c:pt idx="899">
                  <c:v>40973.597222222204</c:v>
                </c:pt>
                <c:pt idx="900">
                  <c:v>40973.604166666628</c:v>
                </c:pt>
                <c:pt idx="901">
                  <c:v>40973.61111111108</c:v>
                </c:pt>
                <c:pt idx="902">
                  <c:v>40973.618055555562</c:v>
                </c:pt>
                <c:pt idx="903">
                  <c:v>40973.624999999993</c:v>
                </c:pt>
                <c:pt idx="904">
                  <c:v>40973.631944444445</c:v>
                </c:pt>
                <c:pt idx="905">
                  <c:v>40973.638888888891</c:v>
                </c:pt>
                <c:pt idx="906">
                  <c:v>40973.645833333336</c:v>
                </c:pt>
                <c:pt idx="907">
                  <c:v>40973.652777777781</c:v>
                </c:pt>
                <c:pt idx="908">
                  <c:v>40973.659722222204</c:v>
                </c:pt>
                <c:pt idx="909">
                  <c:v>40973.666666666628</c:v>
                </c:pt>
                <c:pt idx="910">
                  <c:v>40973.67361111108</c:v>
                </c:pt>
                <c:pt idx="911">
                  <c:v>40973.680555555562</c:v>
                </c:pt>
                <c:pt idx="912">
                  <c:v>40973.6875</c:v>
                </c:pt>
                <c:pt idx="913">
                  <c:v>40973.694444444445</c:v>
                </c:pt>
                <c:pt idx="914">
                  <c:v>40973.701388888876</c:v>
                </c:pt>
                <c:pt idx="915">
                  <c:v>40973.708333333336</c:v>
                </c:pt>
                <c:pt idx="916">
                  <c:v>40973.715277777781</c:v>
                </c:pt>
                <c:pt idx="917">
                  <c:v>40973.722222222204</c:v>
                </c:pt>
                <c:pt idx="918">
                  <c:v>40973.729166666606</c:v>
                </c:pt>
                <c:pt idx="919">
                  <c:v>40973.73611111108</c:v>
                </c:pt>
                <c:pt idx="920">
                  <c:v>40973.743055555555</c:v>
                </c:pt>
                <c:pt idx="921">
                  <c:v>40973.75</c:v>
                </c:pt>
                <c:pt idx="922">
                  <c:v>40973.756944444474</c:v>
                </c:pt>
                <c:pt idx="923">
                  <c:v>40973.763888888876</c:v>
                </c:pt>
                <c:pt idx="924">
                  <c:v>40973.770833333336</c:v>
                </c:pt>
                <c:pt idx="925">
                  <c:v>40973.777777777774</c:v>
                </c:pt>
                <c:pt idx="926">
                  <c:v>40973.784722222204</c:v>
                </c:pt>
                <c:pt idx="927">
                  <c:v>40973.791666666606</c:v>
                </c:pt>
                <c:pt idx="928">
                  <c:v>40973.79861111108</c:v>
                </c:pt>
                <c:pt idx="929">
                  <c:v>40973.805555555562</c:v>
                </c:pt>
                <c:pt idx="930">
                  <c:v>40973.812500000029</c:v>
                </c:pt>
                <c:pt idx="931">
                  <c:v>40973.819444444474</c:v>
                </c:pt>
                <c:pt idx="932">
                  <c:v>40973.826388888891</c:v>
                </c:pt>
                <c:pt idx="933">
                  <c:v>40973.833333333336</c:v>
                </c:pt>
                <c:pt idx="934">
                  <c:v>40973.84027777781</c:v>
                </c:pt>
                <c:pt idx="935">
                  <c:v>40973.847222222219</c:v>
                </c:pt>
                <c:pt idx="936">
                  <c:v>40973.854166666664</c:v>
                </c:pt>
                <c:pt idx="937">
                  <c:v>40973.86111111108</c:v>
                </c:pt>
                <c:pt idx="938">
                  <c:v>40973.868055555562</c:v>
                </c:pt>
                <c:pt idx="939">
                  <c:v>40973.875</c:v>
                </c:pt>
                <c:pt idx="940">
                  <c:v>40973.881944444474</c:v>
                </c:pt>
                <c:pt idx="941">
                  <c:v>40973.888888888934</c:v>
                </c:pt>
                <c:pt idx="942">
                  <c:v>40973.895833333336</c:v>
                </c:pt>
                <c:pt idx="943">
                  <c:v>40973.902777777781</c:v>
                </c:pt>
                <c:pt idx="944">
                  <c:v>40973.909722222204</c:v>
                </c:pt>
                <c:pt idx="945">
                  <c:v>40973.916666666664</c:v>
                </c:pt>
                <c:pt idx="946">
                  <c:v>40973.92361111108</c:v>
                </c:pt>
                <c:pt idx="947">
                  <c:v>40973.930555555562</c:v>
                </c:pt>
                <c:pt idx="948">
                  <c:v>40973.9375</c:v>
                </c:pt>
                <c:pt idx="949">
                  <c:v>40973.944444444474</c:v>
                </c:pt>
                <c:pt idx="950">
                  <c:v>40973.951388888891</c:v>
                </c:pt>
                <c:pt idx="951">
                  <c:v>40973.958333333343</c:v>
                </c:pt>
                <c:pt idx="952">
                  <c:v>40973.965277777781</c:v>
                </c:pt>
                <c:pt idx="953">
                  <c:v>40973.972222222219</c:v>
                </c:pt>
                <c:pt idx="954">
                  <c:v>40973.979166666628</c:v>
                </c:pt>
                <c:pt idx="955">
                  <c:v>40973.986111111109</c:v>
                </c:pt>
                <c:pt idx="956">
                  <c:v>40973.993055555555</c:v>
                </c:pt>
                <c:pt idx="957">
                  <c:v>40974</c:v>
                </c:pt>
                <c:pt idx="958">
                  <c:v>40974.006944444474</c:v>
                </c:pt>
                <c:pt idx="959">
                  <c:v>40974.013888888891</c:v>
                </c:pt>
                <c:pt idx="960">
                  <c:v>40974.020833333336</c:v>
                </c:pt>
                <c:pt idx="961">
                  <c:v>40974.027777777774</c:v>
                </c:pt>
                <c:pt idx="962">
                  <c:v>40974.034722222204</c:v>
                </c:pt>
                <c:pt idx="963">
                  <c:v>40974.041666666628</c:v>
                </c:pt>
                <c:pt idx="964">
                  <c:v>40974.048611111109</c:v>
                </c:pt>
                <c:pt idx="965">
                  <c:v>40974.055555555562</c:v>
                </c:pt>
                <c:pt idx="966">
                  <c:v>40974.0625</c:v>
                </c:pt>
                <c:pt idx="967">
                  <c:v>40974.069444444445</c:v>
                </c:pt>
                <c:pt idx="968">
                  <c:v>40974.076388888891</c:v>
                </c:pt>
                <c:pt idx="969">
                  <c:v>40974.083333333336</c:v>
                </c:pt>
                <c:pt idx="970">
                  <c:v>40974.090277777781</c:v>
                </c:pt>
                <c:pt idx="971">
                  <c:v>40974.097222222204</c:v>
                </c:pt>
                <c:pt idx="972">
                  <c:v>40974.104166666628</c:v>
                </c:pt>
                <c:pt idx="973">
                  <c:v>40974.11111111108</c:v>
                </c:pt>
                <c:pt idx="974">
                  <c:v>40974.118055555562</c:v>
                </c:pt>
                <c:pt idx="975">
                  <c:v>40974.124999999993</c:v>
                </c:pt>
                <c:pt idx="976">
                  <c:v>40974.131944444445</c:v>
                </c:pt>
                <c:pt idx="977">
                  <c:v>40974.138888888891</c:v>
                </c:pt>
                <c:pt idx="978">
                  <c:v>40974.145833333336</c:v>
                </c:pt>
                <c:pt idx="979">
                  <c:v>40974.152777777781</c:v>
                </c:pt>
                <c:pt idx="980">
                  <c:v>40974.159722222204</c:v>
                </c:pt>
                <c:pt idx="981">
                  <c:v>40974.166666666628</c:v>
                </c:pt>
                <c:pt idx="982">
                  <c:v>40974.17361111108</c:v>
                </c:pt>
                <c:pt idx="983">
                  <c:v>40974.180555555562</c:v>
                </c:pt>
                <c:pt idx="984">
                  <c:v>40974.1875</c:v>
                </c:pt>
                <c:pt idx="985">
                  <c:v>40974.194444444445</c:v>
                </c:pt>
                <c:pt idx="986">
                  <c:v>40974.201388888876</c:v>
                </c:pt>
                <c:pt idx="987">
                  <c:v>40974.208333333336</c:v>
                </c:pt>
                <c:pt idx="988">
                  <c:v>40974.215277777781</c:v>
                </c:pt>
                <c:pt idx="989">
                  <c:v>40974.222222222204</c:v>
                </c:pt>
                <c:pt idx="990">
                  <c:v>40974.229166666606</c:v>
                </c:pt>
                <c:pt idx="991">
                  <c:v>40974.23611111108</c:v>
                </c:pt>
                <c:pt idx="992">
                  <c:v>40974.243055555555</c:v>
                </c:pt>
                <c:pt idx="993">
                  <c:v>40974.25</c:v>
                </c:pt>
                <c:pt idx="994">
                  <c:v>40974.256944444474</c:v>
                </c:pt>
                <c:pt idx="995">
                  <c:v>40974.263888888876</c:v>
                </c:pt>
                <c:pt idx="996">
                  <c:v>40974.270833333336</c:v>
                </c:pt>
                <c:pt idx="997">
                  <c:v>40974.277777777774</c:v>
                </c:pt>
                <c:pt idx="998">
                  <c:v>40974.284722222204</c:v>
                </c:pt>
                <c:pt idx="999">
                  <c:v>40974.291666666606</c:v>
                </c:pt>
                <c:pt idx="1000">
                  <c:v>40974.29861111108</c:v>
                </c:pt>
                <c:pt idx="1001">
                  <c:v>40974.305555555562</c:v>
                </c:pt>
                <c:pt idx="1002">
                  <c:v>40974.312500000029</c:v>
                </c:pt>
                <c:pt idx="1003">
                  <c:v>40974.319444444474</c:v>
                </c:pt>
                <c:pt idx="1004">
                  <c:v>40974.326388888891</c:v>
                </c:pt>
                <c:pt idx="1005">
                  <c:v>40974.333333333336</c:v>
                </c:pt>
                <c:pt idx="1006">
                  <c:v>40974.34027777781</c:v>
                </c:pt>
                <c:pt idx="1007">
                  <c:v>40974.347222222219</c:v>
                </c:pt>
                <c:pt idx="1008">
                  <c:v>40974.354166666664</c:v>
                </c:pt>
                <c:pt idx="1009">
                  <c:v>40974.36111111108</c:v>
                </c:pt>
                <c:pt idx="1010">
                  <c:v>40974.368055555562</c:v>
                </c:pt>
                <c:pt idx="1011">
                  <c:v>40974.375</c:v>
                </c:pt>
                <c:pt idx="1012">
                  <c:v>40974.381944444474</c:v>
                </c:pt>
                <c:pt idx="1013">
                  <c:v>40974.388888888934</c:v>
                </c:pt>
                <c:pt idx="1014">
                  <c:v>40974.395833333336</c:v>
                </c:pt>
                <c:pt idx="1015">
                  <c:v>40974.402777777781</c:v>
                </c:pt>
                <c:pt idx="1016">
                  <c:v>40974.409722222204</c:v>
                </c:pt>
                <c:pt idx="1017">
                  <c:v>40974.416666666664</c:v>
                </c:pt>
                <c:pt idx="1018">
                  <c:v>40974.42361111108</c:v>
                </c:pt>
                <c:pt idx="1019">
                  <c:v>40974.430555555562</c:v>
                </c:pt>
                <c:pt idx="1020">
                  <c:v>40974.4375</c:v>
                </c:pt>
                <c:pt idx="1021">
                  <c:v>40974.444444444474</c:v>
                </c:pt>
                <c:pt idx="1022">
                  <c:v>40974.451388888891</c:v>
                </c:pt>
                <c:pt idx="1023">
                  <c:v>40974.458333333343</c:v>
                </c:pt>
                <c:pt idx="1024">
                  <c:v>40974.465277777781</c:v>
                </c:pt>
                <c:pt idx="1025">
                  <c:v>40974.472222222219</c:v>
                </c:pt>
                <c:pt idx="1026">
                  <c:v>40974.479166666628</c:v>
                </c:pt>
                <c:pt idx="1027">
                  <c:v>40974.486111111109</c:v>
                </c:pt>
                <c:pt idx="1028">
                  <c:v>40974.493055555555</c:v>
                </c:pt>
                <c:pt idx="1029">
                  <c:v>40974.5</c:v>
                </c:pt>
                <c:pt idx="1030">
                  <c:v>40974.506944444474</c:v>
                </c:pt>
                <c:pt idx="1031">
                  <c:v>40974.513888888891</c:v>
                </c:pt>
                <c:pt idx="1032">
                  <c:v>40974.520833333336</c:v>
                </c:pt>
                <c:pt idx="1033">
                  <c:v>40974.527777777774</c:v>
                </c:pt>
                <c:pt idx="1034">
                  <c:v>40974.534722222204</c:v>
                </c:pt>
                <c:pt idx="1035">
                  <c:v>40974.541666666628</c:v>
                </c:pt>
                <c:pt idx="1036">
                  <c:v>40974.548611111109</c:v>
                </c:pt>
                <c:pt idx="1037">
                  <c:v>40974.555555555562</c:v>
                </c:pt>
                <c:pt idx="1038">
                  <c:v>40974.5625</c:v>
                </c:pt>
                <c:pt idx="1039">
                  <c:v>40974.569444444445</c:v>
                </c:pt>
                <c:pt idx="1040">
                  <c:v>40974.576388888891</c:v>
                </c:pt>
                <c:pt idx="1041">
                  <c:v>40974.583333333336</c:v>
                </c:pt>
                <c:pt idx="1042">
                  <c:v>40974.590277777781</c:v>
                </c:pt>
                <c:pt idx="1043">
                  <c:v>40974.597222222204</c:v>
                </c:pt>
                <c:pt idx="1044">
                  <c:v>40974.604166666628</c:v>
                </c:pt>
                <c:pt idx="1045">
                  <c:v>40974.61111111108</c:v>
                </c:pt>
                <c:pt idx="1046">
                  <c:v>40974.618055555562</c:v>
                </c:pt>
                <c:pt idx="1047">
                  <c:v>40974.624999999993</c:v>
                </c:pt>
                <c:pt idx="1048">
                  <c:v>40974.631944444445</c:v>
                </c:pt>
                <c:pt idx="1049">
                  <c:v>40974.638888888891</c:v>
                </c:pt>
                <c:pt idx="1050">
                  <c:v>40974.645833333336</c:v>
                </c:pt>
                <c:pt idx="1051">
                  <c:v>40974.652777777781</c:v>
                </c:pt>
                <c:pt idx="1052">
                  <c:v>40974.659722222204</c:v>
                </c:pt>
                <c:pt idx="1053">
                  <c:v>40974.666666666628</c:v>
                </c:pt>
                <c:pt idx="1054">
                  <c:v>40974.67361111108</c:v>
                </c:pt>
                <c:pt idx="1055">
                  <c:v>40974.680555555562</c:v>
                </c:pt>
                <c:pt idx="1056">
                  <c:v>40974.6875</c:v>
                </c:pt>
                <c:pt idx="1057">
                  <c:v>40974.694444444445</c:v>
                </c:pt>
                <c:pt idx="1058">
                  <c:v>40974.701388888876</c:v>
                </c:pt>
                <c:pt idx="1059">
                  <c:v>40974.708333333336</c:v>
                </c:pt>
                <c:pt idx="1060">
                  <c:v>40974.715277777781</c:v>
                </c:pt>
                <c:pt idx="1061">
                  <c:v>40974.722222222204</c:v>
                </c:pt>
                <c:pt idx="1062">
                  <c:v>40974.729166666606</c:v>
                </c:pt>
                <c:pt idx="1063">
                  <c:v>40974.73611111108</c:v>
                </c:pt>
                <c:pt idx="1064">
                  <c:v>40974.743055555555</c:v>
                </c:pt>
                <c:pt idx="1065">
                  <c:v>40974.75</c:v>
                </c:pt>
                <c:pt idx="1066">
                  <c:v>40974.756944444474</c:v>
                </c:pt>
                <c:pt idx="1067">
                  <c:v>40974.763888888876</c:v>
                </c:pt>
                <c:pt idx="1068">
                  <c:v>40974.770833333336</c:v>
                </c:pt>
                <c:pt idx="1069">
                  <c:v>40974.777777777774</c:v>
                </c:pt>
                <c:pt idx="1070">
                  <c:v>40974.784722222204</c:v>
                </c:pt>
                <c:pt idx="1071">
                  <c:v>40974.791666666606</c:v>
                </c:pt>
                <c:pt idx="1072">
                  <c:v>40974.79861111108</c:v>
                </c:pt>
                <c:pt idx="1073">
                  <c:v>40974.805555555562</c:v>
                </c:pt>
                <c:pt idx="1074">
                  <c:v>40974.812500000029</c:v>
                </c:pt>
                <c:pt idx="1075">
                  <c:v>40974.819444444474</c:v>
                </c:pt>
                <c:pt idx="1076">
                  <c:v>40974.826388888891</c:v>
                </c:pt>
                <c:pt idx="1077">
                  <c:v>40974.833333333336</c:v>
                </c:pt>
                <c:pt idx="1078">
                  <c:v>40974.84027777781</c:v>
                </c:pt>
                <c:pt idx="1079">
                  <c:v>40974.847222222219</c:v>
                </c:pt>
                <c:pt idx="1080">
                  <c:v>40974.854166666664</c:v>
                </c:pt>
                <c:pt idx="1081">
                  <c:v>40974.86111111108</c:v>
                </c:pt>
                <c:pt idx="1082">
                  <c:v>40974.868055555562</c:v>
                </c:pt>
                <c:pt idx="1083">
                  <c:v>40974.875</c:v>
                </c:pt>
                <c:pt idx="1084">
                  <c:v>40974.881944444474</c:v>
                </c:pt>
                <c:pt idx="1085">
                  <c:v>40974.888888888934</c:v>
                </c:pt>
                <c:pt idx="1086">
                  <c:v>40974.895833333336</c:v>
                </c:pt>
                <c:pt idx="1087">
                  <c:v>40974.902777777781</c:v>
                </c:pt>
                <c:pt idx="1088">
                  <c:v>40974.909722222204</c:v>
                </c:pt>
                <c:pt idx="1089">
                  <c:v>40974.916666666664</c:v>
                </c:pt>
                <c:pt idx="1090">
                  <c:v>40974.92361111108</c:v>
                </c:pt>
                <c:pt idx="1091">
                  <c:v>40974.930555555562</c:v>
                </c:pt>
                <c:pt idx="1092">
                  <c:v>40974.9375</c:v>
                </c:pt>
                <c:pt idx="1093">
                  <c:v>40974.944444444474</c:v>
                </c:pt>
                <c:pt idx="1094">
                  <c:v>40974.951388888891</c:v>
                </c:pt>
                <c:pt idx="1095">
                  <c:v>40974.958333333343</c:v>
                </c:pt>
                <c:pt idx="1096">
                  <c:v>40974.965277777781</c:v>
                </c:pt>
                <c:pt idx="1097">
                  <c:v>40974.972222222219</c:v>
                </c:pt>
                <c:pt idx="1098">
                  <c:v>40974.979166666628</c:v>
                </c:pt>
                <c:pt idx="1099">
                  <c:v>40974.986111111109</c:v>
                </c:pt>
                <c:pt idx="1100">
                  <c:v>40974.993055555555</c:v>
                </c:pt>
                <c:pt idx="1101">
                  <c:v>40975</c:v>
                </c:pt>
                <c:pt idx="1102">
                  <c:v>40975.006944444474</c:v>
                </c:pt>
                <c:pt idx="1103">
                  <c:v>40975.013888888891</c:v>
                </c:pt>
                <c:pt idx="1104">
                  <c:v>40975.020833333336</c:v>
                </c:pt>
                <c:pt idx="1105">
                  <c:v>40975.027777777774</c:v>
                </c:pt>
                <c:pt idx="1106">
                  <c:v>40975.034722222204</c:v>
                </c:pt>
                <c:pt idx="1107">
                  <c:v>40975.041666666628</c:v>
                </c:pt>
                <c:pt idx="1108">
                  <c:v>40975.048611111109</c:v>
                </c:pt>
                <c:pt idx="1109">
                  <c:v>40975.055555555562</c:v>
                </c:pt>
                <c:pt idx="1110">
                  <c:v>40975.0625</c:v>
                </c:pt>
                <c:pt idx="1111">
                  <c:v>40975.069444444445</c:v>
                </c:pt>
                <c:pt idx="1112">
                  <c:v>40975.076388888891</c:v>
                </c:pt>
                <c:pt idx="1113">
                  <c:v>40975.083333333336</c:v>
                </c:pt>
                <c:pt idx="1114">
                  <c:v>40975.090277777781</c:v>
                </c:pt>
                <c:pt idx="1115">
                  <c:v>40975.097222222204</c:v>
                </c:pt>
                <c:pt idx="1116">
                  <c:v>40975.104166666628</c:v>
                </c:pt>
                <c:pt idx="1117">
                  <c:v>40975.11111111108</c:v>
                </c:pt>
                <c:pt idx="1118">
                  <c:v>40975.118055555562</c:v>
                </c:pt>
                <c:pt idx="1119">
                  <c:v>40975.124999999993</c:v>
                </c:pt>
                <c:pt idx="1120">
                  <c:v>40975.131944444445</c:v>
                </c:pt>
                <c:pt idx="1121">
                  <c:v>40975.138888888891</c:v>
                </c:pt>
                <c:pt idx="1122">
                  <c:v>40975.145833333336</c:v>
                </c:pt>
                <c:pt idx="1123">
                  <c:v>40975.152777777781</c:v>
                </c:pt>
                <c:pt idx="1124">
                  <c:v>40975.159722222204</c:v>
                </c:pt>
                <c:pt idx="1125">
                  <c:v>40975.166666666628</c:v>
                </c:pt>
                <c:pt idx="1126">
                  <c:v>40975.17361111108</c:v>
                </c:pt>
                <c:pt idx="1127">
                  <c:v>40975.180555555562</c:v>
                </c:pt>
                <c:pt idx="1128">
                  <c:v>40975.1875</c:v>
                </c:pt>
                <c:pt idx="1129">
                  <c:v>40975.194444444445</c:v>
                </c:pt>
                <c:pt idx="1130">
                  <c:v>40975.201388888876</c:v>
                </c:pt>
                <c:pt idx="1131">
                  <c:v>40975.208333333336</c:v>
                </c:pt>
                <c:pt idx="1132">
                  <c:v>40975.215277777781</c:v>
                </c:pt>
                <c:pt idx="1133">
                  <c:v>40975.222222222204</c:v>
                </c:pt>
                <c:pt idx="1134">
                  <c:v>40975.229166666606</c:v>
                </c:pt>
                <c:pt idx="1135">
                  <c:v>40975.23611111108</c:v>
                </c:pt>
                <c:pt idx="1136">
                  <c:v>40975.243055555555</c:v>
                </c:pt>
                <c:pt idx="1137">
                  <c:v>40975.25</c:v>
                </c:pt>
                <c:pt idx="1138">
                  <c:v>40975.256944444474</c:v>
                </c:pt>
                <c:pt idx="1139">
                  <c:v>40975.263888888876</c:v>
                </c:pt>
                <c:pt idx="1140">
                  <c:v>40975.270833333336</c:v>
                </c:pt>
                <c:pt idx="1141">
                  <c:v>40975.277777777774</c:v>
                </c:pt>
                <c:pt idx="1142">
                  <c:v>40975.284722222204</c:v>
                </c:pt>
                <c:pt idx="1143">
                  <c:v>40975.291666666606</c:v>
                </c:pt>
                <c:pt idx="1144">
                  <c:v>40975.29861111108</c:v>
                </c:pt>
                <c:pt idx="1145">
                  <c:v>40975.305555555562</c:v>
                </c:pt>
                <c:pt idx="1146">
                  <c:v>40975.312500000029</c:v>
                </c:pt>
                <c:pt idx="1147">
                  <c:v>40975.319444444474</c:v>
                </c:pt>
                <c:pt idx="1148">
                  <c:v>40975.326388888891</c:v>
                </c:pt>
                <c:pt idx="1149">
                  <c:v>40975.333333333336</c:v>
                </c:pt>
                <c:pt idx="1150">
                  <c:v>40975.34027777781</c:v>
                </c:pt>
                <c:pt idx="1151">
                  <c:v>40975.347222222219</c:v>
                </c:pt>
                <c:pt idx="1152">
                  <c:v>40975.354166666664</c:v>
                </c:pt>
                <c:pt idx="1153">
                  <c:v>40975.36111111108</c:v>
                </c:pt>
                <c:pt idx="1154">
                  <c:v>40975.368055555562</c:v>
                </c:pt>
                <c:pt idx="1155">
                  <c:v>40975.375</c:v>
                </c:pt>
                <c:pt idx="1156">
                  <c:v>40975.381944444474</c:v>
                </c:pt>
                <c:pt idx="1157">
                  <c:v>40975.388888888934</c:v>
                </c:pt>
                <c:pt idx="1158">
                  <c:v>40975.395833333336</c:v>
                </c:pt>
                <c:pt idx="1159">
                  <c:v>40975.402777777781</c:v>
                </c:pt>
                <c:pt idx="1160">
                  <c:v>40975.409722222204</c:v>
                </c:pt>
                <c:pt idx="1161">
                  <c:v>40975.416666666664</c:v>
                </c:pt>
                <c:pt idx="1162">
                  <c:v>40975.42361111108</c:v>
                </c:pt>
                <c:pt idx="1163">
                  <c:v>40975.430555555562</c:v>
                </c:pt>
                <c:pt idx="1164">
                  <c:v>40975.4375</c:v>
                </c:pt>
                <c:pt idx="1165">
                  <c:v>40975.444444444474</c:v>
                </c:pt>
                <c:pt idx="1166">
                  <c:v>40975.451388888891</c:v>
                </c:pt>
                <c:pt idx="1167">
                  <c:v>40975.458333333343</c:v>
                </c:pt>
                <c:pt idx="1168">
                  <c:v>40975.465277777781</c:v>
                </c:pt>
                <c:pt idx="1169">
                  <c:v>40975.472222222219</c:v>
                </c:pt>
                <c:pt idx="1170">
                  <c:v>40975.479166666628</c:v>
                </c:pt>
                <c:pt idx="1171">
                  <c:v>40975.486111111109</c:v>
                </c:pt>
                <c:pt idx="1172">
                  <c:v>40975.493055555555</c:v>
                </c:pt>
                <c:pt idx="1173">
                  <c:v>40975.5</c:v>
                </c:pt>
                <c:pt idx="1174">
                  <c:v>40975.506944444474</c:v>
                </c:pt>
                <c:pt idx="1175">
                  <c:v>40975.513888888891</c:v>
                </c:pt>
                <c:pt idx="1176">
                  <c:v>40975.520833333336</c:v>
                </c:pt>
                <c:pt idx="1177">
                  <c:v>40975.527777777774</c:v>
                </c:pt>
                <c:pt idx="1178">
                  <c:v>40975.534722222204</c:v>
                </c:pt>
                <c:pt idx="1179">
                  <c:v>40975.541666666628</c:v>
                </c:pt>
                <c:pt idx="1180">
                  <c:v>40975.548611111109</c:v>
                </c:pt>
                <c:pt idx="1181">
                  <c:v>40975.555555555562</c:v>
                </c:pt>
                <c:pt idx="1182">
                  <c:v>40975.5625</c:v>
                </c:pt>
                <c:pt idx="1183">
                  <c:v>40975.569444444445</c:v>
                </c:pt>
                <c:pt idx="1184">
                  <c:v>40975.576388888891</c:v>
                </c:pt>
                <c:pt idx="1185">
                  <c:v>40975.583333333336</c:v>
                </c:pt>
                <c:pt idx="1186">
                  <c:v>40975.590277777781</c:v>
                </c:pt>
                <c:pt idx="1187">
                  <c:v>40975.597222222204</c:v>
                </c:pt>
                <c:pt idx="1188">
                  <c:v>40975.604166666628</c:v>
                </c:pt>
                <c:pt idx="1189">
                  <c:v>40975.61111111108</c:v>
                </c:pt>
                <c:pt idx="1190">
                  <c:v>40975.618055555562</c:v>
                </c:pt>
                <c:pt idx="1191">
                  <c:v>40975.624999999993</c:v>
                </c:pt>
                <c:pt idx="1192">
                  <c:v>40975.631944444445</c:v>
                </c:pt>
                <c:pt idx="1193">
                  <c:v>40975.638888888891</c:v>
                </c:pt>
                <c:pt idx="1194">
                  <c:v>40975.645833333336</c:v>
                </c:pt>
                <c:pt idx="1195">
                  <c:v>40975.652777777781</c:v>
                </c:pt>
                <c:pt idx="1196">
                  <c:v>40975.659722222204</c:v>
                </c:pt>
                <c:pt idx="1197">
                  <c:v>40975.666666666628</c:v>
                </c:pt>
                <c:pt idx="1198">
                  <c:v>40975.67361111108</c:v>
                </c:pt>
                <c:pt idx="1199">
                  <c:v>40975.680555555562</c:v>
                </c:pt>
                <c:pt idx="1200">
                  <c:v>40975.6875</c:v>
                </c:pt>
                <c:pt idx="1201">
                  <c:v>40975.694444444445</c:v>
                </c:pt>
                <c:pt idx="1202">
                  <c:v>40975.701388888876</c:v>
                </c:pt>
                <c:pt idx="1203">
                  <c:v>40975.708333333336</c:v>
                </c:pt>
                <c:pt idx="1204">
                  <c:v>40975.715277777781</c:v>
                </c:pt>
                <c:pt idx="1205">
                  <c:v>40975.722222222204</c:v>
                </c:pt>
                <c:pt idx="1206">
                  <c:v>40975.729166666606</c:v>
                </c:pt>
                <c:pt idx="1207">
                  <c:v>40975.73611111108</c:v>
                </c:pt>
                <c:pt idx="1208">
                  <c:v>40975.743055555555</c:v>
                </c:pt>
                <c:pt idx="1209">
                  <c:v>40975.75</c:v>
                </c:pt>
                <c:pt idx="1210">
                  <c:v>40975.756944444474</c:v>
                </c:pt>
                <c:pt idx="1211">
                  <c:v>40975.763888888876</c:v>
                </c:pt>
                <c:pt idx="1212">
                  <c:v>40975.770833333336</c:v>
                </c:pt>
                <c:pt idx="1213">
                  <c:v>40975.777777777774</c:v>
                </c:pt>
                <c:pt idx="1214">
                  <c:v>40975.784722222204</c:v>
                </c:pt>
                <c:pt idx="1215">
                  <c:v>40975.791666666606</c:v>
                </c:pt>
                <c:pt idx="1216">
                  <c:v>40975.79861111108</c:v>
                </c:pt>
                <c:pt idx="1217">
                  <c:v>40975.805555555562</c:v>
                </c:pt>
                <c:pt idx="1218">
                  <c:v>40975.812500000029</c:v>
                </c:pt>
                <c:pt idx="1219">
                  <c:v>40975.819444444474</c:v>
                </c:pt>
                <c:pt idx="1220">
                  <c:v>40975.826388888891</c:v>
                </c:pt>
                <c:pt idx="1221">
                  <c:v>40975.833333333336</c:v>
                </c:pt>
                <c:pt idx="1222">
                  <c:v>40975.84027777781</c:v>
                </c:pt>
                <c:pt idx="1223">
                  <c:v>40975.847222222219</c:v>
                </c:pt>
                <c:pt idx="1224">
                  <c:v>40975.854166666664</c:v>
                </c:pt>
                <c:pt idx="1225">
                  <c:v>40975.86111111108</c:v>
                </c:pt>
                <c:pt idx="1226">
                  <c:v>40975.868055555562</c:v>
                </c:pt>
                <c:pt idx="1227">
                  <c:v>40975.875</c:v>
                </c:pt>
                <c:pt idx="1228">
                  <c:v>40975.881944444474</c:v>
                </c:pt>
                <c:pt idx="1229">
                  <c:v>40975.888888888934</c:v>
                </c:pt>
                <c:pt idx="1230">
                  <c:v>40975.895833333336</c:v>
                </c:pt>
                <c:pt idx="1231">
                  <c:v>40975.902777777781</c:v>
                </c:pt>
                <c:pt idx="1232">
                  <c:v>40975.909722222204</c:v>
                </c:pt>
                <c:pt idx="1233">
                  <c:v>40975.916666666664</c:v>
                </c:pt>
                <c:pt idx="1234">
                  <c:v>40975.92361111108</c:v>
                </c:pt>
                <c:pt idx="1235">
                  <c:v>40975.930555555562</c:v>
                </c:pt>
                <c:pt idx="1236">
                  <c:v>40975.9375</c:v>
                </c:pt>
                <c:pt idx="1237">
                  <c:v>40975.944444444474</c:v>
                </c:pt>
                <c:pt idx="1238">
                  <c:v>40975.951388888891</c:v>
                </c:pt>
                <c:pt idx="1239">
                  <c:v>40975.958333333343</c:v>
                </c:pt>
                <c:pt idx="1240">
                  <c:v>40975.965277777781</c:v>
                </c:pt>
                <c:pt idx="1241">
                  <c:v>40975.972222222219</c:v>
                </c:pt>
                <c:pt idx="1242">
                  <c:v>40975.979166666628</c:v>
                </c:pt>
                <c:pt idx="1243">
                  <c:v>40975.986111111109</c:v>
                </c:pt>
                <c:pt idx="1244">
                  <c:v>40975.993055555555</c:v>
                </c:pt>
                <c:pt idx="1245">
                  <c:v>40976</c:v>
                </c:pt>
                <c:pt idx="1246">
                  <c:v>40976.006944444474</c:v>
                </c:pt>
                <c:pt idx="1247">
                  <c:v>40976.013888888891</c:v>
                </c:pt>
                <c:pt idx="1248">
                  <c:v>40976.020833333336</c:v>
                </c:pt>
                <c:pt idx="1249">
                  <c:v>40976.027777777774</c:v>
                </c:pt>
                <c:pt idx="1250">
                  <c:v>40976.034722222204</c:v>
                </c:pt>
                <c:pt idx="1251">
                  <c:v>40976.041666666628</c:v>
                </c:pt>
                <c:pt idx="1252">
                  <c:v>40976.048611111109</c:v>
                </c:pt>
                <c:pt idx="1253">
                  <c:v>40976.055555555562</c:v>
                </c:pt>
                <c:pt idx="1254">
                  <c:v>40976.0625</c:v>
                </c:pt>
                <c:pt idx="1255">
                  <c:v>40976.069444444445</c:v>
                </c:pt>
                <c:pt idx="1256">
                  <c:v>40976.076388888891</c:v>
                </c:pt>
                <c:pt idx="1257">
                  <c:v>40976.083333333336</c:v>
                </c:pt>
                <c:pt idx="1258">
                  <c:v>40976.090277777781</c:v>
                </c:pt>
                <c:pt idx="1259">
                  <c:v>40976.097222222204</c:v>
                </c:pt>
                <c:pt idx="1260">
                  <c:v>40976.104166666628</c:v>
                </c:pt>
                <c:pt idx="1261">
                  <c:v>40976.11111111108</c:v>
                </c:pt>
                <c:pt idx="1262">
                  <c:v>40976.118055555562</c:v>
                </c:pt>
                <c:pt idx="1263">
                  <c:v>40976.124999999993</c:v>
                </c:pt>
                <c:pt idx="1264">
                  <c:v>40976.131944444445</c:v>
                </c:pt>
                <c:pt idx="1265">
                  <c:v>40976.138888888891</c:v>
                </c:pt>
                <c:pt idx="1266">
                  <c:v>40976.145833333336</c:v>
                </c:pt>
                <c:pt idx="1267">
                  <c:v>40976.152777777781</c:v>
                </c:pt>
                <c:pt idx="1268">
                  <c:v>40976.159722222204</c:v>
                </c:pt>
                <c:pt idx="1269">
                  <c:v>40976.166666666628</c:v>
                </c:pt>
                <c:pt idx="1270">
                  <c:v>40976.17361111108</c:v>
                </c:pt>
                <c:pt idx="1271">
                  <c:v>40976.180555555562</c:v>
                </c:pt>
                <c:pt idx="1272">
                  <c:v>40976.1875</c:v>
                </c:pt>
                <c:pt idx="1273">
                  <c:v>40976.194444444445</c:v>
                </c:pt>
                <c:pt idx="1274">
                  <c:v>40976.201388888876</c:v>
                </c:pt>
                <c:pt idx="1275">
                  <c:v>40976.208333333336</c:v>
                </c:pt>
                <c:pt idx="1276">
                  <c:v>40976.215277777781</c:v>
                </c:pt>
                <c:pt idx="1277">
                  <c:v>40976.222222222204</c:v>
                </c:pt>
                <c:pt idx="1278">
                  <c:v>40976.229166666606</c:v>
                </c:pt>
                <c:pt idx="1279">
                  <c:v>40976.23611111108</c:v>
                </c:pt>
                <c:pt idx="1280">
                  <c:v>40976.243055555555</c:v>
                </c:pt>
                <c:pt idx="1281">
                  <c:v>40976.25</c:v>
                </c:pt>
                <c:pt idx="1282">
                  <c:v>40976.256944444474</c:v>
                </c:pt>
                <c:pt idx="1283">
                  <c:v>40976.263888888876</c:v>
                </c:pt>
                <c:pt idx="1284">
                  <c:v>40976.270833333336</c:v>
                </c:pt>
                <c:pt idx="1285">
                  <c:v>40976.277777777774</c:v>
                </c:pt>
                <c:pt idx="1286">
                  <c:v>40976.284722222204</c:v>
                </c:pt>
                <c:pt idx="1287">
                  <c:v>40976.291666666606</c:v>
                </c:pt>
                <c:pt idx="1288">
                  <c:v>40976.29861111108</c:v>
                </c:pt>
                <c:pt idx="1289">
                  <c:v>40976.305555555562</c:v>
                </c:pt>
                <c:pt idx="1290">
                  <c:v>40976.312500000029</c:v>
                </c:pt>
                <c:pt idx="1291">
                  <c:v>40976.319444444474</c:v>
                </c:pt>
                <c:pt idx="1292">
                  <c:v>40976.326388888891</c:v>
                </c:pt>
                <c:pt idx="1293">
                  <c:v>40976.333333333336</c:v>
                </c:pt>
                <c:pt idx="1294">
                  <c:v>40976.34027777781</c:v>
                </c:pt>
                <c:pt idx="1295">
                  <c:v>40976.347222222219</c:v>
                </c:pt>
                <c:pt idx="1296">
                  <c:v>40976.354166666664</c:v>
                </c:pt>
                <c:pt idx="1297">
                  <c:v>40976.36111111108</c:v>
                </c:pt>
                <c:pt idx="1298">
                  <c:v>40976.368055555562</c:v>
                </c:pt>
                <c:pt idx="1299">
                  <c:v>40976.375</c:v>
                </c:pt>
                <c:pt idx="1300">
                  <c:v>40976.381944444474</c:v>
                </c:pt>
                <c:pt idx="1301">
                  <c:v>40976.388888888934</c:v>
                </c:pt>
                <c:pt idx="1302">
                  <c:v>40976.395833333336</c:v>
                </c:pt>
                <c:pt idx="1303">
                  <c:v>40976.402777777781</c:v>
                </c:pt>
                <c:pt idx="1304">
                  <c:v>40976.409722222204</c:v>
                </c:pt>
                <c:pt idx="1305">
                  <c:v>40976.416666666664</c:v>
                </c:pt>
                <c:pt idx="1306">
                  <c:v>40976.42361111108</c:v>
                </c:pt>
                <c:pt idx="1307">
                  <c:v>40976.430555555562</c:v>
                </c:pt>
                <c:pt idx="1308">
                  <c:v>40976.4375</c:v>
                </c:pt>
                <c:pt idx="1309">
                  <c:v>40976.444444444474</c:v>
                </c:pt>
                <c:pt idx="1310">
                  <c:v>40976.451388888891</c:v>
                </c:pt>
                <c:pt idx="1311">
                  <c:v>40976.458333333343</c:v>
                </c:pt>
                <c:pt idx="1312">
                  <c:v>40976.465277777781</c:v>
                </c:pt>
                <c:pt idx="1313">
                  <c:v>40976.472222222219</c:v>
                </c:pt>
                <c:pt idx="1314">
                  <c:v>40976.479166666628</c:v>
                </c:pt>
                <c:pt idx="1315">
                  <c:v>40976.486111111109</c:v>
                </c:pt>
                <c:pt idx="1316">
                  <c:v>40976.493055555555</c:v>
                </c:pt>
                <c:pt idx="1317">
                  <c:v>40976.5</c:v>
                </c:pt>
                <c:pt idx="1318">
                  <c:v>40976.506944444474</c:v>
                </c:pt>
                <c:pt idx="1319">
                  <c:v>40976.513888888891</c:v>
                </c:pt>
                <c:pt idx="1320">
                  <c:v>40976.520833333336</c:v>
                </c:pt>
                <c:pt idx="1321">
                  <c:v>40976.527777777774</c:v>
                </c:pt>
                <c:pt idx="1322">
                  <c:v>40976.534722222204</c:v>
                </c:pt>
                <c:pt idx="1323">
                  <c:v>40976.541666666628</c:v>
                </c:pt>
                <c:pt idx="1324">
                  <c:v>40976.548611111109</c:v>
                </c:pt>
                <c:pt idx="1325">
                  <c:v>40976.555555555562</c:v>
                </c:pt>
                <c:pt idx="1326">
                  <c:v>40976.5625</c:v>
                </c:pt>
                <c:pt idx="1327">
                  <c:v>40976.569444444445</c:v>
                </c:pt>
                <c:pt idx="1328">
                  <c:v>40976.576388888891</c:v>
                </c:pt>
                <c:pt idx="1329">
                  <c:v>40976.583333333336</c:v>
                </c:pt>
                <c:pt idx="1330">
                  <c:v>40976.590277777781</c:v>
                </c:pt>
                <c:pt idx="1331">
                  <c:v>40976.597222222204</c:v>
                </c:pt>
                <c:pt idx="1332">
                  <c:v>40976.604166666628</c:v>
                </c:pt>
                <c:pt idx="1333">
                  <c:v>40976.61111111108</c:v>
                </c:pt>
                <c:pt idx="1334">
                  <c:v>40976.618055555562</c:v>
                </c:pt>
                <c:pt idx="1335">
                  <c:v>40976.624999999993</c:v>
                </c:pt>
                <c:pt idx="1336">
                  <c:v>40976.631944444445</c:v>
                </c:pt>
                <c:pt idx="1337">
                  <c:v>40976.638888888891</c:v>
                </c:pt>
                <c:pt idx="1338">
                  <c:v>40976.645833333336</c:v>
                </c:pt>
                <c:pt idx="1339">
                  <c:v>40976.652777777781</c:v>
                </c:pt>
                <c:pt idx="1340">
                  <c:v>40976.659722222204</c:v>
                </c:pt>
                <c:pt idx="1341">
                  <c:v>40976.666666666628</c:v>
                </c:pt>
                <c:pt idx="1342">
                  <c:v>40976.67361111108</c:v>
                </c:pt>
                <c:pt idx="1343">
                  <c:v>40976.680555555562</c:v>
                </c:pt>
                <c:pt idx="1344">
                  <c:v>40976.6875</c:v>
                </c:pt>
                <c:pt idx="1345">
                  <c:v>40976.694444444445</c:v>
                </c:pt>
                <c:pt idx="1346">
                  <c:v>40976.701388888876</c:v>
                </c:pt>
                <c:pt idx="1347">
                  <c:v>40976.708333333336</c:v>
                </c:pt>
                <c:pt idx="1348">
                  <c:v>40976.715277777781</c:v>
                </c:pt>
                <c:pt idx="1349">
                  <c:v>40976.722222222204</c:v>
                </c:pt>
                <c:pt idx="1350">
                  <c:v>40976.729166666606</c:v>
                </c:pt>
                <c:pt idx="1351">
                  <c:v>40976.73611111108</c:v>
                </c:pt>
                <c:pt idx="1352">
                  <c:v>40976.743055555555</c:v>
                </c:pt>
                <c:pt idx="1353">
                  <c:v>40976.75</c:v>
                </c:pt>
                <c:pt idx="1354">
                  <c:v>40976.756944444474</c:v>
                </c:pt>
                <c:pt idx="1355">
                  <c:v>40976.763888888876</c:v>
                </c:pt>
                <c:pt idx="1356">
                  <c:v>40976.770833333336</c:v>
                </c:pt>
                <c:pt idx="1357">
                  <c:v>40976.777777777774</c:v>
                </c:pt>
                <c:pt idx="1358">
                  <c:v>40976.784722222204</c:v>
                </c:pt>
                <c:pt idx="1359">
                  <c:v>40976.791666666606</c:v>
                </c:pt>
                <c:pt idx="1360">
                  <c:v>40976.79861111108</c:v>
                </c:pt>
                <c:pt idx="1361">
                  <c:v>40976.805555555562</c:v>
                </c:pt>
                <c:pt idx="1362">
                  <c:v>40976.812500000029</c:v>
                </c:pt>
                <c:pt idx="1363">
                  <c:v>40976.819444444474</c:v>
                </c:pt>
                <c:pt idx="1364">
                  <c:v>40976.826388888891</c:v>
                </c:pt>
                <c:pt idx="1365">
                  <c:v>40976.833333333336</c:v>
                </c:pt>
                <c:pt idx="1366">
                  <c:v>40976.84027777781</c:v>
                </c:pt>
                <c:pt idx="1367">
                  <c:v>40976.847222222219</c:v>
                </c:pt>
                <c:pt idx="1368">
                  <c:v>40976.854166666664</c:v>
                </c:pt>
                <c:pt idx="1369">
                  <c:v>40976.86111111108</c:v>
                </c:pt>
                <c:pt idx="1370">
                  <c:v>40976.868055555562</c:v>
                </c:pt>
                <c:pt idx="1371">
                  <c:v>40976.875</c:v>
                </c:pt>
                <c:pt idx="1372">
                  <c:v>40976.881944444474</c:v>
                </c:pt>
                <c:pt idx="1373">
                  <c:v>40976.888888888934</c:v>
                </c:pt>
                <c:pt idx="1374">
                  <c:v>40976.895833333336</c:v>
                </c:pt>
                <c:pt idx="1375">
                  <c:v>40976.902777777781</c:v>
                </c:pt>
                <c:pt idx="1376">
                  <c:v>40976.909722222204</c:v>
                </c:pt>
                <c:pt idx="1377">
                  <c:v>40976.916666666664</c:v>
                </c:pt>
                <c:pt idx="1378">
                  <c:v>40976.92361111108</c:v>
                </c:pt>
                <c:pt idx="1379">
                  <c:v>40976.930555555562</c:v>
                </c:pt>
                <c:pt idx="1380">
                  <c:v>40976.9375</c:v>
                </c:pt>
                <c:pt idx="1381">
                  <c:v>40976.944444444474</c:v>
                </c:pt>
                <c:pt idx="1382">
                  <c:v>40976.951388888891</c:v>
                </c:pt>
                <c:pt idx="1383">
                  <c:v>40976.958333333343</c:v>
                </c:pt>
                <c:pt idx="1384">
                  <c:v>40976.965277777781</c:v>
                </c:pt>
                <c:pt idx="1385">
                  <c:v>40976.972222222219</c:v>
                </c:pt>
                <c:pt idx="1386">
                  <c:v>40976.979166666628</c:v>
                </c:pt>
                <c:pt idx="1387">
                  <c:v>40976.986111111109</c:v>
                </c:pt>
                <c:pt idx="1388">
                  <c:v>40976.993055555555</c:v>
                </c:pt>
                <c:pt idx="1389">
                  <c:v>40977</c:v>
                </c:pt>
                <c:pt idx="1390">
                  <c:v>40977.006944444474</c:v>
                </c:pt>
                <c:pt idx="1391">
                  <c:v>40977.013888888891</c:v>
                </c:pt>
                <c:pt idx="1392">
                  <c:v>40977.020833333336</c:v>
                </c:pt>
                <c:pt idx="1393">
                  <c:v>40977.027777777774</c:v>
                </c:pt>
                <c:pt idx="1394">
                  <c:v>40977.034722222204</c:v>
                </c:pt>
                <c:pt idx="1395">
                  <c:v>40977.041666666628</c:v>
                </c:pt>
                <c:pt idx="1396">
                  <c:v>40977.048611111109</c:v>
                </c:pt>
                <c:pt idx="1397">
                  <c:v>40977.055555555562</c:v>
                </c:pt>
                <c:pt idx="1398">
                  <c:v>40977.0625</c:v>
                </c:pt>
                <c:pt idx="1399">
                  <c:v>40977.069444444445</c:v>
                </c:pt>
                <c:pt idx="1400">
                  <c:v>40977.076388888891</c:v>
                </c:pt>
                <c:pt idx="1401">
                  <c:v>40977.083333333336</c:v>
                </c:pt>
                <c:pt idx="1402">
                  <c:v>40977.090277777781</c:v>
                </c:pt>
                <c:pt idx="1403">
                  <c:v>40977.097222222204</c:v>
                </c:pt>
                <c:pt idx="1404">
                  <c:v>40977.104166666628</c:v>
                </c:pt>
                <c:pt idx="1405">
                  <c:v>40977.11111111108</c:v>
                </c:pt>
                <c:pt idx="1406">
                  <c:v>40977.118055555562</c:v>
                </c:pt>
                <c:pt idx="1407">
                  <c:v>40977.124999999993</c:v>
                </c:pt>
                <c:pt idx="1408">
                  <c:v>40977.131944444445</c:v>
                </c:pt>
                <c:pt idx="1409">
                  <c:v>40977.138888888891</c:v>
                </c:pt>
                <c:pt idx="1410">
                  <c:v>40977.145833333336</c:v>
                </c:pt>
                <c:pt idx="1411">
                  <c:v>40977.152777777781</c:v>
                </c:pt>
                <c:pt idx="1412">
                  <c:v>40977.159722222204</c:v>
                </c:pt>
                <c:pt idx="1413">
                  <c:v>40977.166666666628</c:v>
                </c:pt>
                <c:pt idx="1414">
                  <c:v>40977.17361111108</c:v>
                </c:pt>
                <c:pt idx="1415">
                  <c:v>40977.180555555562</c:v>
                </c:pt>
                <c:pt idx="1416">
                  <c:v>40977.1875</c:v>
                </c:pt>
                <c:pt idx="1417">
                  <c:v>40977.194444444445</c:v>
                </c:pt>
                <c:pt idx="1418">
                  <c:v>40977.201388888876</c:v>
                </c:pt>
                <c:pt idx="1419">
                  <c:v>40977.208333333336</c:v>
                </c:pt>
                <c:pt idx="1420">
                  <c:v>40977.215277777781</c:v>
                </c:pt>
                <c:pt idx="1421">
                  <c:v>40977.222222222204</c:v>
                </c:pt>
                <c:pt idx="1422">
                  <c:v>40977.229166666606</c:v>
                </c:pt>
                <c:pt idx="1423">
                  <c:v>40977.23611111108</c:v>
                </c:pt>
                <c:pt idx="1424">
                  <c:v>40977.243055555555</c:v>
                </c:pt>
                <c:pt idx="1425">
                  <c:v>40977.25</c:v>
                </c:pt>
                <c:pt idx="1426">
                  <c:v>40977.256944444474</c:v>
                </c:pt>
                <c:pt idx="1427">
                  <c:v>40977.263888888876</c:v>
                </c:pt>
                <c:pt idx="1428">
                  <c:v>40977.270833333336</c:v>
                </c:pt>
                <c:pt idx="1429">
                  <c:v>40977.277777777774</c:v>
                </c:pt>
                <c:pt idx="1430">
                  <c:v>40977.284722222204</c:v>
                </c:pt>
                <c:pt idx="1431">
                  <c:v>40977.291666666606</c:v>
                </c:pt>
                <c:pt idx="1432">
                  <c:v>40977.29861111108</c:v>
                </c:pt>
                <c:pt idx="1433">
                  <c:v>40977.305555555562</c:v>
                </c:pt>
                <c:pt idx="1434">
                  <c:v>40977.312500000029</c:v>
                </c:pt>
                <c:pt idx="1435">
                  <c:v>40977.319444444474</c:v>
                </c:pt>
                <c:pt idx="1436">
                  <c:v>40977.326388888891</c:v>
                </c:pt>
                <c:pt idx="1437">
                  <c:v>40977.333333333336</c:v>
                </c:pt>
                <c:pt idx="1438">
                  <c:v>40977.34027777781</c:v>
                </c:pt>
                <c:pt idx="1439">
                  <c:v>40977.347222222219</c:v>
                </c:pt>
                <c:pt idx="1440">
                  <c:v>40977.354166666664</c:v>
                </c:pt>
                <c:pt idx="1441">
                  <c:v>40977.36111111108</c:v>
                </c:pt>
                <c:pt idx="1442">
                  <c:v>40977.368055555562</c:v>
                </c:pt>
                <c:pt idx="1443">
                  <c:v>40977.375</c:v>
                </c:pt>
                <c:pt idx="1444">
                  <c:v>40977.381944444474</c:v>
                </c:pt>
                <c:pt idx="1445">
                  <c:v>40977.388888888934</c:v>
                </c:pt>
                <c:pt idx="1446">
                  <c:v>40977.395833333336</c:v>
                </c:pt>
                <c:pt idx="1447">
                  <c:v>40977.402777777781</c:v>
                </c:pt>
                <c:pt idx="1448">
                  <c:v>40977.409722222204</c:v>
                </c:pt>
                <c:pt idx="1449">
                  <c:v>40977.416666666664</c:v>
                </c:pt>
                <c:pt idx="1450">
                  <c:v>40977.42361111108</c:v>
                </c:pt>
                <c:pt idx="1451">
                  <c:v>40977.430555555562</c:v>
                </c:pt>
                <c:pt idx="1452">
                  <c:v>40977.4375</c:v>
                </c:pt>
                <c:pt idx="1453">
                  <c:v>40977.444444444474</c:v>
                </c:pt>
                <c:pt idx="1454">
                  <c:v>40977.451388888891</c:v>
                </c:pt>
                <c:pt idx="1455">
                  <c:v>40977.458333333343</c:v>
                </c:pt>
                <c:pt idx="1456">
                  <c:v>40977.465277777781</c:v>
                </c:pt>
                <c:pt idx="1457">
                  <c:v>40977.472222222219</c:v>
                </c:pt>
                <c:pt idx="1458">
                  <c:v>40977.479166666628</c:v>
                </c:pt>
                <c:pt idx="1459">
                  <c:v>40977.486111111109</c:v>
                </c:pt>
                <c:pt idx="1460">
                  <c:v>40977.493055555555</c:v>
                </c:pt>
                <c:pt idx="1461">
                  <c:v>40977.5</c:v>
                </c:pt>
                <c:pt idx="1462">
                  <c:v>40977.506944444474</c:v>
                </c:pt>
                <c:pt idx="1463">
                  <c:v>40977.513888888891</c:v>
                </c:pt>
                <c:pt idx="1464">
                  <c:v>40977.520833333336</c:v>
                </c:pt>
                <c:pt idx="1465">
                  <c:v>40977.527777777774</c:v>
                </c:pt>
                <c:pt idx="1466">
                  <c:v>40977.534722222204</c:v>
                </c:pt>
                <c:pt idx="1467">
                  <c:v>40977.541666666628</c:v>
                </c:pt>
                <c:pt idx="1468">
                  <c:v>40977.548611111109</c:v>
                </c:pt>
                <c:pt idx="1469">
                  <c:v>40977.555555555562</c:v>
                </c:pt>
                <c:pt idx="1470">
                  <c:v>40977.5625</c:v>
                </c:pt>
                <c:pt idx="1471">
                  <c:v>40977.569444444445</c:v>
                </c:pt>
                <c:pt idx="1472">
                  <c:v>40977.576388888891</c:v>
                </c:pt>
                <c:pt idx="1473">
                  <c:v>40977.583333333336</c:v>
                </c:pt>
                <c:pt idx="1474">
                  <c:v>40977.590277777781</c:v>
                </c:pt>
                <c:pt idx="1475">
                  <c:v>40977.597222222204</c:v>
                </c:pt>
                <c:pt idx="1476">
                  <c:v>40977.604166666628</c:v>
                </c:pt>
                <c:pt idx="1477">
                  <c:v>40977.61111111108</c:v>
                </c:pt>
                <c:pt idx="1478">
                  <c:v>40977.618055555562</c:v>
                </c:pt>
                <c:pt idx="1479">
                  <c:v>40977.624999999993</c:v>
                </c:pt>
                <c:pt idx="1480">
                  <c:v>40977.631944444445</c:v>
                </c:pt>
                <c:pt idx="1481">
                  <c:v>40977.638888888891</c:v>
                </c:pt>
                <c:pt idx="1482">
                  <c:v>40977.645833333336</c:v>
                </c:pt>
                <c:pt idx="1483">
                  <c:v>40977.652777777781</c:v>
                </c:pt>
                <c:pt idx="1484">
                  <c:v>40977.659722222204</c:v>
                </c:pt>
                <c:pt idx="1485">
                  <c:v>40977.666666666628</c:v>
                </c:pt>
                <c:pt idx="1486">
                  <c:v>40977.67361111108</c:v>
                </c:pt>
                <c:pt idx="1487">
                  <c:v>40977.680555555562</c:v>
                </c:pt>
                <c:pt idx="1488">
                  <c:v>40977.6875</c:v>
                </c:pt>
                <c:pt idx="1489">
                  <c:v>40977.694444444445</c:v>
                </c:pt>
                <c:pt idx="1490">
                  <c:v>40977.701388888876</c:v>
                </c:pt>
                <c:pt idx="1491">
                  <c:v>40977.708333333336</c:v>
                </c:pt>
                <c:pt idx="1492">
                  <c:v>40977.715277777781</c:v>
                </c:pt>
                <c:pt idx="1493">
                  <c:v>40977.722222222204</c:v>
                </c:pt>
                <c:pt idx="1494">
                  <c:v>40977.729166666606</c:v>
                </c:pt>
                <c:pt idx="1495">
                  <c:v>40977.73611111108</c:v>
                </c:pt>
                <c:pt idx="1496">
                  <c:v>40977.743055555555</c:v>
                </c:pt>
                <c:pt idx="1497">
                  <c:v>40977.75</c:v>
                </c:pt>
                <c:pt idx="1498">
                  <c:v>40977.756944444474</c:v>
                </c:pt>
                <c:pt idx="1499">
                  <c:v>40977.763888888876</c:v>
                </c:pt>
                <c:pt idx="1500">
                  <c:v>40977.770833333336</c:v>
                </c:pt>
                <c:pt idx="1501">
                  <c:v>40977.777777777774</c:v>
                </c:pt>
                <c:pt idx="1502">
                  <c:v>40977.784722222204</c:v>
                </c:pt>
                <c:pt idx="1503">
                  <c:v>40977.791666666606</c:v>
                </c:pt>
                <c:pt idx="1504">
                  <c:v>40977.79861111108</c:v>
                </c:pt>
                <c:pt idx="1505">
                  <c:v>40977.805555555562</c:v>
                </c:pt>
                <c:pt idx="1506">
                  <c:v>40977.812500000029</c:v>
                </c:pt>
                <c:pt idx="1507">
                  <c:v>40977.819444444474</c:v>
                </c:pt>
                <c:pt idx="1508">
                  <c:v>40977.826388888891</c:v>
                </c:pt>
                <c:pt idx="1509">
                  <c:v>40977.833333333336</c:v>
                </c:pt>
                <c:pt idx="1510">
                  <c:v>40977.84027777781</c:v>
                </c:pt>
                <c:pt idx="1511">
                  <c:v>40977.847222222219</c:v>
                </c:pt>
                <c:pt idx="1512">
                  <c:v>40977.854166666664</c:v>
                </c:pt>
                <c:pt idx="1513">
                  <c:v>40977.86111111108</c:v>
                </c:pt>
                <c:pt idx="1514">
                  <c:v>40977.868055555562</c:v>
                </c:pt>
                <c:pt idx="1515">
                  <c:v>40977.875</c:v>
                </c:pt>
                <c:pt idx="1516">
                  <c:v>40977.881944444474</c:v>
                </c:pt>
                <c:pt idx="1517">
                  <c:v>40977.888888888934</c:v>
                </c:pt>
                <c:pt idx="1518">
                  <c:v>40977.895833333336</c:v>
                </c:pt>
                <c:pt idx="1519">
                  <c:v>40977.902777777781</c:v>
                </c:pt>
                <c:pt idx="1520">
                  <c:v>40977.909722222204</c:v>
                </c:pt>
                <c:pt idx="1521">
                  <c:v>40977.916666666664</c:v>
                </c:pt>
                <c:pt idx="1522">
                  <c:v>40977.92361111108</c:v>
                </c:pt>
                <c:pt idx="1523">
                  <c:v>40977.930555555562</c:v>
                </c:pt>
                <c:pt idx="1524">
                  <c:v>40977.9375</c:v>
                </c:pt>
                <c:pt idx="1525">
                  <c:v>40977.944444444474</c:v>
                </c:pt>
                <c:pt idx="1526">
                  <c:v>40977.951388888891</c:v>
                </c:pt>
                <c:pt idx="1527">
                  <c:v>40977.958333333343</c:v>
                </c:pt>
                <c:pt idx="1528">
                  <c:v>40977.965277777781</c:v>
                </c:pt>
                <c:pt idx="1529">
                  <c:v>40977.972222222219</c:v>
                </c:pt>
                <c:pt idx="1530">
                  <c:v>40977.979166666628</c:v>
                </c:pt>
                <c:pt idx="1531">
                  <c:v>40977.986111111109</c:v>
                </c:pt>
                <c:pt idx="1532">
                  <c:v>40977.993055555555</c:v>
                </c:pt>
                <c:pt idx="1533">
                  <c:v>40978</c:v>
                </c:pt>
                <c:pt idx="1534">
                  <c:v>40978.006944444474</c:v>
                </c:pt>
                <c:pt idx="1535">
                  <c:v>40978.013888888891</c:v>
                </c:pt>
                <c:pt idx="1536">
                  <c:v>40978.020833333336</c:v>
                </c:pt>
                <c:pt idx="1537">
                  <c:v>40978.027777777774</c:v>
                </c:pt>
                <c:pt idx="1538">
                  <c:v>40978.034722222204</c:v>
                </c:pt>
                <c:pt idx="1539">
                  <c:v>40978.041666666628</c:v>
                </c:pt>
                <c:pt idx="1540">
                  <c:v>40978.048611111109</c:v>
                </c:pt>
                <c:pt idx="1541">
                  <c:v>40978.055555555562</c:v>
                </c:pt>
                <c:pt idx="1542">
                  <c:v>40978.0625</c:v>
                </c:pt>
                <c:pt idx="1543">
                  <c:v>40978.069444444445</c:v>
                </c:pt>
                <c:pt idx="1544">
                  <c:v>40978.076388888891</c:v>
                </c:pt>
                <c:pt idx="1545">
                  <c:v>40978.083333333336</c:v>
                </c:pt>
                <c:pt idx="1546">
                  <c:v>40978.090277777781</c:v>
                </c:pt>
                <c:pt idx="1547">
                  <c:v>40978.097222222204</c:v>
                </c:pt>
                <c:pt idx="1548">
                  <c:v>40978.104166666628</c:v>
                </c:pt>
                <c:pt idx="1549">
                  <c:v>40978.11111111108</c:v>
                </c:pt>
                <c:pt idx="1550">
                  <c:v>40978.118055555562</c:v>
                </c:pt>
                <c:pt idx="1551">
                  <c:v>40978.124999999993</c:v>
                </c:pt>
                <c:pt idx="1552">
                  <c:v>40978.131944444445</c:v>
                </c:pt>
                <c:pt idx="1553">
                  <c:v>40978.138888888891</c:v>
                </c:pt>
                <c:pt idx="1554">
                  <c:v>40978.145833333336</c:v>
                </c:pt>
                <c:pt idx="1555">
                  <c:v>40978.152777777781</c:v>
                </c:pt>
                <c:pt idx="1556">
                  <c:v>40978.159722222204</c:v>
                </c:pt>
                <c:pt idx="1557">
                  <c:v>40978.166666666628</c:v>
                </c:pt>
                <c:pt idx="1558">
                  <c:v>40978.17361111108</c:v>
                </c:pt>
                <c:pt idx="1559">
                  <c:v>40978.180555555562</c:v>
                </c:pt>
                <c:pt idx="1560">
                  <c:v>40978.1875</c:v>
                </c:pt>
                <c:pt idx="1561">
                  <c:v>40978.194444444445</c:v>
                </c:pt>
                <c:pt idx="1562">
                  <c:v>40978.201388888876</c:v>
                </c:pt>
                <c:pt idx="1563">
                  <c:v>40978.208333333336</c:v>
                </c:pt>
                <c:pt idx="1564">
                  <c:v>40978.215277777781</c:v>
                </c:pt>
                <c:pt idx="1565">
                  <c:v>40978.222222222204</c:v>
                </c:pt>
                <c:pt idx="1566">
                  <c:v>40978.229166666606</c:v>
                </c:pt>
                <c:pt idx="1567">
                  <c:v>40978.23611111108</c:v>
                </c:pt>
                <c:pt idx="1568">
                  <c:v>40978.243055555555</c:v>
                </c:pt>
                <c:pt idx="1569">
                  <c:v>40978.25</c:v>
                </c:pt>
                <c:pt idx="1570">
                  <c:v>40978.256944444474</c:v>
                </c:pt>
                <c:pt idx="1571">
                  <c:v>40978.263888888876</c:v>
                </c:pt>
                <c:pt idx="1572">
                  <c:v>40978.270833333336</c:v>
                </c:pt>
                <c:pt idx="1573">
                  <c:v>40978.277777777774</c:v>
                </c:pt>
                <c:pt idx="1574">
                  <c:v>40978.284722222204</c:v>
                </c:pt>
                <c:pt idx="1575">
                  <c:v>40978.291666666606</c:v>
                </c:pt>
                <c:pt idx="1576">
                  <c:v>40978.29861111108</c:v>
                </c:pt>
                <c:pt idx="1577">
                  <c:v>40978.305555555562</c:v>
                </c:pt>
                <c:pt idx="1578">
                  <c:v>40978.312500000029</c:v>
                </c:pt>
                <c:pt idx="1579">
                  <c:v>40978.319444444474</c:v>
                </c:pt>
                <c:pt idx="1580">
                  <c:v>40978.326388888891</c:v>
                </c:pt>
                <c:pt idx="1581">
                  <c:v>40978.333333333336</c:v>
                </c:pt>
                <c:pt idx="1582">
                  <c:v>40978.34027777781</c:v>
                </c:pt>
                <c:pt idx="1583">
                  <c:v>40978.347222222219</c:v>
                </c:pt>
                <c:pt idx="1584">
                  <c:v>40978.354166666664</c:v>
                </c:pt>
                <c:pt idx="1585">
                  <c:v>40978.36111111108</c:v>
                </c:pt>
                <c:pt idx="1586">
                  <c:v>40978.368055555562</c:v>
                </c:pt>
                <c:pt idx="1587">
                  <c:v>40978.375</c:v>
                </c:pt>
                <c:pt idx="1588">
                  <c:v>40978.381944444474</c:v>
                </c:pt>
                <c:pt idx="1589">
                  <c:v>40978.388888888934</c:v>
                </c:pt>
                <c:pt idx="1590">
                  <c:v>40978.395833333336</c:v>
                </c:pt>
                <c:pt idx="1591">
                  <c:v>40978.402777777781</c:v>
                </c:pt>
                <c:pt idx="1592">
                  <c:v>40978.409722222204</c:v>
                </c:pt>
                <c:pt idx="1593">
                  <c:v>40978.416666666664</c:v>
                </c:pt>
                <c:pt idx="1594">
                  <c:v>40978.42361111108</c:v>
                </c:pt>
                <c:pt idx="1595">
                  <c:v>40978.430555555562</c:v>
                </c:pt>
                <c:pt idx="1596">
                  <c:v>40978.4375</c:v>
                </c:pt>
                <c:pt idx="1597">
                  <c:v>40978.444444444474</c:v>
                </c:pt>
                <c:pt idx="1598">
                  <c:v>40978.451388888891</c:v>
                </c:pt>
                <c:pt idx="1599">
                  <c:v>40978.458333333343</c:v>
                </c:pt>
                <c:pt idx="1600">
                  <c:v>40978.465277777781</c:v>
                </c:pt>
                <c:pt idx="1601">
                  <c:v>40978.472222222219</c:v>
                </c:pt>
                <c:pt idx="1602">
                  <c:v>40978.479166666628</c:v>
                </c:pt>
                <c:pt idx="1603">
                  <c:v>40978.486111111109</c:v>
                </c:pt>
                <c:pt idx="1604">
                  <c:v>40978.493055555555</c:v>
                </c:pt>
                <c:pt idx="1605">
                  <c:v>40978.5</c:v>
                </c:pt>
                <c:pt idx="1606">
                  <c:v>40978.506944444474</c:v>
                </c:pt>
                <c:pt idx="1607">
                  <c:v>40978.513888888891</c:v>
                </c:pt>
                <c:pt idx="1608">
                  <c:v>40978.520833333336</c:v>
                </c:pt>
                <c:pt idx="1609">
                  <c:v>40978.527777777774</c:v>
                </c:pt>
                <c:pt idx="1610">
                  <c:v>40978.534722222204</c:v>
                </c:pt>
                <c:pt idx="1611">
                  <c:v>40978.541666666628</c:v>
                </c:pt>
                <c:pt idx="1612">
                  <c:v>40978.548611111109</c:v>
                </c:pt>
                <c:pt idx="1613">
                  <c:v>40978.555555555562</c:v>
                </c:pt>
                <c:pt idx="1614">
                  <c:v>40978.5625</c:v>
                </c:pt>
                <c:pt idx="1615">
                  <c:v>40978.569444444445</c:v>
                </c:pt>
                <c:pt idx="1616">
                  <c:v>40978.576388888891</c:v>
                </c:pt>
                <c:pt idx="1617">
                  <c:v>40978.583333333336</c:v>
                </c:pt>
                <c:pt idx="1618">
                  <c:v>40978.590277777781</c:v>
                </c:pt>
                <c:pt idx="1619">
                  <c:v>40978.597222222204</c:v>
                </c:pt>
                <c:pt idx="1620">
                  <c:v>40978.604166666628</c:v>
                </c:pt>
                <c:pt idx="1621">
                  <c:v>40978.61111111108</c:v>
                </c:pt>
                <c:pt idx="1622">
                  <c:v>40978.618055555562</c:v>
                </c:pt>
                <c:pt idx="1623">
                  <c:v>40978.624999999993</c:v>
                </c:pt>
                <c:pt idx="1624">
                  <c:v>40978.631944444445</c:v>
                </c:pt>
                <c:pt idx="1625">
                  <c:v>40978.638888888891</c:v>
                </c:pt>
                <c:pt idx="1626">
                  <c:v>40978.645833333336</c:v>
                </c:pt>
                <c:pt idx="1627">
                  <c:v>40978.652777777781</c:v>
                </c:pt>
                <c:pt idx="1628">
                  <c:v>40978.659722222204</c:v>
                </c:pt>
                <c:pt idx="1629">
                  <c:v>40978.666666666628</c:v>
                </c:pt>
                <c:pt idx="1630">
                  <c:v>40978.67361111108</c:v>
                </c:pt>
                <c:pt idx="1631">
                  <c:v>40978.680555555562</c:v>
                </c:pt>
                <c:pt idx="1632">
                  <c:v>40978.6875</c:v>
                </c:pt>
                <c:pt idx="1633">
                  <c:v>40978.694444444445</c:v>
                </c:pt>
                <c:pt idx="1634">
                  <c:v>40978.701388888876</c:v>
                </c:pt>
                <c:pt idx="1635">
                  <c:v>40978.708333333336</c:v>
                </c:pt>
                <c:pt idx="1636">
                  <c:v>40978.715277777781</c:v>
                </c:pt>
                <c:pt idx="1637">
                  <c:v>40978.722222222204</c:v>
                </c:pt>
                <c:pt idx="1638">
                  <c:v>40978.729166666606</c:v>
                </c:pt>
                <c:pt idx="1639">
                  <c:v>40978.73611111108</c:v>
                </c:pt>
                <c:pt idx="1640">
                  <c:v>40978.743055555555</c:v>
                </c:pt>
                <c:pt idx="1641">
                  <c:v>40978.75</c:v>
                </c:pt>
                <c:pt idx="1642">
                  <c:v>40978.756944444474</c:v>
                </c:pt>
                <c:pt idx="1643">
                  <c:v>40978.763888888876</c:v>
                </c:pt>
                <c:pt idx="1644">
                  <c:v>40978.770833333336</c:v>
                </c:pt>
                <c:pt idx="1645">
                  <c:v>40978.777777777774</c:v>
                </c:pt>
                <c:pt idx="1646">
                  <c:v>40978.784722222204</c:v>
                </c:pt>
                <c:pt idx="1647">
                  <c:v>40978.791666666606</c:v>
                </c:pt>
                <c:pt idx="1648">
                  <c:v>40978.79861111108</c:v>
                </c:pt>
                <c:pt idx="1649">
                  <c:v>40978.805555555562</c:v>
                </c:pt>
                <c:pt idx="1650">
                  <c:v>40978.812500000029</c:v>
                </c:pt>
                <c:pt idx="1651">
                  <c:v>40978.819444444474</c:v>
                </c:pt>
                <c:pt idx="1652">
                  <c:v>40978.826388888891</c:v>
                </c:pt>
                <c:pt idx="1653">
                  <c:v>40978.833333333336</c:v>
                </c:pt>
                <c:pt idx="1654">
                  <c:v>40978.84027777781</c:v>
                </c:pt>
                <c:pt idx="1655">
                  <c:v>40978.847222222219</c:v>
                </c:pt>
                <c:pt idx="1656">
                  <c:v>40978.854166666664</c:v>
                </c:pt>
                <c:pt idx="1657">
                  <c:v>40978.86111111108</c:v>
                </c:pt>
                <c:pt idx="1658">
                  <c:v>40978.868055555562</c:v>
                </c:pt>
                <c:pt idx="1659">
                  <c:v>40978.875</c:v>
                </c:pt>
                <c:pt idx="1660">
                  <c:v>40978.881944444474</c:v>
                </c:pt>
                <c:pt idx="1661">
                  <c:v>40978.888888888934</c:v>
                </c:pt>
                <c:pt idx="1662">
                  <c:v>40978.895833333336</c:v>
                </c:pt>
                <c:pt idx="1663">
                  <c:v>40978.902777777781</c:v>
                </c:pt>
                <c:pt idx="1664">
                  <c:v>40978.909722222204</c:v>
                </c:pt>
                <c:pt idx="1665">
                  <c:v>40978.916666666664</c:v>
                </c:pt>
                <c:pt idx="1666">
                  <c:v>40978.92361111108</c:v>
                </c:pt>
                <c:pt idx="1667">
                  <c:v>40978.930555555562</c:v>
                </c:pt>
                <c:pt idx="1668">
                  <c:v>40978.9375</c:v>
                </c:pt>
                <c:pt idx="1669">
                  <c:v>40978.944444444474</c:v>
                </c:pt>
                <c:pt idx="1670">
                  <c:v>40978.951388888891</c:v>
                </c:pt>
                <c:pt idx="1671">
                  <c:v>40978.958333333343</c:v>
                </c:pt>
                <c:pt idx="1672">
                  <c:v>40978.965277777781</c:v>
                </c:pt>
                <c:pt idx="1673">
                  <c:v>40978.972222222219</c:v>
                </c:pt>
                <c:pt idx="1674">
                  <c:v>40978.979166666628</c:v>
                </c:pt>
                <c:pt idx="1675">
                  <c:v>40978.986111111109</c:v>
                </c:pt>
                <c:pt idx="1676">
                  <c:v>40978.993055555555</c:v>
                </c:pt>
                <c:pt idx="1677">
                  <c:v>40979</c:v>
                </c:pt>
                <c:pt idx="1678">
                  <c:v>40979.006944444474</c:v>
                </c:pt>
                <c:pt idx="1679">
                  <c:v>40979.013888888891</c:v>
                </c:pt>
                <c:pt idx="1680">
                  <c:v>40979.020833333336</c:v>
                </c:pt>
                <c:pt idx="1681">
                  <c:v>40979.027777777774</c:v>
                </c:pt>
                <c:pt idx="1682">
                  <c:v>40979.034722222204</c:v>
                </c:pt>
                <c:pt idx="1683">
                  <c:v>40979.041666666628</c:v>
                </c:pt>
                <c:pt idx="1684">
                  <c:v>40979.048611111109</c:v>
                </c:pt>
                <c:pt idx="1685">
                  <c:v>40979.055555555562</c:v>
                </c:pt>
                <c:pt idx="1686">
                  <c:v>40979.0625</c:v>
                </c:pt>
                <c:pt idx="1687">
                  <c:v>40979.069444444445</c:v>
                </c:pt>
                <c:pt idx="1688">
                  <c:v>40979.076388888891</c:v>
                </c:pt>
                <c:pt idx="1689">
                  <c:v>40979.124999999993</c:v>
                </c:pt>
                <c:pt idx="1690">
                  <c:v>40979.131944444445</c:v>
                </c:pt>
                <c:pt idx="1691">
                  <c:v>40979.138888888891</c:v>
                </c:pt>
                <c:pt idx="1692">
                  <c:v>40979.145833333336</c:v>
                </c:pt>
                <c:pt idx="1693">
                  <c:v>40979.152777777781</c:v>
                </c:pt>
                <c:pt idx="1694">
                  <c:v>40979.159722222204</c:v>
                </c:pt>
                <c:pt idx="1695">
                  <c:v>40979.166666666628</c:v>
                </c:pt>
                <c:pt idx="1696">
                  <c:v>40979.17361111108</c:v>
                </c:pt>
                <c:pt idx="1697">
                  <c:v>40979.180555555562</c:v>
                </c:pt>
                <c:pt idx="1698">
                  <c:v>40979.1875</c:v>
                </c:pt>
                <c:pt idx="1699">
                  <c:v>40979.194444444445</c:v>
                </c:pt>
                <c:pt idx="1700">
                  <c:v>40979.201388888876</c:v>
                </c:pt>
                <c:pt idx="1701">
                  <c:v>40979.208333333336</c:v>
                </c:pt>
                <c:pt idx="1702">
                  <c:v>40979.215277777781</c:v>
                </c:pt>
                <c:pt idx="1703">
                  <c:v>40979.222222222204</c:v>
                </c:pt>
                <c:pt idx="1704">
                  <c:v>40979.229166666606</c:v>
                </c:pt>
                <c:pt idx="1705">
                  <c:v>40979.23611111108</c:v>
                </c:pt>
                <c:pt idx="1706">
                  <c:v>40979.243055555555</c:v>
                </c:pt>
                <c:pt idx="1707">
                  <c:v>40979.25</c:v>
                </c:pt>
                <c:pt idx="1708">
                  <c:v>40979.256944444474</c:v>
                </c:pt>
                <c:pt idx="1709">
                  <c:v>40979.263888888876</c:v>
                </c:pt>
                <c:pt idx="1710">
                  <c:v>40979.270833333336</c:v>
                </c:pt>
                <c:pt idx="1711">
                  <c:v>40979.277777777774</c:v>
                </c:pt>
                <c:pt idx="1712">
                  <c:v>40979.284722222204</c:v>
                </c:pt>
                <c:pt idx="1713">
                  <c:v>40979.291666666606</c:v>
                </c:pt>
                <c:pt idx="1714">
                  <c:v>40979.29861111108</c:v>
                </c:pt>
                <c:pt idx="1715">
                  <c:v>40979.305555555562</c:v>
                </c:pt>
                <c:pt idx="1716">
                  <c:v>40979.312500000029</c:v>
                </c:pt>
                <c:pt idx="1717">
                  <c:v>40979.319444444474</c:v>
                </c:pt>
                <c:pt idx="1718">
                  <c:v>40979.326388888891</c:v>
                </c:pt>
                <c:pt idx="1719">
                  <c:v>40979.333333333336</c:v>
                </c:pt>
                <c:pt idx="1720">
                  <c:v>40979.34027777781</c:v>
                </c:pt>
                <c:pt idx="1721">
                  <c:v>40979.347222222219</c:v>
                </c:pt>
                <c:pt idx="1722">
                  <c:v>40979.354166666664</c:v>
                </c:pt>
                <c:pt idx="1723">
                  <c:v>40979.36111111108</c:v>
                </c:pt>
                <c:pt idx="1724">
                  <c:v>40979.368055555562</c:v>
                </c:pt>
                <c:pt idx="1725">
                  <c:v>40979.375</c:v>
                </c:pt>
                <c:pt idx="1726">
                  <c:v>40979.381944444474</c:v>
                </c:pt>
                <c:pt idx="1727">
                  <c:v>40979.388888888934</c:v>
                </c:pt>
                <c:pt idx="1728">
                  <c:v>40979.395833333336</c:v>
                </c:pt>
                <c:pt idx="1729">
                  <c:v>40979.402777777781</c:v>
                </c:pt>
                <c:pt idx="1730">
                  <c:v>40979.409722222204</c:v>
                </c:pt>
                <c:pt idx="1731">
                  <c:v>40979.416666666664</c:v>
                </c:pt>
                <c:pt idx="1732">
                  <c:v>40979.42361111108</c:v>
                </c:pt>
                <c:pt idx="1733">
                  <c:v>40979.430555555562</c:v>
                </c:pt>
                <c:pt idx="1734">
                  <c:v>40979.4375</c:v>
                </c:pt>
                <c:pt idx="1735">
                  <c:v>40979.444444444474</c:v>
                </c:pt>
                <c:pt idx="1736">
                  <c:v>40979.451388888891</c:v>
                </c:pt>
                <c:pt idx="1737">
                  <c:v>40979.458333333343</c:v>
                </c:pt>
                <c:pt idx="1738">
                  <c:v>40979.465277777781</c:v>
                </c:pt>
                <c:pt idx="1739">
                  <c:v>40979.472222222219</c:v>
                </c:pt>
                <c:pt idx="1740">
                  <c:v>40979.479166666628</c:v>
                </c:pt>
                <c:pt idx="1741">
                  <c:v>40979.486111111109</c:v>
                </c:pt>
                <c:pt idx="1742">
                  <c:v>40979.493055555555</c:v>
                </c:pt>
                <c:pt idx="1743">
                  <c:v>40979.5</c:v>
                </c:pt>
                <c:pt idx="1744">
                  <c:v>40979.506944444474</c:v>
                </c:pt>
                <c:pt idx="1745">
                  <c:v>40979.513888888891</c:v>
                </c:pt>
                <c:pt idx="1746">
                  <c:v>40979.520833333336</c:v>
                </c:pt>
                <c:pt idx="1747">
                  <c:v>40979.527777777774</c:v>
                </c:pt>
                <c:pt idx="1748">
                  <c:v>40979.534722222204</c:v>
                </c:pt>
                <c:pt idx="1749">
                  <c:v>40979.541666666628</c:v>
                </c:pt>
                <c:pt idx="1750">
                  <c:v>40979.548611111109</c:v>
                </c:pt>
                <c:pt idx="1751">
                  <c:v>40979.555555555562</c:v>
                </c:pt>
                <c:pt idx="1752">
                  <c:v>40979.5625</c:v>
                </c:pt>
                <c:pt idx="1753">
                  <c:v>40979.569444444445</c:v>
                </c:pt>
                <c:pt idx="1754">
                  <c:v>40979.576388888891</c:v>
                </c:pt>
                <c:pt idx="1755">
                  <c:v>40979.583333333336</c:v>
                </c:pt>
                <c:pt idx="1756">
                  <c:v>40979.590277777781</c:v>
                </c:pt>
                <c:pt idx="1757">
                  <c:v>40979.597222222204</c:v>
                </c:pt>
                <c:pt idx="1758">
                  <c:v>40979.604166666628</c:v>
                </c:pt>
                <c:pt idx="1759">
                  <c:v>40979.61111111108</c:v>
                </c:pt>
                <c:pt idx="1760">
                  <c:v>40979.618055555562</c:v>
                </c:pt>
                <c:pt idx="1761">
                  <c:v>40979.624999999993</c:v>
                </c:pt>
                <c:pt idx="1762">
                  <c:v>40979.631944444445</c:v>
                </c:pt>
                <c:pt idx="1763">
                  <c:v>40979.638888888891</c:v>
                </c:pt>
                <c:pt idx="1764">
                  <c:v>40979.645833333336</c:v>
                </c:pt>
                <c:pt idx="1765">
                  <c:v>40979.652777777781</c:v>
                </c:pt>
                <c:pt idx="1766">
                  <c:v>40979.659722222204</c:v>
                </c:pt>
                <c:pt idx="1767">
                  <c:v>40979.666666666628</c:v>
                </c:pt>
                <c:pt idx="1768">
                  <c:v>40979.67361111108</c:v>
                </c:pt>
                <c:pt idx="1769">
                  <c:v>40979.680555555562</c:v>
                </c:pt>
                <c:pt idx="1770">
                  <c:v>40979.6875</c:v>
                </c:pt>
                <c:pt idx="1771">
                  <c:v>40979.694444444445</c:v>
                </c:pt>
                <c:pt idx="1772">
                  <c:v>40979.701388888876</c:v>
                </c:pt>
                <c:pt idx="1773">
                  <c:v>40979.708333333336</c:v>
                </c:pt>
                <c:pt idx="1774">
                  <c:v>40979.715277777781</c:v>
                </c:pt>
                <c:pt idx="1775">
                  <c:v>40979.722222222204</c:v>
                </c:pt>
                <c:pt idx="1776">
                  <c:v>40979.729166666606</c:v>
                </c:pt>
                <c:pt idx="1777">
                  <c:v>40979.73611111108</c:v>
                </c:pt>
                <c:pt idx="1778">
                  <c:v>40979.743055555555</c:v>
                </c:pt>
                <c:pt idx="1779">
                  <c:v>40979.75</c:v>
                </c:pt>
                <c:pt idx="1780">
                  <c:v>40979.756944444474</c:v>
                </c:pt>
                <c:pt idx="1781">
                  <c:v>40979.763888888876</c:v>
                </c:pt>
                <c:pt idx="1782">
                  <c:v>40979.770833333336</c:v>
                </c:pt>
                <c:pt idx="1783">
                  <c:v>40979.777777777774</c:v>
                </c:pt>
                <c:pt idx="1784">
                  <c:v>40979.784722222204</c:v>
                </c:pt>
                <c:pt idx="1785">
                  <c:v>40979.791666666606</c:v>
                </c:pt>
                <c:pt idx="1786">
                  <c:v>40979.79861111108</c:v>
                </c:pt>
                <c:pt idx="1787">
                  <c:v>40979.805555555562</c:v>
                </c:pt>
                <c:pt idx="1788">
                  <c:v>40979.812500000029</c:v>
                </c:pt>
                <c:pt idx="1789">
                  <c:v>40979.819444444474</c:v>
                </c:pt>
                <c:pt idx="1790">
                  <c:v>40979.826388888891</c:v>
                </c:pt>
                <c:pt idx="1791">
                  <c:v>40979.833333333336</c:v>
                </c:pt>
                <c:pt idx="1792">
                  <c:v>40979.84027777781</c:v>
                </c:pt>
                <c:pt idx="1793">
                  <c:v>40979.847222222219</c:v>
                </c:pt>
                <c:pt idx="1794">
                  <c:v>40979.854166666664</c:v>
                </c:pt>
                <c:pt idx="1795">
                  <c:v>40979.86111111108</c:v>
                </c:pt>
                <c:pt idx="1796">
                  <c:v>40979.868055555562</c:v>
                </c:pt>
                <c:pt idx="1797">
                  <c:v>40979.875</c:v>
                </c:pt>
                <c:pt idx="1798">
                  <c:v>40979.881944444474</c:v>
                </c:pt>
                <c:pt idx="1799">
                  <c:v>40979.888888888934</c:v>
                </c:pt>
                <c:pt idx="1800">
                  <c:v>40979.895833333336</c:v>
                </c:pt>
                <c:pt idx="1801">
                  <c:v>40979.902777777781</c:v>
                </c:pt>
                <c:pt idx="1802">
                  <c:v>40979.909722222204</c:v>
                </c:pt>
                <c:pt idx="1803">
                  <c:v>40979.916666666664</c:v>
                </c:pt>
                <c:pt idx="1804">
                  <c:v>40979.92361111108</c:v>
                </c:pt>
                <c:pt idx="1805">
                  <c:v>40979.930555555562</c:v>
                </c:pt>
                <c:pt idx="1806">
                  <c:v>40979.9375</c:v>
                </c:pt>
                <c:pt idx="1807">
                  <c:v>40979.944444444474</c:v>
                </c:pt>
                <c:pt idx="1808">
                  <c:v>40979.951388888891</c:v>
                </c:pt>
                <c:pt idx="1809">
                  <c:v>40979.958333333343</c:v>
                </c:pt>
                <c:pt idx="1810">
                  <c:v>40979.965277777781</c:v>
                </c:pt>
                <c:pt idx="1811">
                  <c:v>40979.972222222219</c:v>
                </c:pt>
                <c:pt idx="1812">
                  <c:v>40979.979166666628</c:v>
                </c:pt>
                <c:pt idx="1813">
                  <c:v>40979.986111111109</c:v>
                </c:pt>
                <c:pt idx="1814">
                  <c:v>40979.993055555555</c:v>
                </c:pt>
                <c:pt idx="1815">
                  <c:v>40980</c:v>
                </c:pt>
                <c:pt idx="1816">
                  <c:v>40980.006944444474</c:v>
                </c:pt>
                <c:pt idx="1817">
                  <c:v>40980.013888888891</c:v>
                </c:pt>
                <c:pt idx="1818">
                  <c:v>40980.020833333336</c:v>
                </c:pt>
                <c:pt idx="1819">
                  <c:v>40980.027777777774</c:v>
                </c:pt>
                <c:pt idx="1820">
                  <c:v>40980.034722222204</c:v>
                </c:pt>
                <c:pt idx="1821">
                  <c:v>40980.041666666628</c:v>
                </c:pt>
                <c:pt idx="1822">
                  <c:v>40980.048611111109</c:v>
                </c:pt>
                <c:pt idx="1823">
                  <c:v>40980.055555555562</c:v>
                </c:pt>
                <c:pt idx="1824">
                  <c:v>40980.0625</c:v>
                </c:pt>
                <c:pt idx="1825">
                  <c:v>40980.069444444445</c:v>
                </c:pt>
                <c:pt idx="1826">
                  <c:v>40980.076388888891</c:v>
                </c:pt>
                <c:pt idx="1827">
                  <c:v>40980.083333333336</c:v>
                </c:pt>
                <c:pt idx="1828">
                  <c:v>40980.090277777781</c:v>
                </c:pt>
                <c:pt idx="1829">
                  <c:v>40980.097222222204</c:v>
                </c:pt>
                <c:pt idx="1830">
                  <c:v>40980.104166666628</c:v>
                </c:pt>
                <c:pt idx="1831">
                  <c:v>40980.11111111108</c:v>
                </c:pt>
                <c:pt idx="1832">
                  <c:v>40980.118055555562</c:v>
                </c:pt>
                <c:pt idx="1833">
                  <c:v>40980.124999999993</c:v>
                </c:pt>
                <c:pt idx="1834">
                  <c:v>40980.131944444445</c:v>
                </c:pt>
                <c:pt idx="1835">
                  <c:v>40980.138888888891</c:v>
                </c:pt>
                <c:pt idx="1836">
                  <c:v>40980.145833333336</c:v>
                </c:pt>
                <c:pt idx="1837">
                  <c:v>40980.152777777781</c:v>
                </c:pt>
                <c:pt idx="1838">
                  <c:v>40980.159722222204</c:v>
                </c:pt>
                <c:pt idx="1839">
                  <c:v>40980.166666666628</c:v>
                </c:pt>
                <c:pt idx="1840">
                  <c:v>40980.17361111108</c:v>
                </c:pt>
                <c:pt idx="1841">
                  <c:v>40980.180555555562</c:v>
                </c:pt>
                <c:pt idx="1842">
                  <c:v>40980.1875</c:v>
                </c:pt>
                <c:pt idx="1843">
                  <c:v>40980.194444444445</c:v>
                </c:pt>
                <c:pt idx="1844">
                  <c:v>40980.201388888876</c:v>
                </c:pt>
                <c:pt idx="1845">
                  <c:v>40980.208333333336</c:v>
                </c:pt>
                <c:pt idx="1846">
                  <c:v>40980.215277777781</c:v>
                </c:pt>
                <c:pt idx="1847">
                  <c:v>40980.222222222204</c:v>
                </c:pt>
                <c:pt idx="1848">
                  <c:v>40980.229166666606</c:v>
                </c:pt>
                <c:pt idx="1849">
                  <c:v>40980.23611111108</c:v>
                </c:pt>
                <c:pt idx="1850">
                  <c:v>40980.243055555555</c:v>
                </c:pt>
                <c:pt idx="1851">
                  <c:v>40980.25</c:v>
                </c:pt>
                <c:pt idx="1852">
                  <c:v>40980.256944444474</c:v>
                </c:pt>
                <c:pt idx="1853">
                  <c:v>40980.263888888876</c:v>
                </c:pt>
                <c:pt idx="1854">
                  <c:v>40980.270833333336</c:v>
                </c:pt>
                <c:pt idx="1855">
                  <c:v>40980.277777777774</c:v>
                </c:pt>
                <c:pt idx="1856">
                  <c:v>40980.284722222204</c:v>
                </c:pt>
                <c:pt idx="1857">
                  <c:v>40980.291666666606</c:v>
                </c:pt>
                <c:pt idx="1858">
                  <c:v>40980.29861111108</c:v>
                </c:pt>
                <c:pt idx="1859">
                  <c:v>40980.305555555562</c:v>
                </c:pt>
                <c:pt idx="1860">
                  <c:v>40980.312500000029</c:v>
                </c:pt>
                <c:pt idx="1861">
                  <c:v>40980.319444444474</c:v>
                </c:pt>
                <c:pt idx="1862">
                  <c:v>40980.326388888891</c:v>
                </c:pt>
                <c:pt idx="1863">
                  <c:v>40980.333333333336</c:v>
                </c:pt>
                <c:pt idx="1864">
                  <c:v>40980.34027777781</c:v>
                </c:pt>
                <c:pt idx="1865">
                  <c:v>40980.347222222219</c:v>
                </c:pt>
                <c:pt idx="1866">
                  <c:v>40980.354166666664</c:v>
                </c:pt>
                <c:pt idx="1867">
                  <c:v>40980.36111111108</c:v>
                </c:pt>
                <c:pt idx="1868">
                  <c:v>40980.368055555562</c:v>
                </c:pt>
                <c:pt idx="1869">
                  <c:v>40980.375</c:v>
                </c:pt>
                <c:pt idx="1870">
                  <c:v>40980.381944444474</c:v>
                </c:pt>
                <c:pt idx="1871">
                  <c:v>40980.388888888934</c:v>
                </c:pt>
                <c:pt idx="1872">
                  <c:v>40980.395833333336</c:v>
                </c:pt>
                <c:pt idx="1873">
                  <c:v>40980.402777777781</c:v>
                </c:pt>
                <c:pt idx="1874">
                  <c:v>40980.409722222204</c:v>
                </c:pt>
                <c:pt idx="1875">
                  <c:v>40980.416666666664</c:v>
                </c:pt>
                <c:pt idx="1876">
                  <c:v>40980.42361111108</c:v>
                </c:pt>
                <c:pt idx="1877">
                  <c:v>40980.430555555562</c:v>
                </c:pt>
                <c:pt idx="1878">
                  <c:v>40980.4375</c:v>
                </c:pt>
                <c:pt idx="1879">
                  <c:v>40980.444444444474</c:v>
                </c:pt>
                <c:pt idx="1880">
                  <c:v>40980.451388888891</c:v>
                </c:pt>
                <c:pt idx="1881">
                  <c:v>40980.458333333343</c:v>
                </c:pt>
                <c:pt idx="1882">
                  <c:v>40980.465277777781</c:v>
                </c:pt>
                <c:pt idx="1883">
                  <c:v>40980.472222222219</c:v>
                </c:pt>
                <c:pt idx="1884">
                  <c:v>40980.479166666628</c:v>
                </c:pt>
                <c:pt idx="1885">
                  <c:v>40980.486111111109</c:v>
                </c:pt>
                <c:pt idx="1886">
                  <c:v>40980.493055555555</c:v>
                </c:pt>
                <c:pt idx="1887">
                  <c:v>40980.5</c:v>
                </c:pt>
                <c:pt idx="1888">
                  <c:v>40980.506944444474</c:v>
                </c:pt>
                <c:pt idx="1889">
                  <c:v>40980.513888888891</c:v>
                </c:pt>
                <c:pt idx="1890">
                  <c:v>40980.520833333336</c:v>
                </c:pt>
                <c:pt idx="1891">
                  <c:v>40980.527777777774</c:v>
                </c:pt>
                <c:pt idx="1892">
                  <c:v>40980.534722222204</c:v>
                </c:pt>
                <c:pt idx="1893">
                  <c:v>40980.541666666628</c:v>
                </c:pt>
                <c:pt idx="1894">
                  <c:v>40980.548611111109</c:v>
                </c:pt>
                <c:pt idx="1895">
                  <c:v>40980.555555555562</c:v>
                </c:pt>
                <c:pt idx="1896">
                  <c:v>40980.5625</c:v>
                </c:pt>
                <c:pt idx="1897">
                  <c:v>40980.569444444445</c:v>
                </c:pt>
                <c:pt idx="1898">
                  <c:v>40980.576388888891</c:v>
                </c:pt>
                <c:pt idx="1899">
                  <c:v>40980.583333333336</c:v>
                </c:pt>
                <c:pt idx="1900">
                  <c:v>40980.590277777781</c:v>
                </c:pt>
                <c:pt idx="1901">
                  <c:v>40980.597222222204</c:v>
                </c:pt>
                <c:pt idx="1902">
                  <c:v>40980.604166666628</c:v>
                </c:pt>
                <c:pt idx="1903">
                  <c:v>40980.61111111108</c:v>
                </c:pt>
                <c:pt idx="1904">
                  <c:v>40980.618055555562</c:v>
                </c:pt>
                <c:pt idx="1905">
                  <c:v>40980.624999999993</c:v>
                </c:pt>
                <c:pt idx="1906">
                  <c:v>40980.631944444445</c:v>
                </c:pt>
                <c:pt idx="1907">
                  <c:v>40980.638888888891</c:v>
                </c:pt>
                <c:pt idx="1908">
                  <c:v>40980.645833333336</c:v>
                </c:pt>
                <c:pt idx="1909">
                  <c:v>40980.652777777781</c:v>
                </c:pt>
                <c:pt idx="1910">
                  <c:v>40980.659722222204</c:v>
                </c:pt>
                <c:pt idx="1911">
                  <c:v>40980.666666666628</c:v>
                </c:pt>
                <c:pt idx="1912">
                  <c:v>40980.67361111108</c:v>
                </c:pt>
                <c:pt idx="1913">
                  <c:v>40980.680555555562</c:v>
                </c:pt>
                <c:pt idx="1914">
                  <c:v>40980.6875</c:v>
                </c:pt>
                <c:pt idx="1915">
                  <c:v>40980.694444444445</c:v>
                </c:pt>
                <c:pt idx="1916">
                  <c:v>40980.701388888876</c:v>
                </c:pt>
                <c:pt idx="1917">
                  <c:v>40980.708333333336</c:v>
                </c:pt>
                <c:pt idx="1918">
                  <c:v>40980.715277777781</c:v>
                </c:pt>
                <c:pt idx="1919">
                  <c:v>40980.722222222204</c:v>
                </c:pt>
                <c:pt idx="1920">
                  <c:v>40980.729166666606</c:v>
                </c:pt>
                <c:pt idx="1921">
                  <c:v>40980.73611111108</c:v>
                </c:pt>
                <c:pt idx="1922">
                  <c:v>40980.743055555555</c:v>
                </c:pt>
                <c:pt idx="1923">
                  <c:v>40980.75</c:v>
                </c:pt>
                <c:pt idx="1924">
                  <c:v>40980.756944444474</c:v>
                </c:pt>
                <c:pt idx="1925">
                  <c:v>40980.763888888876</c:v>
                </c:pt>
                <c:pt idx="1926">
                  <c:v>40980.770833333336</c:v>
                </c:pt>
                <c:pt idx="1927">
                  <c:v>40980.777777777774</c:v>
                </c:pt>
                <c:pt idx="1928">
                  <c:v>40980.784722222204</c:v>
                </c:pt>
                <c:pt idx="1929">
                  <c:v>40980.791666666606</c:v>
                </c:pt>
                <c:pt idx="1930">
                  <c:v>40980.79861111108</c:v>
                </c:pt>
                <c:pt idx="1931">
                  <c:v>40980.805555555562</c:v>
                </c:pt>
                <c:pt idx="1932">
                  <c:v>40980.812500000029</c:v>
                </c:pt>
                <c:pt idx="1933">
                  <c:v>40980.819444444474</c:v>
                </c:pt>
                <c:pt idx="1934">
                  <c:v>40980.826388888891</c:v>
                </c:pt>
                <c:pt idx="1935">
                  <c:v>40980.833333333336</c:v>
                </c:pt>
                <c:pt idx="1936">
                  <c:v>40980.84027777781</c:v>
                </c:pt>
                <c:pt idx="1937">
                  <c:v>40980.847222222219</c:v>
                </c:pt>
                <c:pt idx="1938">
                  <c:v>40980.854166666664</c:v>
                </c:pt>
                <c:pt idx="1939">
                  <c:v>40980.86111111108</c:v>
                </c:pt>
                <c:pt idx="1940">
                  <c:v>40980.868055555562</c:v>
                </c:pt>
                <c:pt idx="1941">
                  <c:v>40980.875</c:v>
                </c:pt>
                <c:pt idx="1942">
                  <c:v>40980.881944444474</c:v>
                </c:pt>
                <c:pt idx="1943">
                  <c:v>40980.888888888934</c:v>
                </c:pt>
                <c:pt idx="1944">
                  <c:v>40980.895833333336</c:v>
                </c:pt>
                <c:pt idx="1945">
                  <c:v>40980.902777777781</c:v>
                </c:pt>
                <c:pt idx="1946">
                  <c:v>40980.909722222204</c:v>
                </c:pt>
                <c:pt idx="1947">
                  <c:v>40980.916666666664</c:v>
                </c:pt>
                <c:pt idx="1948">
                  <c:v>40980.92361111108</c:v>
                </c:pt>
                <c:pt idx="1949">
                  <c:v>40980.930555555562</c:v>
                </c:pt>
                <c:pt idx="1950">
                  <c:v>40980.9375</c:v>
                </c:pt>
                <c:pt idx="1951">
                  <c:v>40980.944444444474</c:v>
                </c:pt>
                <c:pt idx="1952">
                  <c:v>40980.951388888891</c:v>
                </c:pt>
                <c:pt idx="1953">
                  <c:v>40980.958333333343</c:v>
                </c:pt>
                <c:pt idx="1954">
                  <c:v>40980.965277777781</c:v>
                </c:pt>
                <c:pt idx="1955">
                  <c:v>40980.972222222219</c:v>
                </c:pt>
                <c:pt idx="1956">
                  <c:v>40980.979166666628</c:v>
                </c:pt>
                <c:pt idx="1957">
                  <c:v>40980.986111111109</c:v>
                </c:pt>
                <c:pt idx="1958">
                  <c:v>40980.993055555555</c:v>
                </c:pt>
                <c:pt idx="1959">
                  <c:v>40981</c:v>
                </c:pt>
                <c:pt idx="1960">
                  <c:v>40981.006944444474</c:v>
                </c:pt>
                <c:pt idx="1961">
                  <c:v>40981.013888888891</c:v>
                </c:pt>
                <c:pt idx="1962">
                  <c:v>40981.020833333336</c:v>
                </c:pt>
                <c:pt idx="1963">
                  <c:v>40981.027777777774</c:v>
                </c:pt>
                <c:pt idx="1964">
                  <c:v>40981.034722222204</c:v>
                </c:pt>
                <c:pt idx="1965">
                  <c:v>40981.041666666628</c:v>
                </c:pt>
                <c:pt idx="1966">
                  <c:v>40981.048611111109</c:v>
                </c:pt>
                <c:pt idx="1967">
                  <c:v>40981.055555555562</c:v>
                </c:pt>
                <c:pt idx="1968">
                  <c:v>40981.0625</c:v>
                </c:pt>
                <c:pt idx="1969">
                  <c:v>40981.069444444445</c:v>
                </c:pt>
                <c:pt idx="1970">
                  <c:v>40981.076388888891</c:v>
                </c:pt>
                <c:pt idx="1971">
                  <c:v>40981.083333333336</c:v>
                </c:pt>
                <c:pt idx="1972">
                  <c:v>40981.090277777781</c:v>
                </c:pt>
                <c:pt idx="1973">
                  <c:v>40981.097222222204</c:v>
                </c:pt>
                <c:pt idx="1974">
                  <c:v>40981.104166666628</c:v>
                </c:pt>
                <c:pt idx="1975">
                  <c:v>40981.11111111108</c:v>
                </c:pt>
                <c:pt idx="1976">
                  <c:v>40981.118055555562</c:v>
                </c:pt>
                <c:pt idx="1977">
                  <c:v>40981.124999999993</c:v>
                </c:pt>
                <c:pt idx="1978">
                  <c:v>40981.131944444445</c:v>
                </c:pt>
                <c:pt idx="1979">
                  <c:v>40981.138888888891</c:v>
                </c:pt>
                <c:pt idx="1980">
                  <c:v>40981.145833333336</c:v>
                </c:pt>
                <c:pt idx="1981">
                  <c:v>40981.152777777781</c:v>
                </c:pt>
                <c:pt idx="1982">
                  <c:v>40981.159722222204</c:v>
                </c:pt>
                <c:pt idx="1983">
                  <c:v>40981.166666666628</c:v>
                </c:pt>
                <c:pt idx="1984">
                  <c:v>40981.17361111108</c:v>
                </c:pt>
                <c:pt idx="1985">
                  <c:v>40981.180555555562</c:v>
                </c:pt>
                <c:pt idx="1986">
                  <c:v>40981.1875</c:v>
                </c:pt>
                <c:pt idx="1987">
                  <c:v>40981.194444444445</c:v>
                </c:pt>
                <c:pt idx="1988">
                  <c:v>40981.201388888876</c:v>
                </c:pt>
                <c:pt idx="1989">
                  <c:v>40981.208333333336</c:v>
                </c:pt>
                <c:pt idx="1990">
                  <c:v>40981.215277777781</c:v>
                </c:pt>
                <c:pt idx="1991">
                  <c:v>40981.222222222204</c:v>
                </c:pt>
                <c:pt idx="1992">
                  <c:v>40981.229166666606</c:v>
                </c:pt>
                <c:pt idx="1993">
                  <c:v>40981.23611111108</c:v>
                </c:pt>
                <c:pt idx="1994">
                  <c:v>40981.243055555555</c:v>
                </c:pt>
                <c:pt idx="1995">
                  <c:v>40981.25</c:v>
                </c:pt>
                <c:pt idx="1996">
                  <c:v>40981.256944444474</c:v>
                </c:pt>
                <c:pt idx="1997">
                  <c:v>40981.263888888876</c:v>
                </c:pt>
                <c:pt idx="1998">
                  <c:v>40981.270833333336</c:v>
                </c:pt>
                <c:pt idx="1999">
                  <c:v>40981.277777777774</c:v>
                </c:pt>
                <c:pt idx="2000">
                  <c:v>40981.284722222204</c:v>
                </c:pt>
                <c:pt idx="2001">
                  <c:v>40981.291666666606</c:v>
                </c:pt>
                <c:pt idx="2002">
                  <c:v>40981.29861111108</c:v>
                </c:pt>
                <c:pt idx="2003">
                  <c:v>40981.305555555562</c:v>
                </c:pt>
                <c:pt idx="2004">
                  <c:v>40981.312500000029</c:v>
                </c:pt>
                <c:pt idx="2005">
                  <c:v>40981.319444444474</c:v>
                </c:pt>
                <c:pt idx="2006">
                  <c:v>40981.326388888891</c:v>
                </c:pt>
                <c:pt idx="2007">
                  <c:v>40981.333333333336</c:v>
                </c:pt>
                <c:pt idx="2008">
                  <c:v>40981.34027777781</c:v>
                </c:pt>
                <c:pt idx="2009">
                  <c:v>40981.347222222219</c:v>
                </c:pt>
              </c:numCache>
            </c:numRef>
          </c:xVal>
          <c:yVal>
            <c:numRef>
              <c:f>'S72 Data'!$Q$3:$Q$2012</c:f>
              <c:numCache>
                <c:formatCode>General</c:formatCode>
                <c:ptCount val="2010"/>
                <c:pt idx="0">
                  <c:v>41.5</c:v>
                </c:pt>
                <c:pt idx="1">
                  <c:v>41.4</c:v>
                </c:pt>
                <c:pt idx="2">
                  <c:v>41.3</c:v>
                </c:pt>
                <c:pt idx="3">
                  <c:v>42.2</c:v>
                </c:pt>
                <c:pt idx="4">
                  <c:v>41.6</c:v>
                </c:pt>
                <c:pt idx="5">
                  <c:v>39.4</c:v>
                </c:pt>
                <c:pt idx="6">
                  <c:v>38.5</c:v>
                </c:pt>
                <c:pt idx="7">
                  <c:v>38.9</c:v>
                </c:pt>
                <c:pt idx="8">
                  <c:v>38.800000000000004</c:v>
                </c:pt>
                <c:pt idx="9">
                  <c:v>39.1</c:v>
                </c:pt>
                <c:pt idx="10">
                  <c:v>39</c:v>
                </c:pt>
                <c:pt idx="11">
                  <c:v>39</c:v>
                </c:pt>
                <c:pt idx="12">
                  <c:v>38.800000000000004</c:v>
                </c:pt>
                <c:pt idx="13">
                  <c:v>38.300000000000004</c:v>
                </c:pt>
                <c:pt idx="14">
                  <c:v>38.6</c:v>
                </c:pt>
                <c:pt idx="15">
                  <c:v>38.6</c:v>
                </c:pt>
                <c:pt idx="16">
                  <c:v>38.800000000000004</c:v>
                </c:pt>
                <c:pt idx="17">
                  <c:v>38.6</c:v>
                </c:pt>
                <c:pt idx="18">
                  <c:v>38.200000000000003</c:v>
                </c:pt>
                <c:pt idx="19">
                  <c:v>37.800000000000004</c:v>
                </c:pt>
                <c:pt idx="20">
                  <c:v>37.700000000000003</c:v>
                </c:pt>
                <c:pt idx="21">
                  <c:v>38.6</c:v>
                </c:pt>
                <c:pt idx="22">
                  <c:v>38.300000000000004</c:v>
                </c:pt>
                <c:pt idx="23">
                  <c:v>38.4</c:v>
                </c:pt>
                <c:pt idx="24">
                  <c:v>38.6</c:v>
                </c:pt>
                <c:pt idx="25">
                  <c:v>38.700000000000003</c:v>
                </c:pt>
                <c:pt idx="26">
                  <c:v>39</c:v>
                </c:pt>
                <c:pt idx="27">
                  <c:v>38.300000000000004</c:v>
                </c:pt>
                <c:pt idx="28">
                  <c:v>38.700000000000003</c:v>
                </c:pt>
                <c:pt idx="29">
                  <c:v>38.9</c:v>
                </c:pt>
                <c:pt idx="30">
                  <c:v>38.700000000000003</c:v>
                </c:pt>
                <c:pt idx="31">
                  <c:v>39.200000000000003</c:v>
                </c:pt>
                <c:pt idx="32">
                  <c:v>39.200000000000003</c:v>
                </c:pt>
                <c:pt idx="33">
                  <c:v>39.200000000000003</c:v>
                </c:pt>
                <c:pt idx="34">
                  <c:v>39.4</c:v>
                </c:pt>
                <c:pt idx="35">
                  <c:v>39.200000000000003</c:v>
                </c:pt>
                <c:pt idx="36">
                  <c:v>38.200000000000003</c:v>
                </c:pt>
                <c:pt idx="37">
                  <c:v>37</c:v>
                </c:pt>
                <c:pt idx="38">
                  <c:v>37.700000000000003</c:v>
                </c:pt>
                <c:pt idx="39">
                  <c:v>37.5</c:v>
                </c:pt>
                <c:pt idx="40">
                  <c:v>38.800000000000004</c:v>
                </c:pt>
                <c:pt idx="41">
                  <c:v>38.5</c:v>
                </c:pt>
                <c:pt idx="42">
                  <c:v>39.1</c:v>
                </c:pt>
                <c:pt idx="43">
                  <c:v>40</c:v>
                </c:pt>
                <c:pt idx="44">
                  <c:v>40.1</c:v>
                </c:pt>
                <c:pt idx="45">
                  <c:v>41.2</c:v>
                </c:pt>
                <c:pt idx="46">
                  <c:v>41.3</c:v>
                </c:pt>
                <c:pt idx="47">
                  <c:v>41</c:v>
                </c:pt>
                <c:pt idx="48">
                  <c:v>40.800000000000004</c:v>
                </c:pt>
                <c:pt idx="49">
                  <c:v>39.6</c:v>
                </c:pt>
                <c:pt idx="50">
                  <c:v>39.700000000000003</c:v>
                </c:pt>
                <c:pt idx="51">
                  <c:v>39.700000000000003</c:v>
                </c:pt>
                <c:pt idx="52">
                  <c:v>39.800000000000004</c:v>
                </c:pt>
                <c:pt idx="53">
                  <c:v>39.9</c:v>
                </c:pt>
                <c:pt idx="54">
                  <c:v>40.300000000000004</c:v>
                </c:pt>
                <c:pt idx="55">
                  <c:v>40.1</c:v>
                </c:pt>
                <c:pt idx="56">
                  <c:v>39.6</c:v>
                </c:pt>
                <c:pt idx="57">
                  <c:v>39.200000000000003</c:v>
                </c:pt>
                <c:pt idx="58">
                  <c:v>39.200000000000003</c:v>
                </c:pt>
                <c:pt idx="59">
                  <c:v>38.9</c:v>
                </c:pt>
                <c:pt idx="60">
                  <c:v>38.6</c:v>
                </c:pt>
                <c:pt idx="61">
                  <c:v>38.800000000000004</c:v>
                </c:pt>
                <c:pt idx="62">
                  <c:v>39.6</c:v>
                </c:pt>
                <c:pt idx="63">
                  <c:v>39.700000000000003</c:v>
                </c:pt>
                <c:pt idx="64">
                  <c:v>40</c:v>
                </c:pt>
                <c:pt idx="65">
                  <c:v>40.1</c:v>
                </c:pt>
                <c:pt idx="66">
                  <c:v>40</c:v>
                </c:pt>
                <c:pt idx="67">
                  <c:v>39.700000000000003</c:v>
                </c:pt>
                <c:pt idx="68">
                  <c:v>39.6</c:v>
                </c:pt>
                <c:pt idx="69">
                  <c:v>39.4</c:v>
                </c:pt>
                <c:pt idx="70">
                  <c:v>39.4</c:v>
                </c:pt>
                <c:pt idx="71">
                  <c:v>1.4</c:v>
                </c:pt>
                <c:pt idx="72">
                  <c:v>1.4</c:v>
                </c:pt>
                <c:pt idx="73">
                  <c:v>1.4</c:v>
                </c:pt>
                <c:pt idx="74">
                  <c:v>1.4</c:v>
                </c:pt>
                <c:pt idx="75">
                  <c:v>1.4</c:v>
                </c:pt>
                <c:pt idx="76">
                  <c:v>1.4</c:v>
                </c:pt>
                <c:pt idx="77">
                  <c:v>1.4</c:v>
                </c:pt>
                <c:pt idx="78">
                  <c:v>1.4</c:v>
                </c:pt>
                <c:pt idx="79">
                  <c:v>1.4</c:v>
                </c:pt>
                <c:pt idx="80">
                  <c:v>1.4</c:v>
                </c:pt>
                <c:pt idx="81">
                  <c:v>1.4</c:v>
                </c:pt>
                <c:pt idx="82">
                  <c:v>1.4</c:v>
                </c:pt>
                <c:pt idx="83">
                  <c:v>1.4</c:v>
                </c:pt>
                <c:pt idx="84">
                  <c:v>1.4</c:v>
                </c:pt>
                <c:pt idx="85">
                  <c:v>1.4</c:v>
                </c:pt>
                <c:pt idx="86">
                  <c:v>1.4</c:v>
                </c:pt>
                <c:pt idx="87">
                  <c:v>1.4</c:v>
                </c:pt>
                <c:pt idx="88">
                  <c:v>1.4</c:v>
                </c:pt>
                <c:pt idx="89">
                  <c:v>1.4</c:v>
                </c:pt>
                <c:pt idx="90">
                  <c:v>1.4</c:v>
                </c:pt>
                <c:pt idx="91">
                  <c:v>1.4</c:v>
                </c:pt>
                <c:pt idx="92">
                  <c:v>1.4</c:v>
                </c:pt>
                <c:pt idx="93">
                  <c:v>1.4</c:v>
                </c:pt>
                <c:pt idx="94">
                  <c:v>1.4</c:v>
                </c:pt>
                <c:pt idx="95">
                  <c:v>1.4</c:v>
                </c:pt>
                <c:pt idx="96">
                  <c:v>1.4</c:v>
                </c:pt>
                <c:pt idx="97">
                  <c:v>1.4</c:v>
                </c:pt>
                <c:pt idx="98">
                  <c:v>1.4</c:v>
                </c:pt>
                <c:pt idx="99">
                  <c:v>1.4</c:v>
                </c:pt>
                <c:pt idx="100">
                  <c:v>1.4</c:v>
                </c:pt>
                <c:pt idx="101">
                  <c:v>1.4</c:v>
                </c:pt>
                <c:pt idx="102">
                  <c:v>1.4</c:v>
                </c:pt>
                <c:pt idx="103">
                  <c:v>1.4</c:v>
                </c:pt>
                <c:pt idx="104">
                  <c:v>1.4</c:v>
                </c:pt>
                <c:pt idx="105">
                  <c:v>1.4</c:v>
                </c:pt>
                <c:pt idx="106">
                  <c:v>1.4</c:v>
                </c:pt>
                <c:pt idx="107">
                  <c:v>1.4</c:v>
                </c:pt>
                <c:pt idx="108">
                  <c:v>1.4</c:v>
                </c:pt>
                <c:pt idx="109">
                  <c:v>1.4</c:v>
                </c:pt>
                <c:pt idx="110">
                  <c:v>1.4</c:v>
                </c:pt>
                <c:pt idx="111">
                  <c:v>1.4</c:v>
                </c:pt>
                <c:pt idx="112">
                  <c:v>1.4</c:v>
                </c:pt>
                <c:pt idx="113">
                  <c:v>1.4</c:v>
                </c:pt>
                <c:pt idx="114">
                  <c:v>1.4</c:v>
                </c:pt>
                <c:pt idx="115">
                  <c:v>1.4</c:v>
                </c:pt>
                <c:pt idx="116">
                  <c:v>1.4</c:v>
                </c:pt>
                <c:pt idx="117">
                  <c:v>1.4</c:v>
                </c:pt>
                <c:pt idx="118">
                  <c:v>1.4</c:v>
                </c:pt>
                <c:pt idx="119">
                  <c:v>1.4</c:v>
                </c:pt>
                <c:pt idx="120">
                  <c:v>1.4</c:v>
                </c:pt>
                <c:pt idx="121">
                  <c:v>1.4</c:v>
                </c:pt>
                <c:pt idx="122">
                  <c:v>1.4</c:v>
                </c:pt>
                <c:pt idx="123">
                  <c:v>1.4</c:v>
                </c:pt>
                <c:pt idx="124">
                  <c:v>2.2999999999999998</c:v>
                </c:pt>
                <c:pt idx="125">
                  <c:v>45.6</c:v>
                </c:pt>
                <c:pt idx="126">
                  <c:v>43.3</c:v>
                </c:pt>
                <c:pt idx="127">
                  <c:v>42.6</c:v>
                </c:pt>
                <c:pt idx="128">
                  <c:v>41.8</c:v>
                </c:pt>
                <c:pt idx="129">
                  <c:v>40.5</c:v>
                </c:pt>
                <c:pt idx="130">
                  <c:v>41</c:v>
                </c:pt>
                <c:pt idx="131">
                  <c:v>39.800000000000004</c:v>
                </c:pt>
                <c:pt idx="132">
                  <c:v>40.1</c:v>
                </c:pt>
                <c:pt idx="133">
                  <c:v>40.6</c:v>
                </c:pt>
                <c:pt idx="134">
                  <c:v>40.200000000000003</c:v>
                </c:pt>
                <c:pt idx="135">
                  <c:v>39.5</c:v>
                </c:pt>
                <c:pt idx="136">
                  <c:v>39</c:v>
                </c:pt>
                <c:pt idx="137">
                  <c:v>38.700000000000003</c:v>
                </c:pt>
                <c:pt idx="138">
                  <c:v>38.5</c:v>
                </c:pt>
                <c:pt idx="139">
                  <c:v>38.4</c:v>
                </c:pt>
                <c:pt idx="140">
                  <c:v>38.700000000000003</c:v>
                </c:pt>
                <c:pt idx="141">
                  <c:v>38.4</c:v>
                </c:pt>
                <c:pt idx="142">
                  <c:v>38.800000000000004</c:v>
                </c:pt>
                <c:pt idx="143">
                  <c:v>39.6</c:v>
                </c:pt>
                <c:pt idx="144">
                  <c:v>39.6</c:v>
                </c:pt>
                <c:pt idx="145">
                  <c:v>40.300000000000004</c:v>
                </c:pt>
                <c:pt idx="146">
                  <c:v>41.3</c:v>
                </c:pt>
                <c:pt idx="147">
                  <c:v>41.3</c:v>
                </c:pt>
                <c:pt idx="148">
                  <c:v>40.700000000000003</c:v>
                </c:pt>
                <c:pt idx="149">
                  <c:v>40.4</c:v>
                </c:pt>
                <c:pt idx="150">
                  <c:v>41.4</c:v>
                </c:pt>
                <c:pt idx="151">
                  <c:v>40.800000000000004</c:v>
                </c:pt>
                <c:pt idx="152">
                  <c:v>41.6</c:v>
                </c:pt>
                <c:pt idx="153">
                  <c:v>41.8</c:v>
                </c:pt>
                <c:pt idx="154">
                  <c:v>41.4</c:v>
                </c:pt>
                <c:pt idx="155">
                  <c:v>39.5</c:v>
                </c:pt>
                <c:pt idx="156">
                  <c:v>40.9</c:v>
                </c:pt>
                <c:pt idx="157">
                  <c:v>40.4</c:v>
                </c:pt>
                <c:pt idx="158">
                  <c:v>40.200000000000003</c:v>
                </c:pt>
                <c:pt idx="159">
                  <c:v>40.800000000000004</c:v>
                </c:pt>
                <c:pt idx="160">
                  <c:v>42.3</c:v>
                </c:pt>
                <c:pt idx="161">
                  <c:v>41.6</c:v>
                </c:pt>
                <c:pt idx="162">
                  <c:v>41.2</c:v>
                </c:pt>
                <c:pt idx="163">
                  <c:v>41.2</c:v>
                </c:pt>
                <c:pt idx="164">
                  <c:v>42.2</c:v>
                </c:pt>
                <c:pt idx="165">
                  <c:v>42.3</c:v>
                </c:pt>
                <c:pt idx="166">
                  <c:v>41.7</c:v>
                </c:pt>
                <c:pt idx="167">
                  <c:v>41.9</c:v>
                </c:pt>
                <c:pt idx="168">
                  <c:v>42.1</c:v>
                </c:pt>
                <c:pt idx="169">
                  <c:v>40.300000000000004</c:v>
                </c:pt>
                <c:pt idx="170">
                  <c:v>41.6</c:v>
                </c:pt>
                <c:pt idx="171">
                  <c:v>42</c:v>
                </c:pt>
                <c:pt idx="172">
                  <c:v>41.8</c:v>
                </c:pt>
                <c:pt idx="173">
                  <c:v>42.2</c:v>
                </c:pt>
                <c:pt idx="174">
                  <c:v>41.6</c:v>
                </c:pt>
                <c:pt idx="175">
                  <c:v>41.1</c:v>
                </c:pt>
                <c:pt idx="176">
                  <c:v>41.9</c:v>
                </c:pt>
                <c:pt idx="177">
                  <c:v>40.5</c:v>
                </c:pt>
                <c:pt idx="178">
                  <c:v>41</c:v>
                </c:pt>
                <c:pt idx="179">
                  <c:v>42.4</c:v>
                </c:pt>
                <c:pt idx="180">
                  <c:v>42.2</c:v>
                </c:pt>
                <c:pt idx="181">
                  <c:v>42</c:v>
                </c:pt>
                <c:pt idx="182">
                  <c:v>42.8</c:v>
                </c:pt>
                <c:pt idx="183">
                  <c:v>42.5</c:v>
                </c:pt>
                <c:pt idx="184">
                  <c:v>43</c:v>
                </c:pt>
                <c:pt idx="185">
                  <c:v>43.2</c:v>
                </c:pt>
                <c:pt idx="186">
                  <c:v>43.1</c:v>
                </c:pt>
                <c:pt idx="187">
                  <c:v>42.3</c:v>
                </c:pt>
                <c:pt idx="188">
                  <c:v>42.2</c:v>
                </c:pt>
                <c:pt idx="189">
                  <c:v>43</c:v>
                </c:pt>
                <c:pt idx="190">
                  <c:v>42.1</c:v>
                </c:pt>
                <c:pt idx="191">
                  <c:v>42.4</c:v>
                </c:pt>
                <c:pt idx="192">
                  <c:v>41.4</c:v>
                </c:pt>
                <c:pt idx="193">
                  <c:v>41.5</c:v>
                </c:pt>
                <c:pt idx="194">
                  <c:v>41.8</c:v>
                </c:pt>
                <c:pt idx="195">
                  <c:v>41.9</c:v>
                </c:pt>
                <c:pt idx="196">
                  <c:v>41.5</c:v>
                </c:pt>
                <c:pt idx="197">
                  <c:v>39.9</c:v>
                </c:pt>
                <c:pt idx="198">
                  <c:v>40.9</c:v>
                </c:pt>
                <c:pt idx="199">
                  <c:v>41</c:v>
                </c:pt>
                <c:pt idx="200">
                  <c:v>40.700000000000003</c:v>
                </c:pt>
                <c:pt idx="201">
                  <c:v>40.300000000000004</c:v>
                </c:pt>
                <c:pt idx="202">
                  <c:v>40.4</c:v>
                </c:pt>
                <c:pt idx="203">
                  <c:v>39.4</c:v>
                </c:pt>
                <c:pt idx="204">
                  <c:v>38.5</c:v>
                </c:pt>
                <c:pt idx="205">
                  <c:v>37.300000000000004</c:v>
                </c:pt>
                <c:pt idx="206">
                  <c:v>39</c:v>
                </c:pt>
                <c:pt idx="207">
                  <c:v>39</c:v>
                </c:pt>
                <c:pt idx="208">
                  <c:v>38.6</c:v>
                </c:pt>
                <c:pt idx="209">
                  <c:v>38.800000000000004</c:v>
                </c:pt>
                <c:pt idx="210">
                  <c:v>38.800000000000004</c:v>
                </c:pt>
                <c:pt idx="211">
                  <c:v>38.700000000000003</c:v>
                </c:pt>
                <c:pt idx="212">
                  <c:v>37.800000000000004</c:v>
                </c:pt>
                <c:pt idx="213">
                  <c:v>38.5</c:v>
                </c:pt>
                <c:pt idx="214">
                  <c:v>29.2</c:v>
                </c:pt>
                <c:pt idx="215">
                  <c:v>1.3</c:v>
                </c:pt>
                <c:pt idx="216">
                  <c:v>1.3</c:v>
                </c:pt>
                <c:pt idx="217">
                  <c:v>1.4</c:v>
                </c:pt>
                <c:pt idx="218">
                  <c:v>1.4</c:v>
                </c:pt>
                <c:pt idx="219">
                  <c:v>1.4</c:v>
                </c:pt>
                <c:pt idx="220">
                  <c:v>1.3</c:v>
                </c:pt>
                <c:pt idx="221">
                  <c:v>1.4</c:v>
                </c:pt>
                <c:pt idx="222">
                  <c:v>1.3</c:v>
                </c:pt>
                <c:pt idx="223">
                  <c:v>1.3</c:v>
                </c:pt>
                <c:pt idx="224">
                  <c:v>1.4</c:v>
                </c:pt>
                <c:pt idx="225">
                  <c:v>1.3</c:v>
                </c:pt>
                <c:pt idx="226">
                  <c:v>1.4</c:v>
                </c:pt>
                <c:pt idx="227">
                  <c:v>1.4</c:v>
                </c:pt>
                <c:pt idx="228">
                  <c:v>1.3</c:v>
                </c:pt>
                <c:pt idx="229">
                  <c:v>1.3</c:v>
                </c:pt>
                <c:pt idx="230">
                  <c:v>1.3</c:v>
                </c:pt>
                <c:pt idx="231">
                  <c:v>1.3</c:v>
                </c:pt>
                <c:pt idx="232">
                  <c:v>1.4</c:v>
                </c:pt>
                <c:pt idx="233">
                  <c:v>1.3</c:v>
                </c:pt>
                <c:pt idx="234">
                  <c:v>1.3</c:v>
                </c:pt>
                <c:pt idx="235">
                  <c:v>1.3</c:v>
                </c:pt>
                <c:pt idx="236">
                  <c:v>1.3</c:v>
                </c:pt>
                <c:pt idx="237">
                  <c:v>1.4</c:v>
                </c:pt>
                <c:pt idx="238">
                  <c:v>1.4</c:v>
                </c:pt>
                <c:pt idx="239">
                  <c:v>1.3</c:v>
                </c:pt>
                <c:pt idx="240">
                  <c:v>1.3</c:v>
                </c:pt>
                <c:pt idx="241">
                  <c:v>1.4</c:v>
                </c:pt>
                <c:pt idx="242">
                  <c:v>1.4</c:v>
                </c:pt>
                <c:pt idx="243">
                  <c:v>1.3</c:v>
                </c:pt>
                <c:pt idx="244">
                  <c:v>1.4</c:v>
                </c:pt>
                <c:pt idx="245">
                  <c:v>1.4</c:v>
                </c:pt>
                <c:pt idx="246">
                  <c:v>1.4</c:v>
                </c:pt>
                <c:pt idx="247">
                  <c:v>1.4</c:v>
                </c:pt>
                <c:pt idx="248">
                  <c:v>1.4</c:v>
                </c:pt>
                <c:pt idx="249">
                  <c:v>1.3</c:v>
                </c:pt>
                <c:pt idx="250">
                  <c:v>1.4</c:v>
                </c:pt>
                <c:pt idx="251">
                  <c:v>1.4</c:v>
                </c:pt>
                <c:pt idx="252">
                  <c:v>1.4</c:v>
                </c:pt>
                <c:pt idx="253">
                  <c:v>1.4</c:v>
                </c:pt>
                <c:pt idx="254">
                  <c:v>1.4</c:v>
                </c:pt>
                <c:pt idx="255">
                  <c:v>1.4</c:v>
                </c:pt>
                <c:pt idx="256">
                  <c:v>1.4</c:v>
                </c:pt>
                <c:pt idx="257">
                  <c:v>1.4</c:v>
                </c:pt>
                <c:pt idx="258">
                  <c:v>1.3</c:v>
                </c:pt>
                <c:pt idx="259">
                  <c:v>1.4</c:v>
                </c:pt>
                <c:pt idx="260">
                  <c:v>1.4</c:v>
                </c:pt>
                <c:pt idx="261">
                  <c:v>1.4</c:v>
                </c:pt>
                <c:pt idx="262">
                  <c:v>1.4</c:v>
                </c:pt>
                <c:pt idx="263">
                  <c:v>1.4</c:v>
                </c:pt>
                <c:pt idx="264">
                  <c:v>1.4</c:v>
                </c:pt>
                <c:pt idx="265">
                  <c:v>1.4</c:v>
                </c:pt>
                <c:pt idx="266">
                  <c:v>1.4</c:v>
                </c:pt>
                <c:pt idx="267">
                  <c:v>1.4</c:v>
                </c:pt>
                <c:pt idx="268">
                  <c:v>1.9000000000000001</c:v>
                </c:pt>
                <c:pt idx="269">
                  <c:v>43.4</c:v>
                </c:pt>
                <c:pt idx="270">
                  <c:v>42.1</c:v>
                </c:pt>
                <c:pt idx="271">
                  <c:v>41.2</c:v>
                </c:pt>
                <c:pt idx="272">
                  <c:v>39.9</c:v>
                </c:pt>
                <c:pt idx="273">
                  <c:v>39.4</c:v>
                </c:pt>
                <c:pt idx="274">
                  <c:v>39.300000000000004</c:v>
                </c:pt>
                <c:pt idx="275">
                  <c:v>38.300000000000004</c:v>
                </c:pt>
                <c:pt idx="276">
                  <c:v>37.5</c:v>
                </c:pt>
                <c:pt idx="277">
                  <c:v>37.4</c:v>
                </c:pt>
                <c:pt idx="278">
                  <c:v>37.300000000000004</c:v>
                </c:pt>
                <c:pt idx="279">
                  <c:v>36.9</c:v>
                </c:pt>
                <c:pt idx="280">
                  <c:v>36.700000000000003</c:v>
                </c:pt>
                <c:pt idx="281">
                  <c:v>37</c:v>
                </c:pt>
                <c:pt idx="282">
                  <c:v>36.300000000000004</c:v>
                </c:pt>
                <c:pt idx="283">
                  <c:v>36.1</c:v>
                </c:pt>
                <c:pt idx="284">
                  <c:v>35.6</c:v>
                </c:pt>
                <c:pt idx="285">
                  <c:v>36.200000000000003</c:v>
                </c:pt>
                <c:pt idx="286">
                  <c:v>37.1</c:v>
                </c:pt>
                <c:pt idx="287">
                  <c:v>37.700000000000003</c:v>
                </c:pt>
                <c:pt idx="288">
                  <c:v>38.1</c:v>
                </c:pt>
                <c:pt idx="289">
                  <c:v>38.4</c:v>
                </c:pt>
                <c:pt idx="290">
                  <c:v>39.300000000000004</c:v>
                </c:pt>
                <c:pt idx="291">
                  <c:v>38.200000000000003</c:v>
                </c:pt>
                <c:pt idx="292">
                  <c:v>38.4</c:v>
                </c:pt>
                <c:pt idx="293">
                  <c:v>38.9</c:v>
                </c:pt>
                <c:pt idx="294">
                  <c:v>40</c:v>
                </c:pt>
                <c:pt idx="295">
                  <c:v>40.4</c:v>
                </c:pt>
                <c:pt idx="296">
                  <c:v>38.700000000000003</c:v>
                </c:pt>
                <c:pt idx="297">
                  <c:v>39.1</c:v>
                </c:pt>
                <c:pt idx="298">
                  <c:v>38.6</c:v>
                </c:pt>
                <c:pt idx="299">
                  <c:v>38.300000000000004</c:v>
                </c:pt>
                <c:pt idx="300">
                  <c:v>37.4</c:v>
                </c:pt>
                <c:pt idx="301">
                  <c:v>37.300000000000004</c:v>
                </c:pt>
                <c:pt idx="302">
                  <c:v>37.5</c:v>
                </c:pt>
                <c:pt idx="303">
                  <c:v>36.4</c:v>
                </c:pt>
                <c:pt idx="304">
                  <c:v>37.200000000000003</c:v>
                </c:pt>
                <c:pt idx="305">
                  <c:v>37.4</c:v>
                </c:pt>
                <c:pt idx="306">
                  <c:v>37.9</c:v>
                </c:pt>
                <c:pt idx="307">
                  <c:v>38.1</c:v>
                </c:pt>
                <c:pt idx="308">
                  <c:v>38.1</c:v>
                </c:pt>
                <c:pt idx="309">
                  <c:v>38.700000000000003</c:v>
                </c:pt>
                <c:pt idx="310">
                  <c:v>39.300000000000004</c:v>
                </c:pt>
                <c:pt idx="311">
                  <c:v>39.1</c:v>
                </c:pt>
                <c:pt idx="312">
                  <c:v>38.5</c:v>
                </c:pt>
                <c:pt idx="313">
                  <c:v>37.6</c:v>
                </c:pt>
                <c:pt idx="314">
                  <c:v>37.9</c:v>
                </c:pt>
                <c:pt idx="315">
                  <c:v>38.4</c:v>
                </c:pt>
                <c:pt idx="316">
                  <c:v>38</c:v>
                </c:pt>
                <c:pt idx="317">
                  <c:v>37.700000000000003</c:v>
                </c:pt>
                <c:pt idx="318">
                  <c:v>38.200000000000003</c:v>
                </c:pt>
                <c:pt idx="319">
                  <c:v>38.9</c:v>
                </c:pt>
                <c:pt idx="320">
                  <c:v>39.1</c:v>
                </c:pt>
                <c:pt idx="321">
                  <c:v>39</c:v>
                </c:pt>
                <c:pt idx="322">
                  <c:v>39.1</c:v>
                </c:pt>
                <c:pt idx="323">
                  <c:v>39.5</c:v>
                </c:pt>
                <c:pt idx="324">
                  <c:v>38.800000000000004</c:v>
                </c:pt>
                <c:pt idx="325">
                  <c:v>39.4</c:v>
                </c:pt>
                <c:pt idx="326">
                  <c:v>39</c:v>
                </c:pt>
                <c:pt idx="327">
                  <c:v>37.800000000000004</c:v>
                </c:pt>
                <c:pt idx="328">
                  <c:v>37.800000000000004</c:v>
                </c:pt>
                <c:pt idx="329">
                  <c:v>37.800000000000004</c:v>
                </c:pt>
                <c:pt idx="330">
                  <c:v>37.6</c:v>
                </c:pt>
                <c:pt idx="331">
                  <c:v>37.300000000000004</c:v>
                </c:pt>
                <c:pt idx="332">
                  <c:v>37.300000000000004</c:v>
                </c:pt>
                <c:pt idx="333">
                  <c:v>37.700000000000003</c:v>
                </c:pt>
                <c:pt idx="334">
                  <c:v>38.1</c:v>
                </c:pt>
                <c:pt idx="335">
                  <c:v>37.9</c:v>
                </c:pt>
                <c:pt idx="336">
                  <c:v>38.1</c:v>
                </c:pt>
                <c:pt idx="337">
                  <c:v>37.9</c:v>
                </c:pt>
                <c:pt idx="338">
                  <c:v>37.4</c:v>
                </c:pt>
                <c:pt idx="339">
                  <c:v>37.5</c:v>
                </c:pt>
                <c:pt idx="340">
                  <c:v>38</c:v>
                </c:pt>
                <c:pt idx="341">
                  <c:v>38</c:v>
                </c:pt>
                <c:pt idx="342">
                  <c:v>38</c:v>
                </c:pt>
                <c:pt idx="343">
                  <c:v>38.4</c:v>
                </c:pt>
                <c:pt idx="344">
                  <c:v>38.700000000000003</c:v>
                </c:pt>
                <c:pt idx="345">
                  <c:v>38.5</c:v>
                </c:pt>
                <c:pt idx="346">
                  <c:v>38.1</c:v>
                </c:pt>
                <c:pt idx="347">
                  <c:v>38.1</c:v>
                </c:pt>
                <c:pt idx="348">
                  <c:v>37.800000000000004</c:v>
                </c:pt>
                <c:pt idx="349">
                  <c:v>37.700000000000003</c:v>
                </c:pt>
                <c:pt idx="350">
                  <c:v>37.1</c:v>
                </c:pt>
                <c:pt idx="351">
                  <c:v>37</c:v>
                </c:pt>
                <c:pt idx="352">
                  <c:v>37.1</c:v>
                </c:pt>
                <c:pt idx="353">
                  <c:v>37.300000000000004</c:v>
                </c:pt>
                <c:pt idx="354">
                  <c:v>37.1</c:v>
                </c:pt>
                <c:pt idx="355">
                  <c:v>36.6</c:v>
                </c:pt>
                <c:pt idx="356">
                  <c:v>36.800000000000004</c:v>
                </c:pt>
                <c:pt idx="357">
                  <c:v>36.4</c:v>
                </c:pt>
                <c:pt idx="358">
                  <c:v>28.9</c:v>
                </c:pt>
                <c:pt idx="359">
                  <c:v>1.4</c:v>
                </c:pt>
                <c:pt idx="360">
                  <c:v>1.4</c:v>
                </c:pt>
                <c:pt idx="361">
                  <c:v>1.4</c:v>
                </c:pt>
                <c:pt idx="362">
                  <c:v>1.4</c:v>
                </c:pt>
                <c:pt idx="363">
                  <c:v>1.4</c:v>
                </c:pt>
                <c:pt idx="364">
                  <c:v>1.4</c:v>
                </c:pt>
                <c:pt idx="365">
                  <c:v>1.4</c:v>
                </c:pt>
                <c:pt idx="366">
                  <c:v>1.4</c:v>
                </c:pt>
                <c:pt idx="367">
                  <c:v>1.4</c:v>
                </c:pt>
                <c:pt idx="368">
                  <c:v>1.4</c:v>
                </c:pt>
                <c:pt idx="369">
                  <c:v>1.4</c:v>
                </c:pt>
                <c:pt idx="370">
                  <c:v>1.4</c:v>
                </c:pt>
                <c:pt idx="371">
                  <c:v>1.4</c:v>
                </c:pt>
                <c:pt idx="372">
                  <c:v>1.4</c:v>
                </c:pt>
                <c:pt idx="373">
                  <c:v>1.4</c:v>
                </c:pt>
                <c:pt idx="374">
                  <c:v>1.4</c:v>
                </c:pt>
                <c:pt idx="375">
                  <c:v>1.4</c:v>
                </c:pt>
                <c:pt idx="376">
                  <c:v>1.4</c:v>
                </c:pt>
                <c:pt idx="377">
                  <c:v>1.4</c:v>
                </c:pt>
                <c:pt idx="378">
                  <c:v>1.4</c:v>
                </c:pt>
                <c:pt idx="379">
                  <c:v>1.4</c:v>
                </c:pt>
                <c:pt idx="380">
                  <c:v>1.4</c:v>
                </c:pt>
                <c:pt idx="381">
                  <c:v>1.4</c:v>
                </c:pt>
                <c:pt idx="382">
                  <c:v>1.4</c:v>
                </c:pt>
                <c:pt idx="383">
                  <c:v>1.4</c:v>
                </c:pt>
                <c:pt idx="384">
                  <c:v>1.4</c:v>
                </c:pt>
                <c:pt idx="385">
                  <c:v>1.4</c:v>
                </c:pt>
                <c:pt idx="386">
                  <c:v>1.4</c:v>
                </c:pt>
                <c:pt idx="387">
                  <c:v>1.4</c:v>
                </c:pt>
                <c:pt idx="388">
                  <c:v>1.4</c:v>
                </c:pt>
                <c:pt idx="389">
                  <c:v>1.4</c:v>
                </c:pt>
                <c:pt idx="390">
                  <c:v>1.4</c:v>
                </c:pt>
                <c:pt idx="391">
                  <c:v>1.4</c:v>
                </c:pt>
                <c:pt idx="392">
                  <c:v>1.4</c:v>
                </c:pt>
                <c:pt idx="393">
                  <c:v>1.4</c:v>
                </c:pt>
                <c:pt idx="394">
                  <c:v>1.4</c:v>
                </c:pt>
                <c:pt idx="395">
                  <c:v>1.4</c:v>
                </c:pt>
                <c:pt idx="396">
                  <c:v>1.4</c:v>
                </c:pt>
                <c:pt idx="397">
                  <c:v>1.4</c:v>
                </c:pt>
                <c:pt idx="398">
                  <c:v>1.4</c:v>
                </c:pt>
                <c:pt idx="399">
                  <c:v>1.3</c:v>
                </c:pt>
                <c:pt idx="400">
                  <c:v>1.4</c:v>
                </c:pt>
                <c:pt idx="401">
                  <c:v>1.4</c:v>
                </c:pt>
                <c:pt idx="402">
                  <c:v>1.4</c:v>
                </c:pt>
                <c:pt idx="403">
                  <c:v>1.4</c:v>
                </c:pt>
                <c:pt idx="404">
                  <c:v>1.4</c:v>
                </c:pt>
                <c:pt idx="405">
                  <c:v>1.4</c:v>
                </c:pt>
                <c:pt idx="406">
                  <c:v>1.4</c:v>
                </c:pt>
                <c:pt idx="407">
                  <c:v>1.4</c:v>
                </c:pt>
                <c:pt idx="408">
                  <c:v>1.4</c:v>
                </c:pt>
                <c:pt idx="409">
                  <c:v>1.4</c:v>
                </c:pt>
                <c:pt idx="410">
                  <c:v>1.4</c:v>
                </c:pt>
                <c:pt idx="411">
                  <c:v>1.4</c:v>
                </c:pt>
                <c:pt idx="412">
                  <c:v>3.1</c:v>
                </c:pt>
                <c:pt idx="413">
                  <c:v>46.4</c:v>
                </c:pt>
                <c:pt idx="414">
                  <c:v>44.9</c:v>
                </c:pt>
                <c:pt idx="415">
                  <c:v>44</c:v>
                </c:pt>
                <c:pt idx="416">
                  <c:v>42.4</c:v>
                </c:pt>
                <c:pt idx="417">
                  <c:v>41.7</c:v>
                </c:pt>
                <c:pt idx="418">
                  <c:v>41.3</c:v>
                </c:pt>
                <c:pt idx="419">
                  <c:v>41</c:v>
                </c:pt>
                <c:pt idx="420">
                  <c:v>40.5</c:v>
                </c:pt>
                <c:pt idx="421">
                  <c:v>40.5</c:v>
                </c:pt>
                <c:pt idx="422">
                  <c:v>40.200000000000003</c:v>
                </c:pt>
                <c:pt idx="423">
                  <c:v>40.800000000000004</c:v>
                </c:pt>
                <c:pt idx="424">
                  <c:v>41</c:v>
                </c:pt>
                <c:pt idx="425">
                  <c:v>41</c:v>
                </c:pt>
                <c:pt idx="426">
                  <c:v>42.7</c:v>
                </c:pt>
                <c:pt idx="427">
                  <c:v>42.5</c:v>
                </c:pt>
                <c:pt idx="428">
                  <c:v>42.6</c:v>
                </c:pt>
                <c:pt idx="429">
                  <c:v>42</c:v>
                </c:pt>
                <c:pt idx="430">
                  <c:v>41.8</c:v>
                </c:pt>
                <c:pt idx="431">
                  <c:v>42.5</c:v>
                </c:pt>
                <c:pt idx="432">
                  <c:v>42.2</c:v>
                </c:pt>
                <c:pt idx="433">
                  <c:v>41.4</c:v>
                </c:pt>
                <c:pt idx="434">
                  <c:v>42.3</c:v>
                </c:pt>
                <c:pt idx="435">
                  <c:v>41.7</c:v>
                </c:pt>
                <c:pt idx="436">
                  <c:v>42.4</c:v>
                </c:pt>
                <c:pt idx="437">
                  <c:v>42.7</c:v>
                </c:pt>
                <c:pt idx="438">
                  <c:v>43.7</c:v>
                </c:pt>
                <c:pt idx="439">
                  <c:v>42.9</c:v>
                </c:pt>
                <c:pt idx="440">
                  <c:v>43.1</c:v>
                </c:pt>
                <c:pt idx="441">
                  <c:v>42.8</c:v>
                </c:pt>
                <c:pt idx="442">
                  <c:v>42.8</c:v>
                </c:pt>
                <c:pt idx="443">
                  <c:v>43.1</c:v>
                </c:pt>
                <c:pt idx="444">
                  <c:v>42.8</c:v>
                </c:pt>
                <c:pt idx="445">
                  <c:v>42.9</c:v>
                </c:pt>
                <c:pt idx="446">
                  <c:v>43.6</c:v>
                </c:pt>
                <c:pt idx="447">
                  <c:v>43.4</c:v>
                </c:pt>
                <c:pt idx="448">
                  <c:v>43.5</c:v>
                </c:pt>
                <c:pt idx="449">
                  <c:v>43.2</c:v>
                </c:pt>
                <c:pt idx="450">
                  <c:v>43.5</c:v>
                </c:pt>
                <c:pt idx="451">
                  <c:v>43.5</c:v>
                </c:pt>
                <c:pt idx="452">
                  <c:v>43.5</c:v>
                </c:pt>
                <c:pt idx="453">
                  <c:v>43.4</c:v>
                </c:pt>
                <c:pt idx="454">
                  <c:v>43.6</c:v>
                </c:pt>
                <c:pt idx="455">
                  <c:v>43.5</c:v>
                </c:pt>
                <c:pt idx="456">
                  <c:v>43.3</c:v>
                </c:pt>
                <c:pt idx="457">
                  <c:v>43.2</c:v>
                </c:pt>
                <c:pt idx="458">
                  <c:v>43.2</c:v>
                </c:pt>
                <c:pt idx="459">
                  <c:v>43.1</c:v>
                </c:pt>
                <c:pt idx="460">
                  <c:v>42.6</c:v>
                </c:pt>
                <c:pt idx="461">
                  <c:v>42.4</c:v>
                </c:pt>
                <c:pt idx="462">
                  <c:v>42.4</c:v>
                </c:pt>
                <c:pt idx="463">
                  <c:v>40.6</c:v>
                </c:pt>
                <c:pt idx="464">
                  <c:v>41.2</c:v>
                </c:pt>
                <c:pt idx="465">
                  <c:v>41.3</c:v>
                </c:pt>
                <c:pt idx="466">
                  <c:v>41.5</c:v>
                </c:pt>
                <c:pt idx="467">
                  <c:v>42</c:v>
                </c:pt>
                <c:pt idx="468">
                  <c:v>41.8</c:v>
                </c:pt>
                <c:pt idx="469">
                  <c:v>42</c:v>
                </c:pt>
                <c:pt idx="470">
                  <c:v>43.4</c:v>
                </c:pt>
                <c:pt idx="471">
                  <c:v>43.7</c:v>
                </c:pt>
                <c:pt idx="472">
                  <c:v>43.1</c:v>
                </c:pt>
                <c:pt idx="473">
                  <c:v>43.4</c:v>
                </c:pt>
                <c:pt idx="474">
                  <c:v>43.6</c:v>
                </c:pt>
                <c:pt idx="475">
                  <c:v>44</c:v>
                </c:pt>
                <c:pt idx="476">
                  <c:v>44.6</c:v>
                </c:pt>
                <c:pt idx="477">
                  <c:v>44.6</c:v>
                </c:pt>
                <c:pt idx="478">
                  <c:v>43.6</c:v>
                </c:pt>
                <c:pt idx="479">
                  <c:v>43.8</c:v>
                </c:pt>
                <c:pt idx="480">
                  <c:v>43.4</c:v>
                </c:pt>
                <c:pt idx="481">
                  <c:v>43.6</c:v>
                </c:pt>
                <c:pt idx="482">
                  <c:v>43.6</c:v>
                </c:pt>
                <c:pt idx="483">
                  <c:v>43.6</c:v>
                </c:pt>
                <c:pt idx="484">
                  <c:v>43.6</c:v>
                </c:pt>
                <c:pt idx="485">
                  <c:v>42.7</c:v>
                </c:pt>
                <c:pt idx="486">
                  <c:v>43.2</c:v>
                </c:pt>
                <c:pt idx="487">
                  <c:v>42.5</c:v>
                </c:pt>
                <c:pt idx="488">
                  <c:v>43.3</c:v>
                </c:pt>
                <c:pt idx="489">
                  <c:v>43</c:v>
                </c:pt>
                <c:pt idx="490">
                  <c:v>42.2</c:v>
                </c:pt>
                <c:pt idx="491">
                  <c:v>40.700000000000003</c:v>
                </c:pt>
                <c:pt idx="492">
                  <c:v>40.9</c:v>
                </c:pt>
                <c:pt idx="493">
                  <c:v>41</c:v>
                </c:pt>
                <c:pt idx="494">
                  <c:v>41.1</c:v>
                </c:pt>
                <c:pt idx="495">
                  <c:v>41.2</c:v>
                </c:pt>
                <c:pt idx="496">
                  <c:v>40.5</c:v>
                </c:pt>
                <c:pt idx="497">
                  <c:v>41</c:v>
                </c:pt>
                <c:pt idx="498">
                  <c:v>41.1</c:v>
                </c:pt>
                <c:pt idx="499">
                  <c:v>40.800000000000004</c:v>
                </c:pt>
                <c:pt idx="500">
                  <c:v>40.9</c:v>
                </c:pt>
                <c:pt idx="501">
                  <c:v>40.200000000000003</c:v>
                </c:pt>
                <c:pt idx="502">
                  <c:v>40.5</c:v>
                </c:pt>
                <c:pt idx="503">
                  <c:v>1.4</c:v>
                </c:pt>
                <c:pt idx="504">
                  <c:v>1.3</c:v>
                </c:pt>
                <c:pt idx="505">
                  <c:v>1.3</c:v>
                </c:pt>
                <c:pt idx="506">
                  <c:v>1.4</c:v>
                </c:pt>
                <c:pt idx="507">
                  <c:v>1.3</c:v>
                </c:pt>
                <c:pt idx="508">
                  <c:v>1.3</c:v>
                </c:pt>
                <c:pt idx="509">
                  <c:v>1.3</c:v>
                </c:pt>
                <c:pt idx="510">
                  <c:v>1.4</c:v>
                </c:pt>
                <c:pt idx="511">
                  <c:v>1.3</c:v>
                </c:pt>
                <c:pt idx="512">
                  <c:v>1.4</c:v>
                </c:pt>
                <c:pt idx="513">
                  <c:v>1.4</c:v>
                </c:pt>
                <c:pt idx="514">
                  <c:v>1.4</c:v>
                </c:pt>
                <c:pt idx="515">
                  <c:v>1.3</c:v>
                </c:pt>
                <c:pt idx="516">
                  <c:v>1.3</c:v>
                </c:pt>
                <c:pt idx="517">
                  <c:v>1.3</c:v>
                </c:pt>
                <c:pt idx="518">
                  <c:v>1.4</c:v>
                </c:pt>
                <c:pt idx="519">
                  <c:v>1.4</c:v>
                </c:pt>
                <c:pt idx="520">
                  <c:v>1.3</c:v>
                </c:pt>
                <c:pt idx="521">
                  <c:v>1.4</c:v>
                </c:pt>
                <c:pt idx="522">
                  <c:v>1.3</c:v>
                </c:pt>
                <c:pt idx="523">
                  <c:v>1.3</c:v>
                </c:pt>
                <c:pt idx="524">
                  <c:v>1.4</c:v>
                </c:pt>
                <c:pt idx="525">
                  <c:v>1.4</c:v>
                </c:pt>
                <c:pt idx="526">
                  <c:v>1.3</c:v>
                </c:pt>
                <c:pt idx="527">
                  <c:v>1.3</c:v>
                </c:pt>
                <c:pt idx="528">
                  <c:v>1.3</c:v>
                </c:pt>
                <c:pt idx="529">
                  <c:v>1.3</c:v>
                </c:pt>
                <c:pt idx="530">
                  <c:v>1.3</c:v>
                </c:pt>
                <c:pt idx="531">
                  <c:v>1.4</c:v>
                </c:pt>
                <c:pt idx="532">
                  <c:v>1.4</c:v>
                </c:pt>
                <c:pt idx="533">
                  <c:v>1.3</c:v>
                </c:pt>
                <c:pt idx="534">
                  <c:v>1.3</c:v>
                </c:pt>
                <c:pt idx="535">
                  <c:v>1.3</c:v>
                </c:pt>
                <c:pt idx="536">
                  <c:v>1.3</c:v>
                </c:pt>
                <c:pt idx="537">
                  <c:v>1.4</c:v>
                </c:pt>
                <c:pt idx="538">
                  <c:v>1.4</c:v>
                </c:pt>
                <c:pt idx="539">
                  <c:v>1.3</c:v>
                </c:pt>
                <c:pt idx="540">
                  <c:v>1.3</c:v>
                </c:pt>
                <c:pt idx="541">
                  <c:v>1.3</c:v>
                </c:pt>
                <c:pt idx="542">
                  <c:v>1.3</c:v>
                </c:pt>
                <c:pt idx="543">
                  <c:v>1.3</c:v>
                </c:pt>
                <c:pt idx="544">
                  <c:v>1.3</c:v>
                </c:pt>
                <c:pt idx="545">
                  <c:v>1.3</c:v>
                </c:pt>
                <c:pt idx="546">
                  <c:v>1.3</c:v>
                </c:pt>
                <c:pt idx="547">
                  <c:v>1.3</c:v>
                </c:pt>
                <c:pt idx="548">
                  <c:v>1.3</c:v>
                </c:pt>
                <c:pt idx="549">
                  <c:v>1.3</c:v>
                </c:pt>
                <c:pt idx="550">
                  <c:v>1.4</c:v>
                </c:pt>
                <c:pt idx="551">
                  <c:v>1.4</c:v>
                </c:pt>
                <c:pt idx="552">
                  <c:v>1.3</c:v>
                </c:pt>
                <c:pt idx="553">
                  <c:v>1.4</c:v>
                </c:pt>
                <c:pt idx="554">
                  <c:v>1.3</c:v>
                </c:pt>
                <c:pt idx="555">
                  <c:v>1.3</c:v>
                </c:pt>
                <c:pt idx="556">
                  <c:v>1.4</c:v>
                </c:pt>
                <c:pt idx="557">
                  <c:v>1.4</c:v>
                </c:pt>
                <c:pt idx="558">
                  <c:v>1.4</c:v>
                </c:pt>
                <c:pt idx="559">
                  <c:v>1.4</c:v>
                </c:pt>
                <c:pt idx="560">
                  <c:v>1.3</c:v>
                </c:pt>
                <c:pt idx="561">
                  <c:v>1.3</c:v>
                </c:pt>
                <c:pt idx="562">
                  <c:v>2</c:v>
                </c:pt>
                <c:pt idx="563">
                  <c:v>45.6</c:v>
                </c:pt>
                <c:pt idx="564">
                  <c:v>43.7</c:v>
                </c:pt>
                <c:pt idx="565">
                  <c:v>43</c:v>
                </c:pt>
                <c:pt idx="566">
                  <c:v>42</c:v>
                </c:pt>
                <c:pt idx="567">
                  <c:v>41.4</c:v>
                </c:pt>
                <c:pt idx="568">
                  <c:v>41.5</c:v>
                </c:pt>
                <c:pt idx="569">
                  <c:v>41.7</c:v>
                </c:pt>
                <c:pt idx="570">
                  <c:v>40.9</c:v>
                </c:pt>
                <c:pt idx="571">
                  <c:v>41.4</c:v>
                </c:pt>
                <c:pt idx="572">
                  <c:v>40.6</c:v>
                </c:pt>
                <c:pt idx="573">
                  <c:v>40.700000000000003</c:v>
                </c:pt>
                <c:pt idx="574">
                  <c:v>41</c:v>
                </c:pt>
                <c:pt idx="575">
                  <c:v>40.4</c:v>
                </c:pt>
                <c:pt idx="576">
                  <c:v>40.1</c:v>
                </c:pt>
                <c:pt idx="577">
                  <c:v>39.9</c:v>
                </c:pt>
                <c:pt idx="578">
                  <c:v>38.800000000000004</c:v>
                </c:pt>
                <c:pt idx="579">
                  <c:v>39.1</c:v>
                </c:pt>
                <c:pt idx="580">
                  <c:v>38.4</c:v>
                </c:pt>
                <c:pt idx="581">
                  <c:v>37.800000000000004</c:v>
                </c:pt>
                <c:pt idx="582">
                  <c:v>37.700000000000003</c:v>
                </c:pt>
                <c:pt idx="583">
                  <c:v>37.200000000000003</c:v>
                </c:pt>
                <c:pt idx="584">
                  <c:v>37.5</c:v>
                </c:pt>
                <c:pt idx="585">
                  <c:v>37.700000000000003</c:v>
                </c:pt>
                <c:pt idx="586">
                  <c:v>37.6</c:v>
                </c:pt>
                <c:pt idx="587">
                  <c:v>38</c:v>
                </c:pt>
                <c:pt idx="588">
                  <c:v>38.300000000000004</c:v>
                </c:pt>
                <c:pt idx="589">
                  <c:v>37.9</c:v>
                </c:pt>
                <c:pt idx="590">
                  <c:v>38.6</c:v>
                </c:pt>
                <c:pt idx="591">
                  <c:v>38.800000000000004</c:v>
                </c:pt>
                <c:pt idx="592">
                  <c:v>38.9</c:v>
                </c:pt>
                <c:pt idx="593">
                  <c:v>39.300000000000004</c:v>
                </c:pt>
                <c:pt idx="594">
                  <c:v>39.6</c:v>
                </c:pt>
                <c:pt idx="595">
                  <c:v>39.5</c:v>
                </c:pt>
                <c:pt idx="596">
                  <c:v>39.4</c:v>
                </c:pt>
                <c:pt idx="597">
                  <c:v>38.9</c:v>
                </c:pt>
                <c:pt idx="598">
                  <c:v>39.5</c:v>
                </c:pt>
                <c:pt idx="599">
                  <c:v>38.9</c:v>
                </c:pt>
                <c:pt idx="600">
                  <c:v>38.6</c:v>
                </c:pt>
                <c:pt idx="601">
                  <c:v>39.4</c:v>
                </c:pt>
                <c:pt idx="602">
                  <c:v>39.6</c:v>
                </c:pt>
                <c:pt idx="603">
                  <c:v>39.800000000000004</c:v>
                </c:pt>
                <c:pt idx="604">
                  <c:v>30.1</c:v>
                </c:pt>
                <c:pt idx="605">
                  <c:v>1.4</c:v>
                </c:pt>
                <c:pt idx="606">
                  <c:v>1.4</c:v>
                </c:pt>
                <c:pt idx="607">
                  <c:v>1.4</c:v>
                </c:pt>
                <c:pt idx="608">
                  <c:v>1.4</c:v>
                </c:pt>
                <c:pt idx="609">
                  <c:v>1.3</c:v>
                </c:pt>
                <c:pt idx="610">
                  <c:v>1.3</c:v>
                </c:pt>
                <c:pt idx="611">
                  <c:v>1.4</c:v>
                </c:pt>
                <c:pt idx="612">
                  <c:v>1.4</c:v>
                </c:pt>
                <c:pt idx="613">
                  <c:v>1.4</c:v>
                </c:pt>
                <c:pt idx="614">
                  <c:v>1.4</c:v>
                </c:pt>
                <c:pt idx="615">
                  <c:v>1.3</c:v>
                </c:pt>
                <c:pt idx="616">
                  <c:v>1.4</c:v>
                </c:pt>
                <c:pt idx="617">
                  <c:v>1.3</c:v>
                </c:pt>
                <c:pt idx="618">
                  <c:v>1.4</c:v>
                </c:pt>
                <c:pt idx="619">
                  <c:v>1.4</c:v>
                </c:pt>
                <c:pt idx="620">
                  <c:v>1.4</c:v>
                </c:pt>
                <c:pt idx="621">
                  <c:v>1.4</c:v>
                </c:pt>
                <c:pt idx="622">
                  <c:v>1.4</c:v>
                </c:pt>
                <c:pt idx="623">
                  <c:v>1.4</c:v>
                </c:pt>
                <c:pt idx="624">
                  <c:v>1.3</c:v>
                </c:pt>
                <c:pt idx="625">
                  <c:v>1.4</c:v>
                </c:pt>
                <c:pt idx="626">
                  <c:v>1.4</c:v>
                </c:pt>
                <c:pt idx="627">
                  <c:v>1.4</c:v>
                </c:pt>
                <c:pt idx="628">
                  <c:v>1.4</c:v>
                </c:pt>
                <c:pt idx="629">
                  <c:v>1.4</c:v>
                </c:pt>
                <c:pt idx="630">
                  <c:v>1.3</c:v>
                </c:pt>
                <c:pt idx="631">
                  <c:v>1.4</c:v>
                </c:pt>
                <c:pt idx="632">
                  <c:v>1.4</c:v>
                </c:pt>
                <c:pt idx="633">
                  <c:v>1.4</c:v>
                </c:pt>
                <c:pt idx="634">
                  <c:v>1.4</c:v>
                </c:pt>
                <c:pt idx="635">
                  <c:v>1.4</c:v>
                </c:pt>
                <c:pt idx="636">
                  <c:v>1.4</c:v>
                </c:pt>
                <c:pt idx="637">
                  <c:v>1.4</c:v>
                </c:pt>
                <c:pt idx="638">
                  <c:v>1.4</c:v>
                </c:pt>
                <c:pt idx="639">
                  <c:v>1.4</c:v>
                </c:pt>
                <c:pt idx="640">
                  <c:v>1.4</c:v>
                </c:pt>
                <c:pt idx="641">
                  <c:v>1.4</c:v>
                </c:pt>
                <c:pt idx="642">
                  <c:v>1.4</c:v>
                </c:pt>
                <c:pt idx="643">
                  <c:v>1.4</c:v>
                </c:pt>
                <c:pt idx="644">
                  <c:v>1.4</c:v>
                </c:pt>
                <c:pt idx="645">
                  <c:v>1.4</c:v>
                </c:pt>
                <c:pt idx="646">
                  <c:v>1.4</c:v>
                </c:pt>
                <c:pt idx="647">
                  <c:v>1.4</c:v>
                </c:pt>
                <c:pt idx="648">
                  <c:v>1.4</c:v>
                </c:pt>
                <c:pt idx="649">
                  <c:v>1.4</c:v>
                </c:pt>
                <c:pt idx="650">
                  <c:v>1.3</c:v>
                </c:pt>
                <c:pt idx="651">
                  <c:v>1.4</c:v>
                </c:pt>
                <c:pt idx="652">
                  <c:v>1.4</c:v>
                </c:pt>
                <c:pt idx="653">
                  <c:v>1.4</c:v>
                </c:pt>
                <c:pt idx="654">
                  <c:v>1.4</c:v>
                </c:pt>
                <c:pt idx="655">
                  <c:v>1.4</c:v>
                </c:pt>
                <c:pt idx="656">
                  <c:v>1.4</c:v>
                </c:pt>
                <c:pt idx="657">
                  <c:v>1.4</c:v>
                </c:pt>
                <c:pt idx="658">
                  <c:v>1.4</c:v>
                </c:pt>
                <c:pt idx="659">
                  <c:v>1.4</c:v>
                </c:pt>
                <c:pt idx="660">
                  <c:v>1.4</c:v>
                </c:pt>
                <c:pt idx="661">
                  <c:v>1.4</c:v>
                </c:pt>
                <c:pt idx="662">
                  <c:v>1.4</c:v>
                </c:pt>
                <c:pt idx="663">
                  <c:v>1.3</c:v>
                </c:pt>
                <c:pt idx="664">
                  <c:v>1.3</c:v>
                </c:pt>
                <c:pt idx="665">
                  <c:v>1.4</c:v>
                </c:pt>
                <c:pt idx="666">
                  <c:v>1.4</c:v>
                </c:pt>
                <c:pt idx="667">
                  <c:v>1.4</c:v>
                </c:pt>
                <c:pt idx="668">
                  <c:v>1.4</c:v>
                </c:pt>
                <c:pt idx="669">
                  <c:v>1.4</c:v>
                </c:pt>
                <c:pt idx="670">
                  <c:v>1.4</c:v>
                </c:pt>
                <c:pt idx="671">
                  <c:v>1.4</c:v>
                </c:pt>
                <c:pt idx="672">
                  <c:v>1.4</c:v>
                </c:pt>
                <c:pt idx="673">
                  <c:v>1.4</c:v>
                </c:pt>
                <c:pt idx="674">
                  <c:v>1.4</c:v>
                </c:pt>
                <c:pt idx="675">
                  <c:v>1.4</c:v>
                </c:pt>
                <c:pt idx="676">
                  <c:v>1.4</c:v>
                </c:pt>
                <c:pt idx="677">
                  <c:v>1.4</c:v>
                </c:pt>
                <c:pt idx="678">
                  <c:v>1.4</c:v>
                </c:pt>
                <c:pt idx="679">
                  <c:v>1.4</c:v>
                </c:pt>
                <c:pt idx="680">
                  <c:v>1.4</c:v>
                </c:pt>
                <c:pt idx="681">
                  <c:v>1.4</c:v>
                </c:pt>
                <c:pt idx="682">
                  <c:v>1.4</c:v>
                </c:pt>
                <c:pt idx="683">
                  <c:v>1.4</c:v>
                </c:pt>
                <c:pt idx="684">
                  <c:v>1.4</c:v>
                </c:pt>
                <c:pt idx="685">
                  <c:v>1.4</c:v>
                </c:pt>
                <c:pt idx="686">
                  <c:v>1.4</c:v>
                </c:pt>
                <c:pt idx="687">
                  <c:v>1.4</c:v>
                </c:pt>
                <c:pt idx="688">
                  <c:v>1.4</c:v>
                </c:pt>
                <c:pt idx="689">
                  <c:v>1.4</c:v>
                </c:pt>
                <c:pt idx="690">
                  <c:v>1.4</c:v>
                </c:pt>
                <c:pt idx="691">
                  <c:v>1.4</c:v>
                </c:pt>
                <c:pt idx="692">
                  <c:v>1.4</c:v>
                </c:pt>
                <c:pt idx="693">
                  <c:v>1.4</c:v>
                </c:pt>
                <c:pt idx="694">
                  <c:v>1.4</c:v>
                </c:pt>
                <c:pt idx="695">
                  <c:v>1.4</c:v>
                </c:pt>
                <c:pt idx="696">
                  <c:v>1.3</c:v>
                </c:pt>
                <c:pt idx="697">
                  <c:v>1.4</c:v>
                </c:pt>
                <c:pt idx="698">
                  <c:v>1.4</c:v>
                </c:pt>
                <c:pt idx="699">
                  <c:v>1.4</c:v>
                </c:pt>
                <c:pt idx="700">
                  <c:v>1.4</c:v>
                </c:pt>
                <c:pt idx="701">
                  <c:v>1.4</c:v>
                </c:pt>
                <c:pt idx="702">
                  <c:v>1.3</c:v>
                </c:pt>
                <c:pt idx="703">
                  <c:v>1.4</c:v>
                </c:pt>
                <c:pt idx="704">
                  <c:v>1.4</c:v>
                </c:pt>
                <c:pt idx="705">
                  <c:v>1.4</c:v>
                </c:pt>
                <c:pt idx="706">
                  <c:v>1.4</c:v>
                </c:pt>
                <c:pt idx="707">
                  <c:v>1.4</c:v>
                </c:pt>
                <c:pt idx="708">
                  <c:v>1.4</c:v>
                </c:pt>
                <c:pt idx="709">
                  <c:v>1.4</c:v>
                </c:pt>
                <c:pt idx="710">
                  <c:v>1.4</c:v>
                </c:pt>
                <c:pt idx="711">
                  <c:v>1.4</c:v>
                </c:pt>
                <c:pt idx="712">
                  <c:v>1.4</c:v>
                </c:pt>
                <c:pt idx="713">
                  <c:v>1.4</c:v>
                </c:pt>
                <c:pt idx="714">
                  <c:v>1.4</c:v>
                </c:pt>
                <c:pt idx="715">
                  <c:v>1.3</c:v>
                </c:pt>
                <c:pt idx="716">
                  <c:v>1.4</c:v>
                </c:pt>
                <c:pt idx="717">
                  <c:v>1.4</c:v>
                </c:pt>
                <c:pt idx="718">
                  <c:v>1.4</c:v>
                </c:pt>
                <c:pt idx="719">
                  <c:v>1.4</c:v>
                </c:pt>
                <c:pt idx="720">
                  <c:v>1.4</c:v>
                </c:pt>
                <c:pt idx="721">
                  <c:v>1.3</c:v>
                </c:pt>
                <c:pt idx="722">
                  <c:v>1.4</c:v>
                </c:pt>
                <c:pt idx="723">
                  <c:v>1.4</c:v>
                </c:pt>
                <c:pt idx="724">
                  <c:v>1.4</c:v>
                </c:pt>
                <c:pt idx="725">
                  <c:v>1.4</c:v>
                </c:pt>
                <c:pt idx="726">
                  <c:v>1.4</c:v>
                </c:pt>
                <c:pt idx="727">
                  <c:v>1.4</c:v>
                </c:pt>
                <c:pt idx="728">
                  <c:v>1.3</c:v>
                </c:pt>
                <c:pt idx="729">
                  <c:v>1.4</c:v>
                </c:pt>
                <c:pt idx="730">
                  <c:v>1.4</c:v>
                </c:pt>
                <c:pt idx="731">
                  <c:v>1.4</c:v>
                </c:pt>
                <c:pt idx="732">
                  <c:v>1.4</c:v>
                </c:pt>
                <c:pt idx="733">
                  <c:v>1.4</c:v>
                </c:pt>
                <c:pt idx="734">
                  <c:v>1.4</c:v>
                </c:pt>
                <c:pt idx="735">
                  <c:v>1.4</c:v>
                </c:pt>
                <c:pt idx="736">
                  <c:v>1.4</c:v>
                </c:pt>
                <c:pt idx="737">
                  <c:v>1.4</c:v>
                </c:pt>
                <c:pt idx="738">
                  <c:v>1.4</c:v>
                </c:pt>
                <c:pt idx="739">
                  <c:v>1.4</c:v>
                </c:pt>
                <c:pt idx="740">
                  <c:v>1.4</c:v>
                </c:pt>
                <c:pt idx="741">
                  <c:v>1.3</c:v>
                </c:pt>
                <c:pt idx="742">
                  <c:v>1.4</c:v>
                </c:pt>
                <c:pt idx="743">
                  <c:v>1.4</c:v>
                </c:pt>
                <c:pt idx="744">
                  <c:v>1.4</c:v>
                </c:pt>
                <c:pt idx="745">
                  <c:v>1.4</c:v>
                </c:pt>
                <c:pt idx="746">
                  <c:v>1.4</c:v>
                </c:pt>
                <c:pt idx="747">
                  <c:v>1.4</c:v>
                </c:pt>
                <c:pt idx="748">
                  <c:v>1.3</c:v>
                </c:pt>
                <c:pt idx="749">
                  <c:v>1.4</c:v>
                </c:pt>
                <c:pt idx="750">
                  <c:v>1.4</c:v>
                </c:pt>
                <c:pt idx="751">
                  <c:v>1.4</c:v>
                </c:pt>
                <c:pt idx="752">
                  <c:v>1.4</c:v>
                </c:pt>
                <c:pt idx="753">
                  <c:v>1.4</c:v>
                </c:pt>
                <c:pt idx="754">
                  <c:v>1.3</c:v>
                </c:pt>
                <c:pt idx="755">
                  <c:v>1.4</c:v>
                </c:pt>
                <c:pt idx="756">
                  <c:v>1.4</c:v>
                </c:pt>
                <c:pt idx="757">
                  <c:v>1.4</c:v>
                </c:pt>
                <c:pt idx="758">
                  <c:v>1.4</c:v>
                </c:pt>
                <c:pt idx="759">
                  <c:v>1.4</c:v>
                </c:pt>
                <c:pt idx="760">
                  <c:v>1.3</c:v>
                </c:pt>
                <c:pt idx="761">
                  <c:v>1.4</c:v>
                </c:pt>
                <c:pt idx="762">
                  <c:v>1.4</c:v>
                </c:pt>
                <c:pt idx="763">
                  <c:v>1.4</c:v>
                </c:pt>
                <c:pt idx="764">
                  <c:v>1.4</c:v>
                </c:pt>
                <c:pt idx="765">
                  <c:v>1.4</c:v>
                </c:pt>
                <c:pt idx="766">
                  <c:v>1.4</c:v>
                </c:pt>
                <c:pt idx="767">
                  <c:v>1.4</c:v>
                </c:pt>
                <c:pt idx="768">
                  <c:v>1.4</c:v>
                </c:pt>
                <c:pt idx="769">
                  <c:v>1.4</c:v>
                </c:pt>
                <c:pt idx="770">
                  <c:v>1.4</c:v>
                </c:pt>
                <c:pt idx="771">
                  <c:v>1.4</c:v>
                </c:pt>
                <c:pt idx="772">
                  <c:v>1.4</c:v>
                </c:pt>
                <c:pt idx="773">
                  <c:v>1.4</c:v>
                </c:pt>
                <c:pt idx="774">
                  <c:v>1.4</c:v>
                </c:pt>
                <c:pt idx="775">
                  <c:v>1.4</c:v>
                </c:pt>
                <c:pt idx="776">
                  <c:v>1.4</c:v>
                </c:pt>
                <c:pt idx="777">
                  <c:v>1.4</c:v>
                </c:pt>
                <c:pt idx="778">
                  <c:v>1.4</c:v>
                </c:pt>
                <c:pt idx="779">
                  <c:v>1.4</c:v>
                </c:pt>
                <c:pt idx="780">
                  <c:v>1.3</c:v>
                </c:pt>
                <c:pt idx="781">
                  <c:v>1.4</c:v>
                </c:pt>
                <c:pt idx="782">
                  <c:v>1.4</c:v>
                </c:pt>
                <c:pt idx="783">
                  <c:v>1.4</c:v>
                </c:pt>
                <c:pt idx="784">
                  <c:v>1.4</c:v>
                </c:pt>
                <c:pt idx="785">
                  <c:v>1.4</c:v>
                </c:pt>
                <c:pt idx="786">
                  <c:v>1.4</c:v>
                </c:pt>
                <c:pt idx="787">
                  <c:v>1.4</c:v>
                </c:pt>
                <c:pt idx="788">
                  <c:v>1.4</c:v>
                </c:pt>
                <c:pt idx="789">
                  <c:v>1.4</c:v>
                </c:pt>
                <c:pt idx="790">
                  <c:v>1.4</c:v>
                </c:pt>
                <c:pt idx="791">
                  <c:v>1.4</c:v>
                </c:pt>
                <c:pt idx="792">
                  <c:v>1.4</c:v>
                </c:pt>
                <c:pt idx="793">
                  <c:v>1.4</c:v>
                </c:pt>
                <c:pt idx="794">
                  <c:v>1.4</c:v>
                </c:pt>
                <c:pt idx="795">
                  <c:v>1.4</c:v>
                </c:pt>
                <c:pt idx="796">
                  <c:v>1.4</c:v>
                </c:pt>
                <c:pt idx="797">
                  <c:v>1.4</c:v>
                </c:pt>
                <c:pt idx="798">
                  <c:v>1.4</c:v>
                </c:pt>
                <c:pt idx="799">
                  <c:v>1.4</c:v>
                </c:pt>
                <c:pt idx="800">
                  <c:v>1.4</c:v>
                </c:pt>
                <c:pt idx="801">
                  <c:v>1.4</c:v>
                </c:pt>
                <c:pt idx="802">
                  <c:v>1.4</c:v>
                </c:pt>
                <c:pt idx="803">
                  <c:v>1.4</c:v>
                </c:pt>
                <c:pt idx="804">
                  <c:v>1.4</c:v>
                </c:pt>
                <c:pt idx="805">
                  <c:v>1.4</c:v>
                </c:pt>
                <c:pt idx="806">
                  <c:v>1.4</c:v>
                </c:pt>
                <c:pt idx="807">
                  <c:v>1.4</c:v>
                </c:pt>
                <c:pt idx="808">
                  <c:v>1.4</c:v>
                </c:pt>
                <c:pt idx="809">
                  <c:v>1.4</c:v>
                </c:pt>
                <c:pt idx="810">
                  <c:v>1.4</c:v>
                </c:pt>
                <c:pt idx="811">
                  <c:v>1.4</c:v>
                </c:pt>
                <c:pt idx="812">
                  <c:v>1.4</c:v>
                </c:pt>
                <c:pt idx="813">
                  <c:v>1.4</c:v>
                </c:pt>
                <c:pt idx="814">
                  <c:v>1.4</c:v>
                </c:pt>
                <c:pt idx="815">
                  <c:v>1.4</c:v>
                </c:pt>
                <c:pt idx="816">
                  <c:v>1.4</c:v>
                </c:pt>
                <c:pt idx="817">
                  <c:v>1.4</c:v>
                </c:pt>
                <c:pt idx="818">
                  <c:v>1.4</c:v>
                </c:pt>
                <c:pt idx="819">
                  <c:v>1.4</c:v>
                </c:pt>
                <c:pt idx="820">
                  <c:v>1.4</c:v>
                </c:pt>
                <c:pt idx="821">
                  <c:v>1.4</c:v>
                </c:pt>
                <c:pt idx="822">
                  <c:v>1.4</c:v>
                </c:pt>
                <c:pt idx="823">
                  <c:v>1.4</c:v>
                </c:pt>
                <c:pt idx="824">
                  <c:v>1.4</c:v>
                </c:pt>
                <c:pt idx="825">
                  <c:v>1.4</c:v>
                </c:pt>
                <c:pt idx="826">
                  <c:v>1.4</c:v>
                </c:pt>
                <c:pt idx="827">
                  <c:v>1.4</c:v>
                </c:pt>
                <c:pt idx="828">
                  <c:v>1.4</c:v>
                </c:pt>
                <c:pt idx="829">
                  <c:v>1.4</c:v>
                </c:pt>
                <c:pt idx="830">
                  <c:v>1.4</c:v>
                </c:pt>
                <c:pt idx="831">
                  <c:v>1.4</c:v>
                </c:pt>
                <c:pt idx="832">
                  <c:v>1.4</c:v>
                </c:pt>
                <c:pt idx="833">
                  <c:v>1.4</c:v>
                </c:pt>
                <c:pt idx="834">
                  <c:v>1.4</c:v>
                </c:pt>
                <c:pt idx="835">
                  <c:v>1.4</c:v>
                </c:pt>
                <c:pt idx="836">
                  <c:v>1.4</c:v>
                </c:pt>
                <c:pt idx="837">
                  <c:v>1.4</c:v>
                </c:pt>
                <c:pt idx="838">
                  <c:v>1.4</c:v>
                </c:pt>
                <c:pt idx="839">
                  <c:v>1.4</c:v>
                </c:pt>
                <c:pt idx="840">
                  <c:v>1.4</c:v>
                </c:pt>
                <c:pt idx="841">
                  <c:v>1.4</c:v>
                </c:pt>
                <c:pt idx="842">
                  <c:v>1.4</c:v>
                </c:pt>
                <c:pt idx="843">
                  <c:v>1.4</c:v>
                </c:pt>
                <c:pt idx="844">
                  <c:v>1.4</c:v>
                </c:pt>
                <c:pt idx="845">
                  <c:v>48</c:v>
                </c:pt>
                <c:pt idx="846">
                  <c:v>45.9</c:v>
                </c:pt>
                <c:pt idx="847">
                  <c:v>43.9</c:v>
                </c:pt>
                <c:pt idx="848">
                  <c:v>42.7</c:v>
                </c:pt>
                <c:pt idx="849">
                  <c:v>42.8</c:v>
                </c:pt>
                <c:pt idx="850">
                  <c:v>41.9</c:v>
                </c:pt>
                <c:pt idx="851">
                  <c:v>41.3</c:v>
                </c:pt>
                <c:pt idx="852">
                  <c:v>41.4</c:v>
                </c:pt>
                <c:pt idx="853">
                  <c:v>41</c:v>
                </c:pt>
                <c:pt idx="854">
                  <c:v>41.6</c:v>
                </c:pt>
                <c:pt idx="855">
                  <c:v>41.3</c:v>
                </c:pt>
                <c:pt idx="856">
                  <c:v>41.6</c:v>
                </c:pt>
                <c:pt idx="857">
                  <c:v>41.9</c:v>
                </c:pt>
                <c:pt idx="858">
                  <c:v>42.1</c:v>
                </c:pt>
                <c:pt idx="859">
                  <c:v>42.1</c:v>
                </c:pt>
                <c:pt idx="860">
                  <c:v>42.4</c:v>
                </c:pt>
                <c:pt idx="861">
                  <c:v>42.4</c:v>
                </c:pt>
                <c:pt idx="862">
                  <c:v>41.8</c:v>
                </c:pt>
                <c:pt idx="863">
                  <c:v>42.4</c:v>
                </c:pt>
                <c:pt idx="864">
                  <c:v>42.1</c:v>
                </c:pt>
                <c:pt idx="865">
                  <c:v>41.4</c:v>
                </c:pt>
                <c:pt idx="866">
                  <c:v>40.800000000000004</c:v>
                </c:pt>
                <c:pt idx="867">
                  <c:v>40.5</c:v>
                </c:pt>
                <c:pt idx="868">
                  <c:v>40.4</c:v>
                </c:pt>
                <c:pt idx="869">
                  <c:v>38.9</c:v>
                </c:pt>
                <c:pt idx="870">
                  <c:v>38.9</c:v>
                </c:pt>
                <c:pt idx="871">
                  <c:v>38.9</c:v>
                </c:pt>
                <c:pt idx="872">
                  <c:v>39.800000000000004</c:v>
                </c:pt>
                <c:pt idx="873">
                  <c:v>39.800000000000004</c:v>
                </c:pt>
                <c:pt idx="874">
                  <c:v>40.200000000000003</c:v>
                </c:pt>
                <c:pt idx="875">
                  <c:v>41.3</c:v>
                </c:pt>
                <c:pt idx="876">
                  <c:v>41.1</c:v>
                </c:pt>
                <c:pt idx="877">
                  <c:v>41.4</c:v>
                </c:pt>
                <c:pt idx="878">
                  <c:v>43.3</c:v>
                </c:pt>
                <c:pt idx="879">
                  <c:v>43.2</c:v>
                </c:pt>
                <c:pt idx="880">
                  <c:v>43.1</c:v>
                </c:pt>
                <c:pt idx="881">
                  <c:v>42.6</c:v>
                </c:pt>
                <c:pt idx="882">
                  <c:v>42.5</c:v>
                </c:pt>
                <c:pt idx="883">
                  <c:v>42.4</c:v>
                </c:pt>
                <c:pt idx="884">
                  <c:v>42.7</c:v>
                </c:pt>
                <c:pt idx="885">
                  <c:v>42.5</c:v>
                </c:pt>
                <c:pt idx="886">
                  <c:v>42.6</c:v>
                </c:pt>
                <c:pt idx="887">
                  <c:v>42.4</c:v>
                </c:pt>
                <c:pt idx="888">
                  <c:v>42.8</c:v>
                </c:pt>
                <c:pt idx="889">
                  <c:v>42.8</c:v>
                </c:pt>
                <c:pt idx="890">
                  <c:v>43.1</c:v>
                </c:pt>
                <c:pt idx="891">
                  <c:v>43.2</c:v>
                </c:pt>
                <c:pt idx="892">
                  <c:v>43.3</c:v>
                </c:pt>
                <c:pt idx="893">
                  <c:v>42.7</c:v>
                </c:pt>
                <c:pt idx="894">
                  <c:v>42.8</c:v>
                </c:pt>
                <c:pt idx="895">
                  <c:v>43.6</c:v>
                </c:pt>
                <c:pt idx="896">
                  <c:v>44</c:v>
                </c:pt>
                <c:pt idx="897">
                  <c:v>44</c:v>
                </c:pt>
                <c:pt idx="898">
                  <c:v>44</c:v>
                </c:pt>
                <c:pt idx="899">
                  <c:v>42.8</c:v>
                </c:pt>
                <c:pt idx="900">
                  <c:v>42.8</c:v>
                </c:pt>
                <c:pt idx="901">
                  <c:v>43</c:v>
                </c:pt>
                <c:pt idx="902">
                  <c:v>41.8</c:v>
                </c:pt>
                <c:pt idx="903">
                  <c:v>41.4</c:v>
                </c:pt>
                <c:pt idx="904">
                  <c:v>42.2</c:v>
                </c:pt>
                <c:pt idx="905">
                  <c:v>41.1</c:v>
                </c:pt>
                <c:pt idx="906">
                  <c:v>41.8</c:v>
                </c:pt>
                <c:pt idx="907">
                  <c:v>42.1</c:v>
                </c:pt>
                <c:pt idx="908">
                  <c:v>41.9</c:v>
                </c:pt>
                <c:pt idx="909">
                  <c:v>41.8</c:v>
                </c:pt>
                <c:pt idx="910">
                  <c:v>42.1</c:v>
                </c:pt>
                <c:pt idx="911">
                  <c:v>41.9</c:v>
                </c:pt>
                <c:pt idx="912">
                  <c:v>42</c:v>
                </c:pt>
                <c:pt idx="913">
                  <c:v>42.2</c:v>
                </c:pt>
                <c:pt idx="914">
                  <c:v>42.3</c:v>
                </c:pt>
                <c:pt idx="915">
                  <c:v>42.3</c:v>
                </c:pt>
                <c:pt idx="916">
                  <c:v>43</c:v>
                </c:pt>
                <c:pt idx="917">
                  <c:v>43.5</c:v>
                </c:pt>
                <c:pt idx="918">
                  <c:v>43.5</c:v>
                </c:pt>
                <c:pt idx="919">
                  <c:v>42.9</c:v>
                </c:pt>
                <c:pt idx="920">
                  <c:v>42.6</c:v>
                </c:pt>
                <c:pt idx="921">
                  <c:v>42</c:v>
                </c:pt>
                <c:pt idx="922">
                  <c:v>42.5</c:v>
                </c:pt>
                <c:pt idx="923">
                  <c:v>42.4</c:v>
                </c:pt>
                <c:pt idx="924">
                  <c:v>42.7</c:v>
                </c:pt>
                <c:pt idx="925">
                  <c:v>41.7</c:v>
                </c:pt>
                <c:pt idx="926">
                  <c:v>42</c:v>
                </c:pt>
                <c:pt idx="927">
                  <c:v>42.4</c:v>
                </c:pt>
                <c:pt idx="928">
                  <c:v>41.6</c:v>
                </c:pt>
                <c:pt idx="929">
                  <c:v>41</c:v>
                </c:pt>
                <c:pt idx="930">
                  <c:v>41</c:v>
                </c:pt>
                <c:pt idx="931">
                  <c:v>40.1</c:v>
                </c:pt>
                <c:pt idx="932">
                  <c:v>39.800000000000004</c:v>
                </c:pt>
                <c:pt idx="933">
                  <c:v>39.800000000000004</c:v>
                </c:pt>
                <c:pt idx="934">
                  <c:v>39.200000000000003</c:v>
                </c:pt>
                <c:pt idx="935">
                  <c:v>1.4</c:v>
                </c:pt>
                <c:pt idx="936">
                  <c:v>1.4</c:v>
                </c:pt>
                <c:pt idx="937">
                  <c:v>1.4</c:v>
                </c:pt>
                <c:pt idx="938">
                  <c:v>1.4</c:v>
                </c:pt>
                <c:pt idx="939">
                  <c:v>1.4</c:v>
                </c:pt>
                <c:pt idx="940">
                  <c:v>1.4</c:v>
                </c:pt>
                <c:pt idx="941">
                  <c:v>1.4</c:v>
                </c:pt>
                <c:pt idx="942">
                  <c:v>1.4</c:v>
                </c:pt>
                <c:pt idx="943">
                  <c:v>1.4</c:v>
                </c:pt>
                <c:pt idx="944">
                  <c:v>1.4</c:v>
                </c:pt>
                <c:pt idx="945">
                  <c:v>1.4</c:v>
                </c:pt>
                <c:pt idx="946">
                  <c:v>1.4</c:v>
                </c:pt>
                <c:pt idx="947">
                  <c:v>1.4</c:v>
                </c:pt>
                <c:pt idx="948">
                  <c:v>1.4</c:v>
                </c:pt>
                <c:pt idx="949">
                  <c:v>1.4</c:v>
                </c:pt>
                <c:pt idx="950">
                  <c:v>1.4</c:v>
                </c:pt>
                <c:pt idx="951">
                  <c:v>1.4</c:v>
                </c:pt>
                <c:pt idx="952">
                  <c:v>1.4</c:v>
                </c:pt>
                <c:pt idx="953">
                  <c:v>1.4</c:v>
                </c:pt>
                <c:pt idx="954">
                  <c:v>1.4</c:v>
                </c:pt>
                <c:pt idx="955">
                  <c:v>1.4</c:v>
                </c:pt>
                <c:pt idx="956">
                  <c:v>1.4</c:v>
                </c:pt>
                <c:pt idx="957">
                  <c:v>1.4</c:v>
                </c:pt>
                <c:pt idx="958">
                  <c:v>1.4</c:v>
                </c:pt>
                <c:pt idx="959">
                  <c:v>1.4</c:v>
                </c:pt>
                <c:pt idx="960">
                  <c:v>1.4</c:v>
                </c:pt>
                <c:pt idx="961">
                  <c:v>1.4</c:v>
                </c:pt>
                <c:pt idx="962">
                  <c:v>1.4</c:v>
                </c:pt>
                <c:pt idx="963">
                  <c:v>1.4</c:v>
                </c:pt>
                <c:pt idx="964">
                  <c:v>1.4</c:v>
                </c:pt>
                <c:pt idx="965">
                  <c:v>1.4</c:v>
                </c:pt>
                <c:pt idx="966">
                  <c:v>1.4</c:v>
                </c:pt>
                <c:pt idx="967">
                  <c:v>1.4</c:v>
                </c:pt>
                <c:pt idx="968">
                  <c:v>1.4</c:v>
                </c:pt>
                <c:pt idx="969">
                  <c:v>1.4</c:v>
                </c:pt>
                <c:pt idx="970">
                  <c:v>1.4</c:v>
                </c:pt>
                <c:pt idx="971">
                  <c:v>1.4</c:v>
                </c:pt>
                <c:pt idx="972">
                  <c:v>1.4</c:v>
                </c:pt>
                <c:pt idx="973">
                  <c:v>1.4</c:v>
                </c:pt>
                <c:pt idx="974">
                  <c:v>1.4</c:v>
                </c:pt>
                <c:pt idx="975">
                  <c:v>1.4</c:v>
                </c:pt>
                <c:pt idx="976">
                  <c:v>1.4</c:v>
                </c:pt>
                <c:pt idx="977">
                  <c:v>1.4</c:v>
                </c:pt>
                <c:pt idx="978">
                  <c:v>1.4</c:v>
                </c:pt>
                <c:pt idx="979">
                  <c:v>1.4</c:v>
                </c:pt>
                <c:pt idx="980">
                  <c:v>1.4</c:v>
                </c:pt>
                <c:pt idx="981">
                  <c:v>1.4</c:v>
                </c:pt>
                <c:pt idx="982">
                  <c:v>1.4</c:v>
                </c:pt>
                <c:pt idx="983">
                  <c:v>1.4</c:v>
                </c:pt>
                <c:pt idx="984">
                  <c:v>1.4</c:v>
                </c:pt>
                <c:pt idx="985">
                  <c:v>1.4</c:v>
                </c:pt>
                <c:pt idx="986">
                  <c:v>1.4</c:v>
                </c:pt>
                <c:pt idx="987">
                  <c:v>1.4</c:v>
                </c:pt>
                <c:pt idx="988">
                  <c:v>2</c:v>
                </c:pt>
                <c:pt idx="989">
                  <c:v>43.8</c:v>
                </c:pt>
                <c:pt idx="990">
                  <c:v>41.8</c:v>
                </c:pt>
                <c:pt idx="991">
                  <c:v>40.5</c:v>
                </c:pt>
                <c:pt idx="992">
                  <c:v>38.700000000000003</c:v>
                </c:pt>
                <c:pt idx="993">
                  <c:v>38.700000000000003</c:v>
                </c:pt>
                <c:pt idx="994">
                  <c:v>38.6</c:v>
                </c:pt>
                <c:pt idx="995">
                  <c:v>37.6</c:v>
                </c:pt>
                <c:pt idx="996">
                  <c:v>37.700000000000003</c:v>
                </c:pt>
                <c:pt idx="997">
                  <c:v>37.700000000000003</c:v>
                </c:pt>
                <c:pt idx="998">
                  <c:v>37.300000000000004</c:v>
                </c:pt>
                <c:pt idx="999">
                  <c:v>37.200000000000003</c:v>
                </c:pt>
                <c:pt idx="1000">
                  <c:v>38.4</c:v>
                </c:pt>
                <c:pt idx="1001">
                  <c:v>38.4</c:v>
                </c:pt>
                <c:pt idx="1002">
                  <c:v>38.1</c:v>
                </c:pt>
                <c:pt idx="1003">
                  <c:v>38</c:v>
                </c:pt>
                <c:pt idx="1004">
                  <c:v>37.5</c:v>
                </c:pt>
                <c:pt idx="1005">
                  <c:v>38.300000000000004</c:v>
                </c:pt>
                <c:pt idx="1006">
                  <c:v>37.800000000000004</c:v>
                </c:pt>
                <c:pt idx="1007">
                  <c:v>39.1</c:v>
                </c:pt>
                <c:pt idx="1008">
                  <c:v>38.9</c:v>
                </c:pt>
                <c:pt idx="1009">
                  <c:v>37.700000000000003</c:v>
                </c:pt>
                <c:pt idx="1010">
                  <c:v>38.300000000000004</c:v>
                </c:pt>
                <c:pt idx="1011">
                  <c:v>37.4</c:v>
                </c:pt>
                <c:pt idx="1012">
                  <c:v>37.700000000000003</c:v>
                </c:pt>
                <c:pt idx="1013">
                  <c:v>38.5</c:v>
                </c:pt>
                <c:pt idx="1014">
                  <c:v>38.4</c:v>
                </c:pt>
                <c:pt idx="1015">
                  <c:v>38.5</c:v>
                </c:pt>
                <c:pt idx="1016">
                  <c:v>38.4</c:v>
                </c:pt>
                <c:pt idx="1017">
                  <c:v>39.1</c:v>
                </c:pt>
                <c:pt idx="1018">
                  <c:v>40</c:v>
                </c:pt>
                <c:pt idx="1019">
                  <c:v>39.200000000000003</c:v>
                </c:pt>
                <c:pt idx="1020">
                  <c:v>39.300000000000004</c:v>
                </c:pt>
                <c:pt idx="1021">
                  <c:v>39.5</c:v>
                </c:pt>
                <c:pt idx="1022">
                  <c:v>39.5</c:v>
                </c:pt>
                <c:pt idx="1023">
                  <c:v>38.700000000000003</c:v>
                </c:pt>
                <c:pt idx="1024">
                  <c:v>38.800000000000004</c:v>
                </c:pt>
                <c:pt idx="1025">
                  <c:v>39.6</c:v>
                </c:pt>
                <c:pt idx="1026">
                  <c:v>38.9</c:v>
                </c:pt>
                <c:pt idx="1027">
                  <c:v>39.1</c:v>
                </c:pt>
                <c:pt idx="1028">
                  <c:v>38.1</c:v>
                </c:pt>
                <c:pt idx="1029">
                  <c:v>39.9</c:v>
                </c:pt>
                <c:pt idx="1030">
                  <c:v>39.700000000000003</c:v>
                </c:pt>
                <c:pt idx="1031">
                  <c:v>39.800000000000004</c:v>
                </c:pt>
                <c:pt idx="1032">
                  <c:v>39</c:v>
                </c:pt>
                <c:pt idx="1033">
                  <c:v>39.5</c:v>
                </c:pt>
                <c:pt idx="1034">
                  <c:v>40.1</c:v>
                </c:pt>
                <c:pt idx="1035">
                  <c:v>39.9</c:v>
                </c:pt>
                <c:pt idx="1036">
                  <c:v>41.8</c:v>
                </c:pt>
                <c:pt idx="1037">
                  <c:v>38.1</c:v>
                </c:pt>
                <c:pt idx="1038">
                  <c:v>39.800000000000004</c:v>
                </c:pt>
                <c:pt idx="1039">
                  <c:v>38</c:v>
                </c:pt>
                <c:pt idx="1040">
                  <c:v>37.800000000000004</c:v>
                </c:pt>
                <c:pt idx="1041">
                  <c:v>38.300000000000004</c:v>
                </c:pt>
                <c:pt idx="1042">
                  <c:v>38.800000000000004</c:v>
                </c:pt>
                <c:pt idx="1043">
                  <c:v>38</c:v>
                </c:pt>
                <c:pt idx="1044">
                  <c:v>38.4</c:v>
                </c:pt>
                <c:pt idx="1045">
                  <c:v>38</c:v>
                </c:pt>
                <c:pt idx="1046">
                  <c:v>37.300000000000004</c:v>
                </c:pt>
                <c:pt idx="1047">
                  <c:v>38</c:v>
                </c:pt>
                <c:pt idx="1048">
                  <c:v>38.200000000000003</c:v>
                </c:pt>
                <c:pt idx="1049">
                  <c:v>36.800000000000004</c:v>
                </c:pt>
                <c:pt idx="1050">
                  <c:v>37.6</c:v>
                </c:pt>
                <c:pt idx="1051">
                  <c:v>37.800000000000004</c:v>
                </c:pt>
                <c:pt idx="1052">
                  <c:v>37.800000000000004</c:v>
                </c:pt>
                <c:pt idx="1053">
                  <c:v>36.700000000000003</c:v>
                </c:pt>
                <c:pt idx="1054">
                  <c:v>38.300000000000004</c:v>
                </c:pt>
                <c:pt idx="1055">
                  <c:v>37.5</c:v>
                </c:pt>
                <c:pt idx="1056">
                  <c:v>38.1</c:v>
                </c:pt>
                <c:pt idx="1057">
                  <c:v>37.4</c:v>
                </c:pt>
                <c:pt idx="1058">
                  <c:v>37.4</c:v>
                </c:pt>
                <c:pt idx="1059">
                  <c:v>38.800000000000004</c:v>
                </c:pt>
                <c:pt idx="1060">
                  <c:v>37.4</c:v>
                </c:pt>
                <c:pt idx="1061">
                  <c:v>36.6</c:v>
                </c:pt>
                <c:pt idx="1062">
                  <c:v>37.700000000000003</c:v>
                </c:pt>
                <c:pt idx="1063">
                  <c:v>35.700000000000003</c:v>
                </c:pt>
                <c:pt idx="1064">
                  <c:v>36.5</c:v>
                </c:pt>
                <c:pt idx="1065">
                  <c:v>37</c:v>
                </c:pt>
                <c:pt idx="1066">
                  <c:v>38.300000000000004</c:v>
                </c:pt>
                <c:pt idx="1067">
                  <c:v>37</c:v>
                </c:pt>
                <c:pt idx="1068">
                  <c:v>36.9</c:v>
                </c:pt>
                <c:pt idx="1069">
                  <c:v>37.4</c:v>
                </c:pt>
                <c:pt idx="1070">
                  <c:v>36.800000000000004</c:v>
                </c:pt>
                <c:pt idx="1071">
                  <c:v>36.4</c:v>
                </c:pt>
                <c:pt idx="1072">
                  <c:v>36.6</c:v>
                </c:pt>
                <c:pt idx="1073">
                  <c:v>36.300000000000004</c:v>
                </c:pt>
                <c:pt idx="1074">
                  <c:v>35.800000000000004</c:v>
                </c:pt>
                <c:pt idx="1075">
                  <c:v>36.200000000000003</c:v>
                </c:pt>
                <c:pt idx="1076">
                  <c:v>36.6</c:v>
                </c:pt>
                <c:pt idx="1077">
                  <c:v>36.300000000000004</c:v>
                </c:pt>
                <c:pt idx="1078">
                  <c:v>22.9</c:v>
                </c:pt>
                <c:pt idx="1079">
                  <c:v>1.3</c:v>
                </c:pt>
                <c:pt idx="1080">
                  <c:v>1.4</c:v>
                </c:pt>
                <c:pt idx="1081">
                  <c:v>1.3</c:v>
                </c:pt>
                <c:pt idx="1082">
                  <c:v>1.4</c:v>
                </c:pt>
                <c:pt idx="1083">
                  <c:v>1.4</c:v>
                </c:pt>
                <c:pt idx="1084">
                  <c:v>1.4</c:v>
                </c:pt>
                <c:pt idx="1085">
                  <c:v>1.4</c:v>
                </c:pt>
                <c:pt idx="1086">
                  <c:v>1.4</c:v>
                </c:pt>
                <c:pt idx="1087">
                  <c:v>1.4</c:v>
                </c:pt>
                <c:pt idx="1088">
                  <c:v>1.4</c:v>
                </c:pt>
                <c:pt idx="1089">
                  <c:v>1.4</c:v>
                </c:pt>
                <c:pt idx="1090">
                  <c:v>1.4</c:v>
                </c:pt>
                <c:pt idx="1091">
                  <c:v>1.4</c:v>
                </c:pt>
                <c:pt idx="1092">
                  <c:v>1.4</c:v>
                </c:pt>
                <c:pt idx="1093">
                  <c:v>1.4</c:v>
                </c:pt>
                <c:pt idx="1094">
                  <c:v>1.4</c:v>
                </c:pt>
                <c:pt idx="1095">
                  <c:v>1.4</c:v>
                </c:pt>
                <c:pt idx="1096">
                  <c:v>1.4</c:v>
                </c:pt>
                <c:pt idx="1097">
                  <c:v>1.4</c:v>
                </c:pt>
                <c:pt idx="1098">
                  <c:v>1.4</c:v>
                </c:pt>
                <c:pt idx="1099">
                  <c:v>1.4</c:v>
                </c:pt>
                <c:pt idx="1100">
                  <c:v>1.4</c:v>
                </c:pt>
                <c:pt idx="1101">
                  <c:v>1.4</c:v>
                </c:pt>
                <c:pt idx="1102">
                  <c:v>1.4</c:v>
                </c:pt>
                <c:pt idx="1103">
                  <c:v>1.4</c:v>
                </c:pt>
                <c:pt idx="1104">
                  <c:v>1.4</c:v>
                </c:pt>
                <c:pt idx="1105">
                  <c:v>1.4</c:v>
                </c:pt>
                <c:pt idx="1106">
                  <c:v>1.4</c:v>
                </c:pt>
                <c:pt idx="1107">
                  <c:v>1.4</c:v>
                </c:pt>
                <c:pt idx="1108">
                  <c:v>1.4</c:v>
                </c:pt>
                <c:pt idx="1109">
                  <c:v>1.4</c:v>
                </c:pt>
                <c:pt idx="1110">
                  <c:v>1.4</c:v>
                </c:pt>
                <c:pt idx="1111">
                  <c:v>1.4</c:v>
                </c:pt>
                <c:pt idx="1112">
                  <c:v>1.4</c:v>
                </c:pt>
                <c:pt idx="1113">
                  <c:v>1.4</c:v>
                </c:pt>
                <c:pt idx="1114">
                  <c:v>1.4</c:v>
                </c:pt>
                <c:pt idx="1115">
                  <c:v>1.4</c:v>
                </c:pt>
                <c:pt idx="1116">
                  <c:v>1.4</c:v>
                </c:pt>
                <c:pt idx="1117">
                  <c:v>1.4</c:v>
                </c:pt>
                <c:pt idx="1118">
                  <c:v>1.4</c:v>
                </c:pt>
                <c:pt idx="1119">
                  <c:v>1.4</c:v>
                </c:pt>
                <c:pt idx="1120">
                  <c:v>1.4</c:v>
                </c:pt>
                <c:pt idx="1121">
                  <c:v>1.4</c:v>
                </c:pt>
                <c:pt idx="1122">
                  <c:v>1.4</c:v>
                </c:pt>
                <c:pt idx="1123">
                  <c:v>1.4</c:v>
                </c:pt>
                <c:pt idx="1124">
                  <c:v>1.4</c:v>
                </c:pt>
                <c:pt idx="1125">
                  <c:v>1.4</c:v>
                </c:pt>
                <c:pt idx="1126">
                  <c:v>1.4</c:v>
                </c:pt>
                <c:pt idx="1127">
                  <c:v>1.4</c:v>
                </c:pt>
                <c:pt idx="1128">
                  <c:v>1.4</c:v>
                </c:pt>
                <c:pt idx="1129">
                  <c:v>1.4</c:v>
                </c:pt>
                <c:pt idx="1130">
                  <c:v>1.4</c:v>
                </c:pt>
                <c:pt idx="1131">
                  <c:v>1.4</c:v>
                </c:pt>
                <c:pt idx="1132">
                  <c:v>1.9000000000000001</c:v>
                </c:pt>
                <c:pt idx="1133">
                  <c:v>44.7</c:v>
                </c:pt>
                <c:pt idx="1134">
                  <c:v>43.4</c:v>
                </c:pt>
                <c:pt idx="1135">
                  <c:v>43.3</c:v>
                </c:pt>
                <c:pt idx="1136">
                  <c:v>40.700000000000003</c:v>
                </c:pt>
                <c:pt idx="1137">
                  <c:v>40.300000000000004</c:v>
                </c:pt>
                <c:pt idx="1138">
                  <c:v>38.9</c:v>
                </c:pt>
                <c:pt idx="1139">
                  <c:v>39.300000000000004</c:v>
                </c:pt>
                <c:pt idx="1140">
                  <c:v>40.5</c:v>
                </c:pt>
                <c:pt idx="1141">
                  <c:v>40.800000000000004</c:v>
                </c:pt>
                <c:pt idx="1142">
                  <c:v>39.5</c:v>
                </c:pt>
                <c:pt idx="1143">
                  <c:v>39.200000000000003</c:v>
                </c:pt>
                <c:pt idx="1144">
                  <c:v>38.6</c:v>
                </c:pt>
                <c:pt idx="1145">
                  <c:v>38.9</c:v>
                </c:pt>
                <c:pt idx="1146">
                  <c:v>38.800000000000004</c:v>
                </c:pt>
                <c:pt idx="1147">
                  <c:v>38.9</c:v>
                </c:pt>
                <c:pt idx="1148">
                  <c:v>38.1</c:v>
                </c:pt>
                <c:pt idx="1149">
                  <c:v>39.6</c:v>
                </c:pt>
                <c:pt idx="1150">
                  <c:v>38.9</c:v>
                </c:pt>
                <c:pt idx="1151">
                  <c:v>39.6</c:v>
                </c:pt>
                <c:pt idx="1152">
                  <c:v>39.5</c:v>
                </c:pt>
                <c:pt idx="1153">
                  <c:v>40</c:v>
                </c:pt>
                <c:pt idx="1154">
                  <c:v>39.800000000000004</c:v>
                </c:pt>
                <c:pt idx="1155">
                  <c:v>39.6</c:v>
                </c:pt>
                <c:pt idx="1156">
                  <c:v>40</c:v>
                </c:pt>
                <c:pt idx="1157">
                  <c:v>39.700000000000003</c:v>
                </c:pt>
                <c:pt idx="1158">
                  <c:v>39.9</c:v>
                </c:pt>
                <c:pt idx="1159">
                  <c:v>39.5</c:v>
                </c:pt>
                <c:pt idx="1160">
                  <c:v>39.6</c:v>
                </c:pt>
                <c:pt idx="1161">
                  <c:v>39.9</c:v>
                </c:pt>
                <c:pt idx="1162">
                  <c:v>39.4</c:v>
                </c:pt>
                <c:pt idx="1163">
                  <c:v>39.700000000000003</c:v>
                </c:pt>
                <c:pt idx="1164">
                  <c:v>39.5</c:v>
                </c:pt>
                <c:pt idx="1165">
                  <c:v>39.700000000000003</c:v>
                </c:pt>
                <c:pt idx="1166">
                  <c:v>39.5</c:v>
                </c:pt>
                <c:pt idx="1167">
                  <c:v>39.9</c:v>
                </c:pt>
                <c:pt idx="1168">
                  <c:v>40.1</c:v>
                </c:pt>
                <c:pt idx="1169">
                  <c:v>40</c:v>
                </c:pt>
                <c:pt idx="1170">
                  <c:v>40.1</c:v>
                </c:pt>
                <c:pt idx="1171">
                  <c:v>40.300000000000004</c:v>
                </c:pt>
                <c:pt idx="1172">
                  <c:v>41.4</c:v>
                </c:pt>
                <c:pt idx="1173">
                  <c:v>40.300000000000004</c:v>
                </c:pt>
                <c:pt idx="1174">
                  <c:v>40.200000000000003</c:v>
                </c:pt>
                <c:pt idx="1175">
                  <c:v>39.9</c:v>
                </c:pt>
                <c:pt idx="1176">
                  <c:v>40</c:v>
                </c:pt>
                <c:pt idx="1177">
                  <c:v>40.300000000000004</c:v>
                </c:pt>
                <c:pt idx="1178">
                  <c:v>39</c:v>
                </c:pt>
                <c:pt idx="1179">
                  <c:v>39.6</c:v>
                </c:pt>
                <c:pt idx="1180">
                  <c:v>39.300000000000004</c:v>
                </c:pt>
                <c:pt idx="1181">
                  <c:v>39.1</c:v>
                </c:pt>
                <c:pt idx="1182">
                  <c:v>39.700000000000003</c:v>
                </c:pt>
                <c:pt idx="1183">
                  <c:v>39.4</c:v>
                </c:pt>
                <c:pt idx="1184">
                  <c:v>40.300000000000004</c:v>
                </c:pt>
                <c:pt idx="1185">
                  <c:v>40.1</c:v>
                </c:pt>
                <c:pt idx="1186">
                  <c:v>39.9</c:v>
                </c:pt>
                <c:pt idx="1187">
                  <c:v>40</c:v>
                </c:pt>
                <c:pt idx="1188">
                  <c:v>40.200000000000003</c:v>
                </c:pt>
                <c:pt idx="1189">
                  <c:v>40.4</c:v>
                </c:pt>
                <c:pt idx="1190">
                  <c:v>40.1</c:v>
                </c:pt>
                <c:pt idx="1191">
                  <c:v>39.6</c:v>
                </c:pt>
                <c:pt idx="1192">
                  <c:v>40</c:v>
                </c:pt>
                <c:pt idx="1193">
                  <c:v>40.4</c:v>
                </c:pt>
                <c:pt idx="1194">
                  <c:v>40.4</c:v>
                </c:pt>
                <c:pt idx="1195">
                  <c:v>39.5</c:v>
                </c:pt>
                <c:pt idx="1196">
                  <c:v>40.5</c:v>
                </c:pt>
                <c:pt idx="1197">
                  <c:v>39.9</c:v>
                </c:pt>
                <c:pt idx="1198">
                  <c:v>39.9</c:v>
                </c:pt>
                <c:pt idx="1199">
                  <c:v>39.6</c:v>
                </c:pt>
                <c:pt idx="1200">
                  <c:v>40.200000000000003</c:v>
                </c:pt>
                <c:pt idx="1201">
                  <c:v>40.200000000000003</c:v>
                </c:pt>
                <c:pt idx="1202">
                  <c:v>39.9</c:v>
                </c:pt>
                <c:pt idx="1203">
                  <c:v>39.5</c:v>
                </c:pt>
                <c:pt idx="1204">
                  <c:v>39.200000000000003</c:v>
                </c:pt>
                <c:pt idx="1205">
                  <c:v>39.1</c:v>
                </c:pt>
                <c:pt idx="1206">
                  <c:v>39.300000000000004</c:v>
                </c:pt>
                <c:pt idx="1207">
                  <c:v>40</c:v>
                </c:pt>
                <c:pt idx="1208">
                  <c:v>39.6</c:v>
                </c:pt>
                <c:pt idx="1209">
                  <c:v>39.1</c:v>
                </c:pt>
                <c:pt idx="1210">
                  <c:v>39.5</c:v>
                </c:pt>
                <c:pt idx="1211">
                  <c:v>38.6</c:v>
                </c:pt>
                <c:pt idx="1212">
                  <c:v>39.1</c:v>
                </c:pt>
                <c:pt idx="1213">
                  <c:v>39.200000000000003</c:v>
                </c:pt>
                <c:pt idx="1214">
                  <c:v>38.700000000000003</c:v>
                </c:pt>
                <c:pt idx="1215">
                  <c:v>38.4</c:v>
                </c:pt>
                <c:pt idx="1216">
                  <c:v>38.5</c:v>
                </c:pt>
                <c:pt idx="1217">
                  <c:v>38.800000000000004</c:v>
                </c:pt>
                <c:pt idx="1218">
                  <c:v>38.4</c:v>
                </c:pt>
                <c:pt idx="1219">
                  <c:v>38.6</c:v>
                </c:pt>
                <c:pt idx="1220">
                  <c:v>39</c:v>
                </c:pt>
                <c:pt idx="1221">
                  <c:v>38.300000000000004</c:v>
                </c:pt>
                <c:pt idx="1222">
                  <c:v>30.2</c:v>
                </c:pt>
                <c:pt idx="1223">
                  <c:v>1.3</c:v>
                </c:pt>
                <c:pt idx="1224">
                  <c:v>1.3</c:v>
                </c:pt>
                <c:pt idx="1225">
                  <c:v>1.4</c:v>
                </c:pt>
                <c:pt idx="1226">
                  <c:v>1.4</c:v>
                </c:pt>
                <c:pt idx="1227">
                  <c:v>1.3</c:v>
                </c:pt>
                <c:pt idx="1228">
                  <c:v>1.4</c:v>
                </c:pt>
                <c:pt idx="1229">
                  <c:v>1.3</c:v>
                </c:pt>
                <c:pt idx="1230">
                  <c:v>1.4</c:v>
                </c:pt>
                <c:pt idx="1231">
                  <c:v>1.4</c:v>
                </c:pt>
                <c:pt idx="1232">
                  <c:v>1.3</c:v>
                </c:pt>
                <c:pt idx="1233">
                  <c:v>1.4</c:v>
                </c:pt>
                <c:pt idx="1234">
                  <c:v>1.4</c:v>
                </c:pt>
                <c:pt idx="1235">
                  <c:v>1.3</c:v>
                </c:pt>
                <c:pt idx="1236">
                  <c:v>1.4</c:v>
                </c:pt>
                <c:pt idx="1237">
                  <c:v>1.4</c:v>
                </c:pt>
                <c:pt idx="1238">
                  <c:v>1.3</c:v>
                </c:pt>
                <c:pt idx="1239">
                  <c:v>1.3</c:v>
                </c:pt>
                <c:pt idx="1240">
                  <c:v>1.4</c:v>
                </c:pt>
                <c:pt idx="1241">
                  <c:v>1.3</c:v>
                </c:pt>
                <c:pt idx="1242">
                  <c:v>1.4</c:v>
                </c:pt>
                <c:pt idx="1243">
                  <c:v>1.4</c:v>
                </c:pt>
                <c:pt idx="1244">
                  <c:v>1.3</c:v>
                </c:pt>
                <c:pt idx="1245">
                  <c:v>1.3</c:v>
                </c:pt>
                <c:pt idx="1246">
                  <c:v>1.4</c:v>
                </c:pt>
                <c:pt idx="1247">
                  <c:v>1.3</c:v>
                </c:pt>
                <c:pt idx="1248">
                  <c:v>1.4</c:v>
                </c:pt>
                <c:pt idx="1249">
                  <c:v>1.3</c:v>
                </c:pt>
                <c:pt idx="1250">
                  <c:v>1.4</c:v>
                </c:pt>
                <c:pt idx="1251">
                  <c:v>1.3</c:v>
                </c:pt>
                <c:pt idx="1252">
                  <c:v>1.3</c:v>
                </c:pt>
                <c:pt idx="1253">
                  <c:v>1.4</c:v>
                </c:pt>
                <c:pt idx="1254">
                  <c:v>1.4</c:v>
                </c:pt>
                <c:pt idx="1255">
                  <c:v>1.3</c:v>
                </c:pt>
                <c:pt idx="1256">
                  <c:v>1.3</c:v>
                </c:pt>
                <c:pt idx="1257">
                  <c:v>1.3</c:v>
                </c:pt>
                <c:pt idx="1258">
                  <c:v>1.3</c:v>
                </c:pt>
                <c:pt idx="1259">
                  <c:v>1.4</c:v>
                </c:pt>
                <c:pt idx="1260">
                  <c:v>1.4</c:v>
                </c:pt>
                <c:pt idx="1261">
                  <c:v>1.4</c:v>
                </c:pt>
                <c:pt idx="1262">
                  <c:v>1.4</c:v>
                </c:pt>
                <c:pt idx="1263">
                  <c:v>1.4</c:v>
                </c:pt>
                <c:pt idx="1264">
                  <c:v>1.4</c:v>
                </c:pt>
                <c:pt idx="1265">
                  <c:v>1.4</c:v>
                </c:pt>
                <c:pt idx="1266">
                  <c:v>1.4</c:v>
                </c:pt>
                <c:pt idx="1267">
                  <c:v>1.4</c:v>
                </c:pt>
                <c:pt idx="1268">
                  <c:v>1.4</c:v>
                </c:pt>
                <c:pt idx="1269">
                  <c:v>1.4</c:v>
                </c:pt>
                <c:pt idx="1270">
                  <c:v>1.4</c:v>
                </c:pt>
                <c:pt idx="1271">
                  <c:v>1.4</c:v>
                </c:pt>
                <c:pt idx="1272">
                  <c:v>1.4</c:v>
                </c:pt>
                <c:pt idx="1273">
                  <c:v>1.4</c:v>
                </c:pt>
                <c:pt idx="1274">
                  <c:v>1.4</c:v>
                </c:pt>
                <c:pt idx="1275">
                  <c:v>1.4</c:v>
                </c:pt>
                <c:pt idx="1276">
                  <c:v>2.1</c:v>
                </c:pt>
                <c:pt idx="1277">
                  <c:v>47</c:v>
                </c:pt>
                <c:pt idx="1278">
                  <c:v>46.9</c:v>
                </c:pt>
                <c:pt idx="1279">
                  <c:v>46</c:v>
                </c:pt>
                <c:pt idx="1280">
                  <c:v>42.1</c:v>
                </c:pt>
                <c:pt idx="1281">
                  <c:v>42.2</c:v>
                </c:pt>
                <c:pt idx="1282">
                  <c:v>42</c:v>
                </c:pt>
                <c:pt idx="1283">
                  <c:v>41.2</c:v>
                </c:pt>
                <c:pt idx="1284">
                  <c:v>40.800000000000004</c:v>
                </c:pt>
                <c:pt idx="1285">
                  <c:v>41</c:v>
                </c:pt>
                <c:pt idx="1286">
                  <c:v>40.200000000000003</c:v>
                </c:pt>
                <c:pt idx="1287">
                  <c:v>40.5</c:v>
                </c:pt>
                <c:pt idx="1288">
                  <c:v>40.5</c:v>
                </c:pt>
                <c:pt idx="1289">
                  <c:v>40.5</c:v>
                </c:pt>
                <c:pt idx="1290">
                  <c:v>40.4</c:v>
                </c:pt>
                <c:pt idx="1291">
                  <c:v>40.700000000000003</c:v>
                </c:pt>
                <c:pt idx="1292">
                  <c:v>42</c:v>
                </c:pt>
                <c:pt idx="1293">
                  <c:v>42</c:v>
                </c:pt>
                <c:pt idx="1294">
                  <c:v>42.9</c:v>
                </c:pt>
                <c:pt idx="1295">
                  <c:v>42.7</c:v>
                </c:pt>
                <c:pt idx="1296">
                  <c:v>41.7</c:v>
                </c:pt>
                <c:pt idx="1297">
                  <c:v>41.2</c:v>
                </c:pt>
                <c:pt idx="1298">
                  <c:v>41.4</c:v>
                </c:pt>
                <c:pt idx="1299">
                  <c:v>41.8</c:v>
                </c:pt>
                <c:pt idx="1300">
                  <c:v>42</c:v>
                </c:pt>
                <c:pt idx="1301">
                  <c:v>42.2</c:v>
                </c:pt>
                <c:pt idx="1302">
                  <c:v>42</c:v>
                </c:pt>
                <c:pt idx="1303">
                  <c:v>42.1</c:v>
                </c:pt>
                <c:pt idx="1304">
                  <c:v>43.5</c:v>
                </c:pt>
                <c:pt idx="1305">
                  <c:v>43.7</c:v>
                </c:pt>
                <c:pt idx="1306">
                  <c:v>44</c:v>
                </c:pt>
                <c:pt idx="1307">
                  <c:v>43.1</c:v>
                </c:pt>
                <c:pt idx="1308">
                  <c:v>43.399998000000011</c:v>
                </c:pt>
                <c:pt idx="1309">
                  <c:v>45.3</c:v>
                </c:pt>
                <c:pt idx="1310">
                  <c:v>45.7</c:v>
                </c:pt>
                <c:pt idx="1311">
                  <c:v>46.2</c:v>
                </c:pt>
                <c:pt idx="1312">
                  <c:v>45.899998000000011</c:v>
                </c:pt>
                <c:pt idx="1313">
                  <c:v>46.899998000000011</c:v>
                </c:pt>
                <c:pt idx="1314">
                  <c:v>46.3</c:v>
                </c:pt>
                <c:pt idx="1315">
                  <c:v>46.399998000000011</c:v>
                </c:pt>
                <c:pt idx="1316">
                  <c:v>47.6</c:v>
                </c:pt>
                <c:pt idx="1317">
                  <c:v>47</c:v>
                </c:pt>
                <c:pt idx="1318">
                  <c:v>46.5</c:v>
                </c:pt>
                <c:pt idx="1319">
                  <c:v>44.5</c:v>
                </c:pt>
                <c:pt idx="1320">
                  <c:v>44.1</c:v>
                </c:pt>
                <c:pt idx="1321">
                  <c:v>44.899998000000011</c:v>
                </c:pt>
                <c:pt idx="1322">
                  <c:v>43.8</c:v>
                </c:pt>
                <c:pt idx="1323">
                  <c:v>44.6</c:v>
                </c:pt>
                <c:pt idx="1324">
                  <c:v>43.8</c:v>
                </c:pt>
                <c:pt idx="1325">
                  <c:v>41.899998000000011</c:v>
                </c:pt>
                <c:pt idx="1326">
                  <c:v>43.2</c:v>
                </c:pt>
                <c:pt idx="1327">
                  <c:v>42.6</c:v>
                </c:pt>
                <c:pt idx="1328">
                  <c:v>42.8</c:v>
                </c:pt>
                <c:pt idx="1329">
                  <c:v>42.899998000000011</c:v>
                </c:pt>
                <c:pt idx="1330">
                  <c:v>43</c:v>
                </c:pt>
                <c:pt idx="1331">
                  <c:v>42.399998000000011</c:v>
                </c:pt>
                <c:pt idx="1332">
                  <c:v>42.6</c:v>
                </c:pt>
                <c:pt idx="1333">
                  <c:v>43.5</c:v>
                </c:pt>
                <c:pt idx="1334">
                  <c:v>45.5</c:v>
                </c:pt>
                <c:pt idx="1335">
                  <c:v>45.8</c:v>
                </c:pt>
                <c:pt idx="1336">
                  <c:v>45.3</c:v>
                </c:pt>
                <c:pt idx="1337">
                  <c:v>45.2</c:v>
                </c:pt>
                <c:pt idx="1338">
                  <c:v>44.3</c:v>
                </c:pt>
                <c:pt idx="1339">
                  <c:v>43.5</c:v>
                </c:pt>
                <c:pt idx="1340">
                  <c:v>43.399998000000011</c:v>
                </c:pt>
                <c:pt idx="1341">
                  <c:v>43.6</c:v>
                </c:pt>
                <c:pt idx="1342">
                  <c:v>45.3</c:v>
                </c:pt>
                <c:pt idx="1343">
                  <c:v>45.5</c:v>
                </c:pt>
                <c:pt idx="1344">
                  <c:v>46.2</c:v>
                </c:pt>
                <c:pt idx="1345">
                  <c:v>45.8</c:v>
                </c:pt>
                <c:pt idx="1346">
                  <c:v>46.3</c:v>
                </c:pt>
                <c:pt idx="1347">
                  <c:v>46.1</c:v>
                </c:pt>
                <c:pt idx="1348">
                  <c:v>45.7</c:v>
                </c:pt>
                <c:pt idx="1349">
                  <c:v>44.899998000000011</c:v>
                </c:pt>
                <c:pt idx="1350">
                  <c:v>44.7</c:v>
                </c:pt>
                <c:pt idx="1351">
                  <c:v>43.7</c:v>
                </c:pt>
                <c:pt idx="1352">
                  <c:v>43.2</c:v>
                </c:pt>
                <c:pt idx="1353">
                  <c:v>43.7</c:v>
                </c:pt>
                <c:pt idx="1354">
                  <c:v>43.2</c:v>
                </c:pt>
                <c:pt idx="1355">
                  <c:v>43</c:v>
                </c:pt>
                <c:pt idx="1356">
                  <c:v>42.7</c:v>
                </c:pt>
                <c:pt idx="1357">
                  <c:v>42.7</c:v>
                </c:pt>
                <c:pt idx="1358">
                  <c:v>42.2</c:v>
                </c:pt>
                <c:pt idx="1359">
                  <c:v>42.399998000000011</c:v>
                </c:pt>
                <c:pt idx="1360">
                  <c:v>42.5</c:v>
                </c:pt>
                <c:pt idx="1361">
                  <c:v>41.399998000000011</c:v>
                </c:pt>
                <c:pt idx="1362">
                  <c:v>41.5</c:v>
                </c:pt>
                <c:pt idx="1363">
                  <c:v>40.899998000000011</c:v>
                </c:pt>
                <c:pt idx="1364">
                  <c:v>40.899998000000011</c:v>
                </c:pt>
                <c:pt idx="1365">
                  <c:v>40.899998000000011</c:v>
                </c:pt>
                <c:pt idx="1366">
                  <c:v>39</c:v>
                </c:pt>
                <c:pt idx="1367">
                  <c:v>1.4</c:v>
                </c:pt>
                <c:pt idx="1368">
                  <c:v>1.4</c:v>
                </c:pt>
                <c:pt idx="1369">
                  <c:v>1.4</c:v>
                </c:pt>
                <c:pt idx="1370">
                  <c:v>1.4</c:v>
                </c:pt>
                <c:pt idx="1371">
                  <c:v>1.4</c:v>
                </c:pt>
                <c:pt idx="1372">
                  <c:v>1.4</c:v>
                </c:pt>
                <c:pt idx="1373">
                  <c:v>1.4</c:v>
                </c:pt>
                <c:pt idx="1374">
                  <c:v>1.4</c:v>
                </c:pt>
                <c:pt idx="1375">
                  <c:v>1.4</c:v>
                </c:pt>
                <c:pt idx="1376">
                  <c:v>1.4</c:v>
                </c:pt>
                <c:pt idx="1377">
                  <c:v>1.4</c:v>
                </c:pt>
                <c:pt idx="1378">
                  <c:v>1.4</c:v>
                </c:pt>
                <c:pt idx="1379">
                  <c:v>1.4</c:v>
                </c:pt>
                <c:pt idx="1380">
                  <c:v>1.4</c:v>
                </c:pt>
                <c:pt idx="1381">
                  <c:v>1.4</c:v>
                </c:pt>
                <c:pt idx="1382">
                  <c:v>1.4</c:v>
                </c:pt>
                <c:pt idx="1383">
                  <c:v>1.4</c:v>
                </c:pt>
                <c:pt idx="1384">
                  <c:v>1.4</c:v>
                </c:pt>
                <c:pt idx="1385">
                  <c:v>1.4</c:v>
                </c:pt>
                <c:pt idx="1386">
                  <c:v>1.4</c:v>
                </c:pt>
                <c:pt idx="1387">
                  <c:v>1.4</c:v>
                </c:pt>
                <c:pt idx="1388">
                  <c:v>1.4</c:v>
                </c:pt>
                <c:pt idx="1389">
                  <c:v>1.4</c:v>
                </c:pt>
                <c:pt idx="1390">
                  <c:v>1.4</c:v>
                </c:pt>
                <c:pt idx="1391">
                  <c:v>1.4</c:v>
                </c:pt>
                <c:pt idx="1392">
                  <c:v>1.4</c:v>
                </c:pt>
                <c:pt idx="1393">
                  <c:v>1.4</c:v>
                </c:pt>
                <c:pt idx="1394">
                  <c:v>1.4</c:v>
                </c:pt>
                <c:pt idx="1395">
                  <c:v>1.4</c:v>
                </c:pt>
                <c:pt idx="1396">
                  <c:v>1.4</c:v>
                </c:pt>
                <c:pt idx="1397">
                  <c:v>1.4</c:v>
                </c:pt>
                <c:pt idx="1398">
                  <c:v>1.4</c:v>
                </c:pt>
                <c:pt idx="1399">
                  <c:v>1.4</c:v>
                </c:pt>
                <c:pt idx="1400">
                  <c:v>1.4</c:v>
                </c:pt>
                <c:pt idx="1401">
                  <c:v>1.4</c:v>
                </c:pt>
                <c:pt idx="1402">
                  <c:v>1.4</c:v>
                </c:pt>
                <c:pt idx="1403">
                  <c:v>1.4</c:v>
                </c:pt>
                <c:pt idx="1404">
                  <c:v>1.4</c:v>
                </c:pt>
                <c:pt idx="1405">
                  <c:v>1.4</c:v>
                </c:pt>
                <c:pt idx="1406">
                  <c:v>1.4</c:v>
                </c:pt>
                <c:pt idx="1407">
                  <c:v>1.4</c:v>
                </c:pt>
                <c:pt idx="1408">
                  <c:v>1.4</c:v>
                </c:pt>
                <c:pt idx="1409">
                  <c:v>1.4</c:v>
                </c:pt>
                <c:pt idx="1410">
                  <c:v>1.4</c:v>
                </c:pt>
                <c:pt idx="1411">
                  <c:v>1.4</c:v>
                </c:pt>
                <c:pt idx="1412">
                  <c:v>1.4</c:v>
                </c:pt>
                <c:pt idx="1413">
                  <c:v>1.4</c:v>
                </c:pt>
                <c:pt idx="1414">
                  <c:v>1.4</c:v>
                </c:pt>
                <c:pt idx="1415">
                  <c:v>1.4</c:v>
                </c:pt>
                <c:pt idx="1416">
                  <c:v>1.4</c:v>
                </c:pt>
                <c:pt idx="1417">
                  <c:v>1.4</c:v>
                </c:pt>
                <c:pt idx="1418">
                  <c:v>1.4</c:v>
                </c:pt>
                <c:pt idx="1419">
                  <c:v>1.4</c:v>
                </c:pt>
                <c:pt idx="1420">
                  <c:v>2.6</c:v>
                </c:pt>
                <c:pt idx="1421">
                  <c:v>42.7</c:v>
                </c:pt>
                <c:pt idx="1422">
                  <c:v>42.3</c:v>
                </c:pt>
                <c:pt idx="1423">
                  <c:v>41.899998000000011</c:v>
                </c:pt>
                <c:pt idx="1424">
                  <c:v>41.5</c:v>
                </c:pt>
                <c:pt idx="1425">
                  <c:v>40.899998000000011</c:v>
                </c:pt>
                <c:pt idx="1426">
                  <c:v>41.2</c:v>
                </c:pt>
                <c:pt idx="1427">
                  <c:v>40.800000000000004</c:v>
                </c:pt>
                <c:pt idx="1428">
                  <c:v>40.5</c:v>
                </c:pt>
                <c:pt idx="1429">
                  <c:v>40.399998000000011</c:v>
                </c:pt>
                <c:pt idx="1430">
                  <c:v>40.300000000000004</c:v>
                </c:pt>
                <c:pt idx="1431">
                  <c:v>40.200000000000003</c:v>
                </c:pt>
                <c:pt idx="1432">
                  <c:v>40.200000000000003</c:v>
                </c:pt>
                <c:pt idx="1433">
                  <c:v>40.5</c:v>
                </c:pt>
                <c:pt idx="1434">
                  <c:v>40</c:v>
                </c:pt>
                <c:pt idx="1435">
                  <c:v>41.399998000000011</c:v>
                </c:pt>
                <c:pt idx="1436">
                  <c:v>41.5</c:v>
                </c:pt>
                <c:pt idx="1437">
                  <c:v>41.6</c:v>
                </c:pt>
                <c:pt idx="1438">
                  <c:v>41.8</c:v>
                </c:pt>
                <c:pt idx="1439">
                  <c:v>42</c:v>
                </c:pt>
                <c:pt idx="1440">
                  <c:v>42.3</c:v>
                </c:pt>
                <c:pt idx="1441">
                  <c:v>42.1</c:v>
                </c:pt>
                <c:pt idx="1442">
                  <c:v>42.1</c:v>
                </c:pt>
                <c:pt idx="1443">
                  <c:v>41.899998000000011</c:v>
                </c:pt>
                <c:pt idx="1444">
                  <c:v>42</c:v>
                </c:pt>
                <c:pt idx="1445">
                  <c:v>41.6</c:v>
                </c:pt>
                <c:pt idx="1446">
                  <c:v>41.7</c:v>
                </c:pt>
                <c:pt idx="1447">
                  <c:v>42.399998000000011</c:v>
                </c:pt>
                <c:pt idx="1448">
                  <c:v>41.899998000000011</c:v>
                </c:pt>
                <c:pt idx="1449">
                  <c:v>41.7</c:v>
                </c:pt>
                <c:pt idx="1450">
                  <c:v>41.6</c:v>
                </c:pt>
                <c:pt idx="1451">
                  <c:v>41.5</c:v>
                </c:pt>
                <c:pt idx="1452">
                  <c:v>41.3</c:v>
                </c:pt>
                <c:pt idx="1453">
                  <c:v>41.1</c:v>
                </c:pt>
                <c:pt idx="1454">
                  <c:v>41</c:v>
                </c:pt>
                <c:pt idx="1455">
                  <c:v>40.300000000000004</c:v>
                </c:pt>
                <c:pt idx="1456">
                  <c:v>40.399998000000011</c:v>
                </c:pt>
                <c:pt idx="1457">
                  <c:v>40.700000000000003</c:v>
                </c:pt>
                <c:pt idx="1458">
                  <c:v>40.800000000000004</c:v>
                </c:pt>
                <c:pt idx="1459">
                  <c:v>40.399998000000011</c:v>
                </c:pt>
                <c:pt idx="1460">
                  <c:v>41</c:v>
                </c:pt>
                <c:pt idx="1461">
                  <c:v>40.700000000000003</c:v>
                </c:pt>
                <c:pt idx="1462">
                  <c:v>41.2</c:v>
                </c:pt>
                <c:pt idx="1463">
                  <c:v>41.2</c:v>
                </c:pt>
                <c:pt idx="1464">
                  <c:v>41.3</c:v>
                </c:pt>
                <c:pt idx="1465">
                  <c:v>40.6</c:v>
                </c:pt>
                <c:pt idx="1466">
                  <c:v>41.1</c:v>
                </c:pt>
                <c:pt idx="1467">
                  <c:v>41.1</c:v>
                </c:pt>
                <c:pt idx="1468">
                  <c:v>40.300000000000004</c:v>
                </c:pt>
                <c:pt idx="1469">
                  <c:v>40.300000000000004</c:v>
                </c:pt>
                <c:pt idx="1470">
                  <c:v>40.6</c:v>
                </c:pt>
                <c:pt idx="1471">
                  <c:v>41</c:v>
                </c:pt>
                <c:pt idx="1472">
                  <c:v>41</c:v>
                </c:pt>
                <c:pt idx="1473">
                  <c:v>40.6</c:v>
                </c:pt>
                <c:pt idx="1474">
                  <c:v>41</c:v>
                </c:pt>
                <c:pt idx="1475">
                  <c:v>41</c:v>
                </c:pt>
                <c:pt idx="1476">
                  <c:v>41.3</c:v>
                </c:pt>
                <c:pt idx="1477">
                  <c:v>41.399998000000011</c:v>
                </c:pt>
                <c:pt idx="1478">
                  <c:v>41.899998000000011</c:v>
                </c:pt>
                <c:pt idx="1479">
                  <c:v>42.3</c:v>
                </c:pt>
                <c:pt idx="1480">
                  <c:v>42.399998000000011</c:v>
                </c:pt>
                <c:pt idx="1481">
                  <c:v>42</c:v>
                </c:pt>
                <c:pt idx="1482">
                  <c:v>42.1</c:v>
                </c:pt>
                <c:pt idx="1483">
                  <c:v>41.8</c:v>
                </c:pt>
                <c:pt idx="1484">
                  <c:v>41.899998000000011</c:v>
                </c:pt>
                <c:pt idx="1485">
                  <c:v>41.8</c:v>
                </c:pt>
                <c:pt idx="1486">
                  <c:v>41.5</c:v>
                </c:pt>
                <c:pt idx="1487">
                  <c:v>41.399998000000011</c:v>
                </c:pt>
                <c:pt idx="1488">
                  <c:v>41.8</c:v>
                </c:pt>
                <c:pt idx="1489">
                  <c:v>41.399998000000011</c:v>
                </c:pt>
                <c:pt idx="1490">
                  <c:v>41.2</c:v>
                </c:pt>
                <c:pt idx="1491">
                  <c:v>41</c:v>
                </c:pt>
                <c:pt idx="1492">
                  <c:v>40.700000000000003</c:v>
                </c:pt>
                <c:pt idx="1493">
                  <c:v>40.5</c:v>
                </c:pt>
                <c:pt idx="1494">
                  <c:v>40.6</c:v>
                </c:pt>
                <c:pt idx="1495">
                  <c:v>39.899998000000011</c:v>
                </c:pt>
                <c:pt idx="1496">
                  <c:v>39.700000000000003</c:v>
                </c:pt>
                <c:pt idx="1497">
                  <c:v>40.200000000000003</c:v>
                </c:pt>
                <c:pt idx="1498">
                  <c:v>39.5</c:v>
                </c:pt>
                <c:pt idx="1499">
                  <c:v>39.700000000000003</c:v>
                </c:pt>
                <c:pt idx="1500">
                  <c:v>39.6</c:v>
                </c:pt>
                <c:pt idx="1501">
                  <c:v>39.200000000000003</c:v>
                </c:pt>
                <c:pt idx="1502">
                  <c:v>38.899998000000011</c:v>
                </c:pt>
                <c:pt idx="1503">
                  <c:v>39</c:v>
                </c:pt>
                <c:pt idx="1504">
                  <c:v>38.899998000000011</c:v>
                </c:pt>
                <c:pt idx="1505">
                  <c:v>39</c:v>
                </c:pt>
                <c:pt idx="1506">
                  <c:v>39.300000000000004</c:v>
                </c:pt>
                <c:pt idx="1507">
                  <c:v>39.1</c:v>
                </c:pt>
                <c:pt idx="1508">
                  <c:v>39</c:v>
                </c:pt>
                <c:pt idx="1509">
                  <c:v>39</c:v>
                </c:pt>
                <c:pt idx="1510">
                  <c:v>38.899998000000011</c:v>
                </c:pt>
                <c:pt idx="1511">
                  <c:v>1.4</c:v>
                </c:pt>
                <c:pt idx="1512">
                  <c:v>1.4</c:v>
                </c:pt>
                <c:pt idx="1513">
                  <c:v>1.4</c:v>
                </c:pt>
                <c:pt idx="1514">
                  <c:v>1.4</c:v>
                </c:pt>
                <c:pt idx="1515">
                  <c:v>1.4</c:v>
                </c:pt>
                <c:pt idx="1516">
                  <c:v>1.4</c:v>
                </c:pt>
                <c:pt idx="1517">
                  <c:v>1.4</c:v>
                </c:pt>
                <c:pt idx="1518">
                  <c:v>1.4</c:v>
                </c:pt>
                <c:pt idx="1519">
                  <c:v>1.4</c:v>
                </c:pt>
                <c:pt idx="1520">
                  <c:v>1.4</c:v>
                </c:pt>
                <c:pt idx="1521">
                  <c:v>1.4</c:v>
                </c:pt>
                <c:pt idx="1522">
                  <c:v>1.4</c:v>
                </c:pt>
                <c:pt idx="1523">
                  <c:v>1.4</c:v>
                </c:pt>
                <c:pt idx="1524">
                  <c:v>1.4</c:v>
                </c:pt>
                <c:pt idx="1525">
                  <c:v>1.4</c:v>
                </c:pt>
                <c:pt idx="1526">
                  <c:v>1.4</c:v>
                </c:pt>
                <c:pt idx="1527">
                  <c:v>1.4</c:v>
                </c:pt>
                <c:pt idx="1528">
                  <c:v>1.4</c:v>
                </c:pt>
                <c:pt idx="1529">
                  <c:v>1.4</c:v>
                </c:pt>
                <c:pt idx="1530">
                  <c:v>1.4</c:v>
                </c:pt>
                <c:pt idx="1531">
                  <c:v>1.4</c:v>
                </c:pt>
                <c:pt idx="1532">
                  <c:v>1.4</c:v>
                </c:pt>
                <c:pt idx="1533">
                  <c:v>1.4</c:v>
                </c:pt>
                <c:pt idx="1534">
                  <c:v>1.4</c:v>
                </c:pt>
                <c:pt idx="1535">
                  <c:v>1.4</c:v>
                </c:pt>
                <c:pt idx="1536">
                  <c:v>1.4</c:v>
                </c:pt>
                <c:pt idx="1537">
                  <c:v>1.4</c:v>
                </c:pt>
                <c:pt idx="1538">
                  <c:v>1.4</c:v>
                </c:pt>
                <c:pt idx="1539">
                  <c:v>1.4</c:v>
                </c:pt>
                <c:pt idx="1540">
                  <c:v>1.4</c:v>
                </c:pt>
                <c:pt idx="1541">
                  <c:v>1.4</c:v>
                </c:pt>
                <c:pt idx="1542">
                  <c:v>1.4</c:v>
                </c:pt>
                <c:pt idx="1543">
                  <c:v>1.4</c:v>
                </c:pt>
                <c:pt idx="1544">
                  <c:v>1.4</c:v>
                </c:pt>
                <c:pt idx="1545">
                  <c:v>1.4</c:v>
                </c:pt>
                <c:pt idx="1546">
                  <c:v>1.4</c:v>
                </c:pt>
                <c:pt idx="1547">
                  <c:v>1.4</c:v>
                </c:pt>
                <c:pt idx="1548">
                  <c:v>1.4</c:v>
                </c:pt>
                <c:pt idx="1549">
                  <c:v>1.4</c:v>
                </c:pt>
                <c:pt idx="1550">
                  <c:v>1.4</c:v>
                </c:pt>
                <c:pt idx="1551">
                  <c:v>1.4</c:v>
                </c:pt>
                <c:pt idx="1552">
                  <c:v>1.4</c:v>
                </c:pt>
                <c:pt idx="1553">
                  <c:v>1.4</c:v>
                </c:pt>
                <c:pt idx="1554">
                  <c:v>1.4</c:v>
                </c:pt>
                <c:pt idx="1555">
                  <c:v>1.4</c:v>
                </c:pt>
                <c:pt idx="1556">
                  <c:v>1.4</c:v>
                </c:pt>
                <c:pt idx="1557">
                  <c:v>1.4</c:v>
                </c:pt>
                <c:pt idx="1558">
                  <c:v>1.4</c:v>
                </c:pt>
                <c:pt idx="1559">
                  <c:v>1.4</c:v>
                </c:pt>
                <c:pt idx="1560">
                  <c:v>1.4</c:v>
                </c:pt>
                <c:pt idx="1561">
                  <c:v>1.4</c:v>
                </c:pt>
                <c:pt idx="1562">
                  <c:v>1.4</c:v>
                </c:pt>
                <c:pt idx="1563">
                  <c:v>1.4</c:v>
                </c:pt>
                <c:pt idx="1564">
                  <c:v>1.4</c:v>
                </c:pt>
                <c:pt idx="1565">
                  <c:v>1.4</c:v>
                </c:pt>
                <c:pt idx="1566">
                  <c:v>1.4</c:v>
                </c:pt>
                <c:pt idx="1567">
                  <c:v>1.4</c:v>
                </c:pt>
                <c:pt idx="1568">
                  <c:v>1.4</c:v>
                </c:pt>
                <c:pt idx="1569">
                  <c:v>1.4</c:v>
                </c:pt>
                <c:pt idx="1570">
                  <c:v>1.4</c:v>
                </c:pt>
                <c:pt idx="1571">
                  <c:v>45.399998000000011</c:v>
                </c:pt>
                <c:pt idx="1572">
                  <c:v>44.8</c:v>
                </c:pt>
                <c:pt idx="1573">
                  <c:v>43.1</c:v>
                </c:pt>
                <c:pt idx="1574">
                  <c:v>41.8</c:v>
                </c:pt>
                <c:pt idx="1575">
                  <c:v>41.399998000000011</c:v>
                </c:pt>
                <c:pt idx="1576">
                  <c:v>41.399998000000011</c:v>
                </c:pt>
                <c:pt idx="1577">
                  <c:v>40.700000000000003</c:v>
                </c:pt>
                <c:pt idx="1578">
                  <c:v>40.399998000000011</c:v>
                </c:pt>
                <c:pt idx="1579">
                  <c:v>40.200000000000003</c:v>
                </c:pt>
                <c:pt idx="1580">
                  <c:v>39.700000000000003</c:v>
                </c:pt>
                <c:pt idx="1581">
                  <c:v>39.700000000000003</c:v>
                </c:pt>
                <c:pt idx="1582">
                  <c:v>39</c:v>
                </c:pt>
                <c:pt idx="1583">
                  <c:v>39.300000000000004</c:v>
                </c:pt>
                <c:pt idx="1584">
                  <c:v>39</c:v>
                </c:pt>
                <c:pt idx="1585">
                  <c:v>39.1</c:v>
                </c:pt>
                <c:pt idx="1586">
                  <c:v>38.6</c:v>
                </c:pt>
                <c:pt idx="1587">
                  <c:v>39.1</c:v>
                </c:pt>
                <c:pt idx="1588">
                  <c:v>39.399998000000011</c:v>
                </c:pt>
                <c:pt idx="1589">
                  <c:v>39</c:v>
                </c:pt>
                <c:pt idx="1590">
                  <c:v>39.200000000000003</c:v>
                </c:pt>
                <c:pt idx="1591">
                  <c:v>39.300000000000004</c:v>
                </c:pt>
                <c:pt idx="1592">
                  <c:v>39.300000000000004</c:v>
                </c:pt>
                <c:pt idx="1593">
                  <c:v>39.700000000000003</c:v>
                </c:pt>
                <c:pt idx="1594">
                  <c:v>39.5</c:v>
                </c:pt>
                <c:pt idx="1595">
                  <c:v>38.899998000000011</c:v>
                </c:pt>
                <c:pt idx="1596">
                  <c:v>38.6</c:v>
                </c:pt>
                <c:pt idx="1597">
                  <c:v>38.300000000000004</c:v>
                </c:pt>
                <c:pt idx="1598">
                  <c:v>38.6</c:v>
                </c:pt>
                <c:pt idx="1599">
                  <c:v>38.200000000000003</c:v>
                </c:pt>
                <c:pt idx="1600">
                  <c:v>38.300000000000004</c:v>
                </c:pt>
                <c:pt idx="1601">
                  <c:v>38.5</c:v>
                </c:pt>
                <c:pt idx="1602">
                  <c:v>38.899998000000011</c:v>
                </c:pt>
                <c:pt idx="1603">
                  <c:v>39.1</c:v>
                </c:pt>
                <c:pt idx="1604">
                  <c:v>39</c:v>
                </c:pt>
                <c:pt idx="1605">
                  <c:v>38.1</c:v>
                </c:pt>
                <c:pt idx="1606">
                  <c:v>39.6</c:v>
                </c:pt>
                <c:pt idx="1607">
                  <c:v>38.800000000000004</c:v>
                </c:pt>
                <c:pt idx="1608">
                  <c:v>38.399998000000011</c:v>
                </c:pt>
                <c:pt idx="1609">
                  <c:v>37.899998000000011</c:v>
                </c:pt>
                <c:pt idx="1610">
                  <c:v>37.6</c:v>
                </c:pt>
                <c:pt idx="1611">
                  <c:v>37.399998000000011</c:v>
                </c:pt>
                <c:pt idx="1612">
                  <c:v>31.599997999999999</c:v>
                </c:pt>
                <c:pt idx="1613">
                  <c:v>1.4</c:v>
                </c:pt>
                <c:pt idx="1614">
                  <c:v>1.4</c:v>
                </c:pt>
                <c:pt idx="1615">
                  <c:v>1.4</c:v>
                </c:pt>
                <c:pt idx="1616">
                  <c:v>1.4</c:v>
                </c:pt>
                <c:pt idx="1617">
                  <c:v>1.4</c:v>
                </c:pt>
                <c:pt idx="1618">
                  <c:v>1.4</c:v>
                </c:pt>
                <c:pt idx="1619">
                  <c:v>1.4</c:v>
                </c:pt>
                <c:pt idx="1620">
                  <c:v>1.4</c:v>
                </c:pt>
                <c:pt idx="1621">
                  <c:v>1.4</c:v>
                </c:pt>
                <c:pt idx="1622">
                  <c:v>1.4</c:v>
                </c:pt>
                <c:pt idx="1623">
                  <c:v>1.4</c:v>
                </c:pt>
                <c:pt idx="1624">
                  <c:v>1.4</c:v>
                </c:pt>
                <c:pt idx="1625">
                  <c:v>1.4</c:v>
                </c:pt>
                <c:pt idx="1626">
                  <c:v>1.4</c:v>
                </c:pt>
                <c:pt idx="1627">
                  <c:v>1.4</c:v>
                </c:pt>
                <c:pt idx="1628">
                  <c:v>1.4</c:v>
                </c:pt>
                <c:pt idx="1629">
                  <c:v>1.4</c:v>
                </c:pt>
                <c:pt idx="1630">
                  <c:v>1.4</c:v>
                </c:pt>
                <c:pt idx="1631">
                  <c:v>1.4</c:v>
                </c:pt>
                <c:pt idx="1632">
                  <c:v>1.4</c:v>
                </c:pt>
                <c:pt idx="1633">
                  <c:v>1.4</c:v>
                </c:pt>
                <c:pt idx="1634">
                  <c:v>1.4</c:v>
                </c:pt>
                <c:pt idx="1635">
                  <c:v>1.4</c:v>
                </c:pt>
                <c:pt idx="1636">
                  <c:v>1.4</c:v>
                </c:pt>
                <c:pt idx="1637">
                  <c:v>1.4</c:v>
                </c:pt>
                <c:pt idx="1638">
                  <c:v>1.4</c:v>
                </c:pt>
                <c:pt idx="1639">
                  <c:v>1.4</c:v>
                </c:pt>
                <c:pt idx="1640">
                  <c:v>1.4</c:v>
                </c:pt>
                <c:pt idx="1641">
                  <c:v>1.4</c:v>
                </c:pt>
                <c:pt idx="1642">
                  <c:v>1.4</c:v>
                </c:pt>
                <c:pt idx="1643">
                  <c:v>1.4</c:v>
                </c:pt>
                <c:pt idx="1644">
                  <c:v>1.4</c:v>
                </c:pt>
                <c:pt idx="1645">
                  <c:v>1.4</c:v>
                </c:pt>
                <c:pt idx="1646">
                  <c:v>1.4</c:v>
                </c:pt>
                <c:pt idx="1647">
                  <c:v>1.4</c:v>
                </c:pt>
                <c:pt idx="1648">
                  <c:v>1.4</c:v>
                </c:pt>
                <c:pt idx="1649">
                  <c:v>1.4</c:v>
                </c:pt>
                <c:pt idx="1650">
                  <c:v>1.4</c:v>
                </c:pt>
                <c:pt idx="1651">
                  <c:v>1.4</c:v>
                </c:pt>
                <c:pt idx="1652">
                  <c:v>1.4</c:v>
                </c:pt>
                <c:pt idx="1653">
                  <c:v>1.4</c:v>
                </c:pt>
                <c:pt idx="1654">
                  <c:v>1.4</c:v>
                </c:pt>
                <c:pt idx="1655">
                  <c:v>1.4</c:v>
                </c:pt>
                <c:pt idx="1656">
                  <c:v>1.4</c:v>
                </c:pt>
                <c:pt idx="1657">
                  <c:v>1.4</c:v>
                </c:pt>
                <c:pt idx="1658">
                  <c:v>1.4</c:v>
                </c:pt>
                <c:pt idx="1659">
                  <c:v>1.4</c:v>
                </c:pt>
                <c:pt idx="1660">
                  <c:v>1.4</c:v>
                </c:pt>
                <c:pt idx="1661">
                  <c:v>1.4</c:v>
                </c:pt>
                <c:pt idx="1662">
                  <c:v>1.4</c:v>
                </c:pt>
                <c:pt idx="1663">
                  <c:v>1.4</c:v>
                </c:pt>
                <c:pt idx="1664">
                  <c:v>1.4</c:v>
                </c:pt>
                <c:pt idx="1665">
                  <c:v>1.4</c:v>
                </c:pt>
                <c:pt idx="1666">
                  <c:v>1.4</c:v>
                </c:pt>
                <c:pt idx="1667">
                  <c:v>1.4</c:v>
                </c:pt>
                <c:pt idx="1668">
                  <c:v>1.4</c:v>
                </c:pt>
                <c:pt idx="1669">
                  <c:v>1.4</c:v>
                </c:pt>
                <c:pt idx="1670">
                  <c:v>1.4</c:v>
                </c:pt>
                <c:pt idx="1671">
                  <c:v>1.4</c:v>
                </c:pt>
                <c:pt idx="1672">
                  <c:v>1.4</c:v>
                </c:pt>
                <c:pt idx="1673">
                  <c:v>1.4</c:v>
                </c:pt>
                <c:pt idx="1674">
                  <c:v>1.4</c:v>
                </c:pt>
                <c:pt idx="1675">
                  <c:v>1.4</c:v>
                </c:pt>
                <c:pt idx="1676">
                  <c:v>1.4</c:v>
                </c:pt>
                <c:pt idx="1677">
                  <c:v>1.4</c:v>
                </c:pt>
                <c:pt idx="1678">
                  <c:v>1.4</c:v>
                </c:pt>
                <c:pt idx="1679">
                  <c:v>1.4</c:v>
                </c:pt>
                <c:pt idx="1680">
                  <c:v>1.4</c:v>
                </c:pt>
                <c:pt idx="1681">
                  <c:v>1.4</c:v>
                </c:pt>
                <c:pt idx="1682">
                  <c:v>1.4</c:v>
                </c:pt>
                <c:pt idx="1683">
                  <c:v>1.4</c:v>
                </c:pt>
                <c:pt idx="1684">
                  <c:v>1.4</c:v>
                </c:pt>
                <c:pt idx="1685">
                  <c:v>1.4</c:v>
                </c:pt>
                <c:pt idx="1686">
                  <c:v>1.4</c:v>
                </c:pt>
                <c:pt idx="1687">
                  <c:v>1.4</c:v>
                </c:pt>
                <c:pt idx="1688">
                  <c:v>1.4</c:v>
                </c:pt>
                <c:pt idx="1689">
                  <c:v>1.4</c:v>
                </c:pt>
                <c:pt idx="1690">
                  <c:v>1.4</c:v>
                </c:pt>
                <c:pt idx="1691">
                  <c:v>1.4</c:v>
                </c:pt>
                <c:pt idx="1692">
                  <c:v>1.4</c:v>
                </c:pt>
                <c:pt idx="1693">
                  <c:v>1.4</c:v>
                </c:pt>
                <c:pt idx="1694">
                  <c:v>1.4</c:v>
                </c:pt>
                <c:pt idx="1695">
                  <c:v>1.4</c:v>
                </c:pt>
                <c:pt idx="1696">
                  <c:v>1.4</c:v>
                </c:pt>
                <c:pt idx="1697">
                  <c:v>1.4</c:v>
                </c:pt>
                <c:pt idx="1698">
                  <c:v>1.4</c:v>
                </c:pt>
                <c:pt idx="1699">
                  <c:v>1.4</c:v>
                </c:pt>
                <c:pt idx="1700">
                  <c:v>1.4</c:v>
                </c:pt>
                <c:pt idx="1701">
                  <c:v>1.4</c:v>
                </c:pt>
                <c:pt idx="1702">
                  <c:v>1.4</c:v>
                </c:pt>
                <c:pt idx="1703">
                  <c:v>1.4</c:v>
                </c:pt>
                <c:pt idx="1704">
                  <c:v>1.4</c:v>
                </c:pt>
                <c:pt idx="1705">
                  <c:v>1.4</c:v>
                </c:pt>
                <c:pt idx="1706">
                  <c:v>1.4</c:v>
                </c:pt>
                <c:pt idx="1707">
                  <c:v>1.4</c:v>
                </c:pt>
                <c:pt idx="1708">
                  <c:v>1.4</c:v>
                </c:pt>
                <c:pt idx="1709">
                  <c:v>1.4</c:v>
                </c:pt>
                <c:pt idx="1710">
                  <c:v>1.4</c:v>
                </c:pt>
                <c:pt idx="1711">
                  <c:v>1.4</c:v>
                </c:pt>
                <c:pt idx="1712">
                  <c:v>1.4</c:v>
                </c:pt>
                <c:pt idx="1713">
                  <c:v>1.4</c:v>
                </c:pt>
                <c:pt idx="1714">
                  <c:v>1.4</c:v>
                </c:pt>
                <c:pt idx="1715">
                  <c:v>1.4</c:v>
                </c:pt>
                <c:pt idx="1716">
                  <c:v>1.4</c:v>
                </c:pt>
                <c:pt idx="1717">
                  <c:v>1.4</c:v>
                </c:pt>
                <c:pt idx="1718">
                  <c:v>1.4</c:v>
                </c:pt>
                <c:pt idx="1719">
                  <c:v>1.4</c:v>
                </c:pt>
                <c:pt idx="1720">
                  <c:v>1.4</c:v>
                </c:pt>
                <c:pt idx="1721">
                  <c:v>1.4</c:v>
                </c:pt>
                <c:pt idx="1722">
                  <c:v>1.4</c:v>
                </c:pt>
                <c:pt idx="1723">
                  <c:v>1.4</c:v>
                </c:pt>
                <c:pt idx="1724">
                  <c:v>1.4</c:v>
                </c:pt>
                <c:pt idx="1725">
                  <c:v>1.4</c:v>
                </c:pt>
                <c:pt idx="1726">
                  <c:v>1.4</c:v>
                </c:pt>
                <c:pt idx="1727">
                  <c:v>1.4</c:v>
                </c:pt>
                <c:pt idx="1728">
                  <c:v>1.4</c:v>
                </c:pt>
                <c:pt idx="1729">
                  <c:v>1.4</c:v>
                </c:pt>
                <c:pt idx="1730">
                  <c:v>1.4</c:v>
                </c:pt>
                <c:pt idx="1731">
                  <c:v>1.4</c:v>
                </c:pt>
                <c:pt idx="1732">
                  <c:v>1.4</c:v>
                </c:pt>
                <c:pt idx="1733">
                  <c:v>1.4</c:v>
                </c:pt>
                <c:pt idx="1734">
                  <c:v>1.4</c:v>
                </c:pt>
                <c:pt idx="1735">
                  <c:v>1.4</c:v>
                </c:pt>
                <c:pt idx="1736">
                  <c:v>1.4</c:v>
                </c:pt>
                <c:pt idx="1737">
                  <c:v>1.4</c:v>
                </c:pt>
                <c:pt idx="1738">
                  <c:v>1.4</c:v>
                </c:pt>
                <c:pt idx="1739">
                  <c:v>1.4</c:v>
                </c:pt>
                <c:pt idx="1740">
                  <c:v>1.4</c:v>
                </c:pt>
                <c:pt idx="1741">
                  <c:v>1.4</c:v>
                </c:pt>
                <c:pt idx="1742">
                  <c:v>1.4</c:v>
                </c:pt>
                <c:pt idx="1743">
                  <c:v>1.4</c:v>
                </c:pt>
                <c:pt idx="1744">
                  <c:v>1.4</c:v>
                </c:pt>
                <c:pt idx="1745">
                  <c:v>1.4</c:v>
                </c:pt>
                <c:pt idx="1746">
                  <c:v>1.4</c:v>
                </c:pt>
                <c:pt idx="1747">
                  <c:v>1.4</c:v>
                </c:pt>
                <c:pt idx="1748">
                  <c:v>1.4</c:v>
                </c:pt>
                <c:pt idx="1749">
                  <c:v>1.4</c:v>
                </c:pt>
                <c:pt idx="1750">
                  <c:v>1.4</c:v>
                </c:pt>
                <c:pt idx="1751">
                  <c:v>1.4</c:v>
                </c:pt>
                <c:pt idx="1752">
                  <c:v>1.4</c:v>
                </c:pt>
                <c:pt idx="1753">
                  <c:v>1.4</c:v>
                </c:pt>
                <c:pt idx="1754">
                  <c:v>1.4</c:v>
                </c:pt>
                <c:pt idx="1755">
                  <c:v>1.4</c:v>
                </c:pt>
                <c:pt idx="1756">
                  <c:v>1.4</c:v>
                </c:pt>
                <c:pt idx="1757">
                  <c:v>1.4</c:v>
                </c:pt>
                <c:pt idx="1758">
                  <c:v>1.4</c:v>
                </c:pt>
                <c:pt idx="1759">
                  <c:v>1.4</c:v>
                </c:pt>
                <c:pt idx="1760">
                  <c:v>1.4</c:v>
                </c:pt>
                <c:pt idx="1761">
                  <c:v>1.4</c:v>
                </c:pt>
                <c:pt idx="1762">
                  <c:v>1.4</c:v>
                </c:pt>
                <c:pt idx="1763">
                  <c:v>1.4</c:v>
                </c:pt>
                <c:pt idx="1764">
                  <c:v>1.4</c:v>
                </c:pt>
                <c:pt idx="1765">
                  <c:v>1.4</c:v>
                </c:pt>
                <c:pt idx="1766">
                  <c:v>1.4</c:v>
                </c:pt>
                <c:pt idx="1767">
                  <c:v>1.4</c:v>
                </c:pt>
                <c:pt idx="1768">
                  <c:v>1.4</c:v>
                </c:pt>
                <c:pt idx="1769">
                  <c:v>1.4</c:v>
                </c:pt>
                <c:pt idx="1770">
                  <c:v>1.4</c:v>
                </c:pt>
                <c:pt idx="1771">
                  <c:v>1.4</c:v>
                </c:pt>
                <c:pt idx="1772">
                  <c:v>1.4</c:v>
                </c:pt>
                <c:pt idx="1773">
                  <c:v>1.4</c:v>
                </c:pt>
                <c:pt idx="1774">
                  <c:v>1.4</c:v>
                </c:pt>
                <c:pt idx="1775">
                  <c:v>1.4</c:v>
                </c:pt>
                <c:pt idx="1776">
                  <c:v>1.4</c:v>
                </c:pt>
                <c:pt idx="1777">
                  <c:v>1.4</c:v>
                </c:pt>
                <c:pt idx="1778">
                  <c:v>1.4</c:v>
                </c:pt>
                <c:pt idx="1779">
                  <c:v>1.4</c:v>
                </c:pt>
                <c:pt idx="1780">
                  <c:v>1.4</c:v>
                </c:pt>
                <c:pt idx="1781">
                  <c:v>1.4</c:v>
                </c:pt>
                <c:pt idx="1782">
                  <c:v>1.4</c:v>
                </c:pt>
                <c:pt idx="1783">
                  <c:v>1.4</c:v>
                </c:pt>
                <c:pt idx="1784">
                  <c:v>1.4</c:v>
                </c:pt>
                <c:pt idx="1785">
                  <c:v>1.4</c:v>
                </c:pt>
                <c:pt idx="1786">
                  <c:v>1.4</c:v>
                </c:pt>
                <c:pt idx="1787">
                  <c:v>1.4</c:v>
                </c:pt>
                <c:pt idx="1788">
                  <c:v>1.4</c:v>
                </c:pt>
                <c:pt idx="1789">
                  <c:v>1.4</c:v>
                </c:pt>
                <c:pt idx="1790">
                  <c:v>1.4</c:v>
                </c:pt>
                <c:pt idx="1791">
                  <c:v>1.4</c:v>
                </c:pt>
                <c:pt idx="1792">
                  <c:v>1.4</c:v>
                </c:pt>
                <c:pt idx="1793">
                  <c:v>1.4</c:v>
                </c:pt>
                <c:pt idx="1794">
                  <c:v>1.4</c:v>
                </c:pt>
                <c:pt idx="1795">
                  <c:v>1.4</c:v>
                </c:pt>
                <c:pt idx="1796">
                  <c:v>1.4</c:v>
                </c:pt>
                <c:pt idx="1797">
                  <c:v>1.4</c:v>
                </c:pt>
                <c:pt idx="1798">
                  <c:v>1.4</c:v>
                </c:pt>
                <c:pt idx="1799">
                  <c:v>1.4</c:v>
                </c:pt>
                <c:pt idx="1800">
                  <c:v>1.4</c:v>
                </c:pt>
                <c:pt idx="1801">
                  <c:v>1.4</c:v>
                </c:pt>
                <c:pt idx="1802">
                  <c:v>1.4</c:v>
                </c:pt>
                <c:pt idx="1803">
                  <c:v>1.4</c:v>
                </c:pt>
                <c:pt idx="1804">
                  <c:v>1.4</c:v>
                </c:pt>
                <c:pt idx="1805">
                  <c:v>1.4</c:v>
                </c:pt>
                <c:pt idx="1806">
                  <c:v>1.4</c:v>
                </c:pt>
                <c:pt idx="1807">
                  <c:v>1.4</c:v>
                </c:pt>
                <c:pt idx="1808">
                  <c:v>1.4</c:v>
                </c:pt>
                <c:pt idx="1809">
                  <c:v>1.4</c:v>
                </c:pt>
                <c:pt idx="1810">
                  <c:v>1.4</c:v>
                </c:pt>
                <c:pt idx="1811">
                  <c:v>1.4</c:v>
                </c:pt>
                <c:pt idx="1812">
                  <c:v>1.4</c:v>
                </c:pt>
                <c:pt idx="1813">
                  <c:v>1.4</c:v>
                </c:pt>
                <c:pt idx="1814">
                  <c:v>1.4</c:v>
                </c:pt>
                <c:pt idx="1815">
                  <c:v>1.4</c:v>
                </c:pt>
                <c:pt idx="1816">
                  <c:v>1.4</c:v>
                </c:pt>
                <c:pt idx="1817">
                  <c:v>1.4</c:v>
                </c:pt>
                <c:pt idx="1818">
                  <c:v>1.4</c:v>
                </c:pt>
                <c:pt idx="1819">
                  <c:v>1.4</c:v>
                </c:pt>
                <c:pt idx="1820">
                  <c:v>1.4</c:v>
                </c:pt>
                <c:pt idx="1821">
                  <c:v>1.4</c:v>
                </c:pt>
                <c:pt idx="1822">
                  <c:v>1.4</c:v>
                </c:pt>
                <c:pt idx="1823">
                  <c:v>1.4</c:v>
                </c:pt>
                <c:pt idx="1824">
                  <c:v>1.4</c:v>
                </c:pt>
                <c:pt idx="1825">
                  <c:v>1.4</c:v>
                </c:pt>
                <c:pt idx="1826">
                  <c:v>1.4</c:v>
                </c:pt>
                <c:pt idx="1827">
                  <c:v>1.4</c:v>
                </c:pt>
                <c:pt idx="1828">
                  <c:v>1.4</c:v>
                </c:pt>
                <c:pt idx="1829">
                  <c:v>1.4</c:v>
                </c:pt>
                <c:pt idx="1830">
                  <c:v>1.4</c:v>
                </c:pt>
                <c:pt idx="1831">
                  <c:v>1.4</c:v>
                </c:pt>
                <c:pt idx="1832">
                  <c:v>1.4</c:v>
                </c:pt>
                <c:pt idx="1833">
                  <c:v>1.4</c:v>
                </c:pt>
                <c:pt idx="1834">
                  <c:v>1.4</c:v>
                </c:pt>
                <c:pt idx="1835">
                  <c:v>1.4</c:v>
                </c:pt>
                <c:pt idx="1836">
                  <c:v>1.4</c:v>
                </c:pt>
                <c:pt idx="1837">
                  <c:v>1.4</c:v>
                </c:pt>
                <c:pt idx="1838">
                  <c:v>1.4</c:v>
                </c:pt>
                <c:pt idx="1839">
                  <c:v>1.4</c:v>
                </c:pt>
                <c:pt idx="1840">
                  <c:v>1.4</c:v>
                </c:pt>
                <c:pt idx="1841">
                  <c:v>1.4</c:v>
                </c:pt>
                <c:pt idx="1842">
                  <c:v>1.4</c:v>
                </c:pt>
                <c:pt idx="1843">
                  <c:v>1.4</c:v>
                </c:pt>
                <c:pt idx="1844">
                  <c:v>1.4</c:v>
                </c:pt>
                <c:pt idx="1845">
                  <c:v>1.4</c:v>
                </c:pt>
                <c:pt idx="1846">
                  <c:v>2.6</c:v>
                </c:pt>
                <c:pt idx="1847">
                  <c:v>48.399998000000011</c:v>
                </c:pt>
                <c:pt idx="1848">
                  <c:v>48.1</c:v>
                </c:pt>
                <c:pt idx="1849">
                  <c:v>46.6</c:v>
                </c:pt>
                <c:pt idx="1850">
                  <c:v>45.5</c:v>
                </c:pt>
                <c:pt idx="1851">
                  <c:v>44.399998000000011</c:v>
                </c:pt>
                <c:pt idx="1852">
                  <c:v>43.8</c:v>
                </c:pt>
                <c:pt idx="1853">
                  <c:v>43.2</c:v>
                </c:pt>
                <c:pt idx="1854">
                  <c:v>43</c:v>
                </c:pt>
                <c:pt idx="1855">
                  <c:v>42.8</c:v>
                </c:pt>
                <c:pt idx="1856">
                  <c:v>43.2</c:v>
                </c:pt>
                <c:pt idx="1857">
                  <c:v>42.6</c:v>
                </c:pt>
                <c:pt idx="1858">
                  <c:v>42.5</c:v>
                </c:pt>
                <c:pt idx="1859">
                  <c:v>42.7</c:v>
                </c:pt>
                <c:pt idx="1860">
                  <c:v>42.399998000000011</c:v>
                </c:pt>
                <c:pt idx="1861">
                  <c:v>42.899998000000011</c:v>
                </c:pt>
                <c:pt idx="1862">
                  <c:v>43.1</c:v>
                </c:pt>
                <c:pt idx="1863">
                  <c:v>43.899998000000011</c:v>
                </c:pt>
                <c:pt idx="1864">
                  <c:v>43.3</c:v>
                </c:pt>
                <c:pt idx="1865">
                  <c:v>44.1</c:v>
                </c:pt>
                <c:pt idx="1866">
                  <c:v>43.8</c:v>
                </c:pt>
                <c:pt idx="1867">
                  <c:v>45.2</c:v>
                </c:pt>
                <c:pt idx="1868">
                  <c:v>45.1</c:v>
                </c:pt>
                <c:pt idx="1869">
                  <c:v>45.3</c:v>
                </c:pt>
                <c:pt idx="1870">
                  <c:v>45.6</c:v>
                </c:pt>
                <c:pt idx="1871">
                  <c:v>46.2</c:v>
                </c:pt>
                <c:pt idx="1872">
                  <c:v>46</c:v>
                </c:pt>
                <c:pt idx="1873">
                  <c:v>46.2</c:v>
                </c:pt>
                <c:pt idx="1874">
                  <c:v>46.6</c:v>
                </c:pt>
                <c:pt idx="1875">
                  <c:v>46.3</c:v>
                </c:pt>
                <c:pt idx="1876">
                  <c:v>44.899998000000011</c:v>
                </c:pt>
                <c:pt idx="1877">
                  <c:v>44.8</c:v>
                </c:pt>
                <c:pt idx="1878">
                  <c:v>44.8</c:v>
                </c:pt>
                <c:pt idx="1879">
                  <c:v>45.2</c:v>
                </c:pt>
                <c:pt idx="1880">
                  <c:v>43.5</c:v>
                </c:pt>
                <c:pt idx="1881">
                  <c:v>43.2</c:v>
                </c:pt>
                <c:pt idx="1882">
                  <c:v>43.1</c:v>
                </c:pt>
                <c:pt idx="1883">
                  <c:v>42.7</c:v>
                </c:pt>
                <c:pt idx="1884">
                  <c:v>42.5</c:v>
                </c:pt>
                <c:pt idx="1885">
                  <c:v>42.3</c:v>
                </c:pt>
                <c:pt idx="1886">
                  <c:v>43.899998000000011</c:v>
                </c:pt>
                <c:pt idx="1887">
                  <c:v>42.3</c:v>
                </c:pt>
                <c:pt idx="1888">
                  <c:v>43</c:v>
                </c:pt>
                <c:pt idx="1889">
                  <c:v>43.399998000000011</c:v>
                </c:pt>
                <c:pt idx="1890">
                  <c:v>43.399998000000011</c:v>
                </c:pt>
                <c:pt idx="1891">
                  <c:v>43.6</c:v>
                </c:pt>
                <c:pt idx="1892">
                  <c:v>42.7</c:v>
                </c:pt>
                <c:pt idx="1893">
                  <c:v>43.1</c:v>
                </c:pt>
                <c:pt idx="1894">
                  <c:v>42.899998000000011</c:v>
                </c:pt>
                <c:pt idx="1895">
                  <c:v>43</c:v>
                </c:pt>
                <c:pt idx="1896">
                  <c:v>42.2</c:v>
                </c:pt>
                <c:pt idx="1897">
                  <c:v>42.1</c:v>
                </c:pt>
                <c:pt idx="1898">
                  <c:v>42.399998000000011</c:v>
                </c:pt>
                <c:pt idx="1899">
                  <c:v>43</c:v>
                </c:pt>
                <c:pt idx="1900">
                  <c:v>42.8</c:v>
                </c:pt>
                <c:pt idx="1901">
                  <c:v>43.1</c:v>
                </c:pt>
                <c:pt idx="1902">
                  <c:v>42.5</c:v>
                </c:pt>
                <c:pt idx="1903">
                  <c:v>42.7</c:v>
                </c:pt>
                <c:pt idx="1904">
                  <c:v>42.8</c:v>
                </c:pt>
                <c:pt idx="1905">
                  <c:v>42.5</c:v>
                </c:pt>
                <c:pt idx="1906">
                  <c:v>42.1</c:v>
                </c:pt>
                <c:pt idx="1907">
                  <c:v>43</c:v>
                </c:pt>
                <c:pt idx="1908">
                  <c:v>43.7</c:v>
                </c:pt>
                <c:pt idx="1909">
                  <c:v>43.399998000000011</c:v>
                </c:pt>
                <c:pt idx="1910">
                  <c:v>43.1</c:v>
                </c:pt>
                <c:pt idx="1911">
                  <c:v>43.3</c:v>
                </c:pt>
                <c:pt idx="1912">
                  <c:v>43.3</c:v>
                </c:pt>
                <c:pt idx="1913">
                  <c:v>43.3</c:v>
                </c:pt>
                <c:pt idx="1914">
                  <c:v>43.1</c:v>
                </c:pt>
                <c:pt idx="1915">
                  <c:v>43</c:v>
                </c:pt>
                <c:pt idx="1916">
                  <c:v>43.1</c:v>
                </c:pt>
                <c:pt idx="1917">
                  <c:v>42.1</c:v>
                </c:pt>
                <c:pt idx="1918">
                  <c:v>42</c:v>
                </c:pt>
                <c:pt idx="1919">
                  <c:v>41.8</c:v>
                </c:pt>
                <c:pt idx="1920">
                  <c:v>41.899998000000011</c:v>
                </c:pt>
                <c:pt idx="1921">
                  <c:v>41.6</c:v>
                </c:pt>
                <c:pt idx="1922">
                  <c:v>41.8</c:v>
                </c:pt>
                <c:pt idx="1923">
                  <c:v>41.7</c:v>
                </c:pt>
                <c:pt idx="1924">
                  <c:v>41.3</c:v>
                </c:pt>
                <c:pt idx="1925">
                  <c:v>41.899998000000011</c:v>
                </c:pt>
                <c:pt idx="1926">
                  <c:v>41.1</c:v>
                </c:pt>
                <c:pt idx="1927">
                  <c:v>41.399998000000011</c:v>
                </c:pt>
                <c:pt idx="1928">
                  <c:v>41</c:v>
                </c:pt>
                <c:pt idx="1929">
                  <c:v>41.3</c:v>
                </c:pt>
                <c:pt idx="1930">
                  <c:v>41.1</c:v>
                </c:pt>
                <c:pt idx="1931">
                  <c:v>40.899998000000011</c:v>
                </c:pt>
                <c:pt idx="1932">
                  <c:v>40.5</c:v>
                </c:pt>
                <c:pt idx="1933">
                  <c:v>40.6</c:v>
                </c:pt>
                <c:pt idx="1934">
                  <c:v>40.200000000000003</c:v>
                </c:pt>
                <c:pt idx="1935">
                  <c:v>40.800000000000004</c:v>
                </c:pt>
                <c:pt idx="1936">
                  <c:v>33</c:v>
                </c:pt>
                <c:pt idx="1937">
                  <c:v>1.3</c:v>
                </c:pt>
                <c:pt idx="1938">
                  <c:v>1.3</c:v>
                </c:pt>
                <c:pt idx="1939">
                  <c:v>1.3</c:v>
                </c:pt>
                <c:pt idx="1940">
                  <c:v>1.3</c:v>
                </c:pt>
                <c:pt idx="1941">
                  <c:v>1.3</c:v>
                </c:pt>
                <c:pt idx="1942">
                  <c:v>1.3</c:v>
                </c:pt>
                <c:pt idx="1943">
                  <c:v>1.3</c:v>
                </c:pt>
                <c:pt idx="1944">
                  <c:v>1.3</c:v>
                </c:pt>
                <c:pt idx="1945">
                  <c:v>1.4</c:v>
                </c:pt>
                <c:pt idx="1946">
                  <c:v>1.4</c:v>
                </c:pt>
                <c:pt idx="1947">
                  <c:v>1.3</c:v>
                </c:pt>
                <c:pt idx="1948">
                  <c:v>1.3</c:v>
                </c:pt>
                <c:pt idx="1949">
                  <c:v>1.3</c:v>
                </c:pt>
                <c:pt idx="1950">
                  <c:v>1.4</c:v>
                </c:pt>
                <c:pt idx="1951">
                  <c:v>1.3</c:v>
                </c:pt>
                <c:pt idx="1952">
                  <c:v>1.3</c:v>
                </c:pt>
                <c:pt idx="1953">
                  <c:v>1.4</c:v>
                </c:pt>
                <c:pt idx="1954">
                  <c:v>1.3</c:v>
                </c:pt>
                <c:pt idx="1955">
                  <c:v>1.4</c:v>
                </c:pt>
                <c:pt idx="1956">
                  <c:v>1.3</c:v>
                </c:pt>
                <c:pt idx="1957">
                  <c:v>1.3</c:v>
                </c:pt>
                <c:pt idx="1958">
                  <c:v>1.4</c:v>
                </c:pt>
                <c:pt idx="1959">
                  <c:v>1.3</c:v>
                </c:pt>
                <c:pt idx="1960">
                  <c:v>1.3</c:v>
                </c:pt>
                <c:pt idx="1961">
                  <c:v>1.4</c:v>
                </c:pt>
                <c:pt idx="1962">
                  <c:v>1.3</c:v>
                </c:pt>
                <c:pt idx="1963">
                  <c:v>1.3</c:v>
                </c:pt>
                <c:pt idx="1964">
                  <c:v>1.4</c:v>
                </c:pt>
                <c:pt idx="1965">
                  <c:v>1.3</c:v>
                </c:pt>
                <c:pt idx="1966">
                  <c:v>1.3</c:v>
                </c:pt>
                <c:pt idx="1967">
                  <c:v>1.4</c:v>
                </c:pt>
                <c:pt idx="1968">
                  <c:v>1.4</c:v>
                </c:pt>
                <c:pt idx="1969">
                  <c:v>1.4</c:v>
                </c:pt>
                <c:pt idx="1970">
                  <c:v>1.4</c:v>
                </c:pt>
                <c:pt idx="1971">
                  <c:v>1.4</c:v>
                </c:pt>
                <c:pt idx="1972">
                  <c:v>1.4</c:v>
                </c:pt>
                <c:pt idx="1973">
                  <c:v>1.4</c:v>
                </c:pt>
                <c:pt idx="1974">
                  <c:v>1.4</c:v>
                </c:pt>
                <c:pt idx="1975">
                  <c:v>1.4</c:v>
                </c:pt>
                <c:pt idx="1976">
                  <c:v>1.4</c:v>
                </c:pt>
                <c:pt idx="1977">
                  <c:v>1.4</c:v>
                </c:pt>
                <c:pt idx="1978">
                  <c:v>1.4</c:v>
                </c:pt>
                <c:pt idx="1979">
                  <c:v>1.4</c:v>
                </c:pt>
                <c:pt idx="1980">
                  <c:v>1.4</c:v>
                </c:pt>
                <c:pt idx="1981">
                  <c:v>1.4</c:v>
                </c:pt>
                <c:pt idx="1982">
                  <c:v>1.4</c:v>
                </c:pt>
                <c:pt idx="1983">
                  <c:v>1.4</c:v>
                </c:pt>
                <c:pt idx="1984">
                  <c:v>1.4</c:v>
                </c:pt>
                <c:pt idx="1985">
                  <c:v>1.4</c:v>
                </c:pt>
                <c:pt idx="1986">
                  <c:v>1.4</c:v>
                </c:pt>
                <c:pt idx="1987">
                  <c:v>1.4</c:v>
                </c:pt>
                <c:pt idx="1988">
                  <c:v>1.4</c:v>
                </c:pt>
                <c:pt idx="1989">
                  <c:v>1.4</c:v>
                </c:pt>
                <c:pt idx="1990">
                  <c:v>1.9000000000000001</c:v>
                </c:pt>
                <c:pt idx="1991">
                  <c:v>42.8</c:v>
                </c:pt>
                <c:pt idx="1992">
                  <c:v>41.6</c:v>
                </c:pt>
                <c:pt idx="1993">
                  <c:v>40</c:v>
                </c:pt>
                <c:pt idx="1994">
                  <c:v>38.6</c:v>
                </c:pt>
                <c:pt idx="1995">
                  <c:v>38.300000000000004</c:v>
                </c:pt>
                <c:pt idx="1996">
                  <c:v>38</c:v>
                </c:pt>
                <c:pt idx="1997">
                  <c:v>37.5</c:v>
                </c:pt>
                <c:pt idx="1998">
                  <c:v>37.200000000000003</c:v>
                </c:pt>
                <c:pt idx="1999">
                  <c:v>37.1</c:v>
                </c:pt>
                <c:pt idx="2000">
                  <c:v>36.899998000000011</c:v>
                </c:pt>
                <c:pt idx="2001">
                  <c:v>36.800000000000004</c:v>
                </c:pt>
                <c:pt idx="2002">
                  <c:v>36.700000000000003</c:v>
                </c:pt>
                <c:pt idx="2003">
                  <c:v>36.6</c:v>
                </c:pt>
                <c:pt idx="2004">
                  <c:v>36.700000000000003</c:v>
                </c:pt>
                <c:pt idx="2005">
                  <c:v>36.399998000000011</c:v>
                </c:pt>
                <c:pt idx="2006">
                  <c:v>37</c:v>
                </c:pt>
                <c:pt idx="2007">
                  <c:v>37.200000000000003</c:v>
                </c:pt>
                <c:pt idx="2008">
                  <c:v>36.6</c:v>
                </c:pt>
                <c:pt idx="2009">
                  <c:v>37.200000000000003</c:v>
                </c:pt>
              </c:numCache>
            </c:numRef>
          </c:yVal>
          <c:smooth val="0"/>
        </c:ser>
        <c:ser>
          <c:idx val="4"/>
          <c:order val="4"/>
          <c:tx>
            <c:strRef>
              <c:f>'S72 Data'!$X$1</c:f>
              <c:strCache>
                <c:ptCount val="1"/>
                <c:pt idx="0">
                  <c:v>RF-VFD %</c:v>
                </c:pt>
              </c:strCache>
            </c:strRef>
          </c:tx>
          <c:marker>
            <c:symbol val="none"/>
          </c:marker>
          <c:xVal>
            <c:numRef>
              <c:f>'S72 Data'!$Z$3:$Z$2012</c:f>
              <c:numCache>
                <c:formatCode>[$-409]m/d/yy\ h:mm\ AM/PM;@</c:formatCode>
                <c:ptCount val="2010"/>
                <c:pt idx="0">
                  <c:v>40967.354166666664</c:v>
                </c:pt>
                <c:pt idx="1">
                  <c:v>40967.36111111108</c:v>
                </c:pt>
                <c:pt idx="2">
                  <c:v>40967.368055555562</c:v>
                </c:pt>
                <c:pt idx="3">
                  <c:v>40967.375</c:v>
                </c:pt>
                <c:pt idx="4">
                  <c:v>40967.381944444474</c:v>
                </c:pt>
                <c:pt idx="5">
                  <c:v>40967.388888888934</c:v>
                </c:pt>
                <c:pt idx="6">
                  <c:v>40967.395833333336</c:v>
                </c:pt>
                <c:pt idx="7">
                  <c:v>40967.402777777781</c:v>
                </c:pt>
                <c:pt idx="8">
                  <c:v>40967.409722222204</c:v>
                </c:pt>
                <c:pt idx="9">
                  <c:v>40967.416666666664</c:v>
                </c:pt>
                <c:pt idx="10">
                  <c:v>40967.42361111108</c:v>
                </c:pt>
                <c:pt idx="11">
                  <c:v>40967.430555555562</c:v>
                </c:pt>
                <c:pt idx="12">
                  <c:v>40967.4375</c:v>
                </c:pt>
                <c:pt idx="13">
                  <c:v>40967.444444444474</c:v>
                </c:pt>
                <c:pt idx="14">
                  <c:v>40967.451388888891</c:v>
                </c:pt>
                <c:pt idx="15">
                  <c:v>40967.458333333343</c:v>
                </c:pt>
                <c:pt idx="16">
                  <c:v>40967.465277777781</c:v>
                </c:pt>
                <c:pt idx="17">
                  <c:v>40967.472222222219</c:v>
                </c:pt>
                <c:pt idx="18">
                  <c:v>40967.479166666628</c:v>
                </c:pt>
                <c:pt idx="19">
                  <c:v>40967.486111111109</c:v>
                </c:pt>
                <c:pt idx="20">
                  <c:v>40967.493055555555</c:v>
                </c:pt>
                <c:pt idx="21">
                  <c:v>40967.5</c:v>
                </c:pt>
                <c:pt idx="22">
                  <c:v>40967.506944444474</c:v>
                </c:pt>
                <c:pt idx="23">
                  <c:v>40967.513888888891</c:v>
                </c:pt>
                <c:pt idx="24">
                  <c:v>40967.520833333336</c:v>
                </c:pt>
                <c:pt idx="25">
                  <c:v>40967.527777777774</c:v>
                </c:pt>
                <c:pt idx="26">
                  <c:v>40967.534722222204</c:v>
                </c:pt>
                <c:pt idx="27">
                  <c:v>40967.541666666628</c:v>
                </c:pt>
                <c:pt idx="28">
                  <c:v>40967.548611111109</c:v>
                </c:pt>
                <c:pt idx="29">
                  <c:v>40967.555555555562</c:v>
                </c:pt>
                <c:pt idx="30">
                  <c:v>40967.5625</c:v>
                </c:pt>
                <c:pt idx="31">
                  <c:v>40967.569444444445</c:v>
                </c:pt>
                <c:pt idx="32">
                  <c:v>40967.576388888891</c:v>
                </c:pt>
                <c:pt idx="33">
                  <c:v>40967.583333333336</c:v>
                </c:pt>
                <c:pt idx="34">
                  <c:v>40967.590277777781</c:v>
                </c:pt>
                <c:pt idx="35">
                  <c:v>40967.597222222204</c:v>
                </c:pt>
                <c:pt idx="36">
                  <c:v>40967.604166666628</c:v>
                </c:pt>
                <c:pt idx="37">
                  <c:v>40967.61111111108</c:v>
                </c:pt>
                <c:pt idx="38">
                  <c:v>40967.618055555562</c:v>
                </c:pt>
                <c:pt idx="39">
                  <c:v>40967.624999999993</c:v>
                </c:pt>
                <c:pt idx="40">
                  <c:v>40967.631944444445</c:v>
                </c:pt>
                <c:pt idx="41">
                  <c:v>40967.638888888891</c:v>
                </c:pt>
                <c:pt idx="42">
                  <c:v>40967.645833333336</c:v>
                </c:pt>
                <c:pt idx="43">
                  <c:v>40967.652777777781</c:v>
                </c:pt>
                <c:pt idx="44">
                  <c:v>40967.659722222204</c:v>
                </c:pt>
                <c:pt idx="45">
                  <c:v>40967.666666666628</c:v>
                </c:pt>
                <c:pt idx="46">
                  <c:v>40967.67361111108</c:v>
                </c:pt>
                <c:pt idx="47">
                  <c:v>40967.680555555562</c:v>
                </c:pt>
                <c:pt idx="48">
                  <c:v>40967.6875</c:v>
                </c:pt>
                <c:pt idx="49">
                  <c:v>40967.694444444445</c:v>
                </c:pt>
                <c:pt idx="50">
                  <c:v>40967.701388888876</c:v>
                </c:pt>
                <c:pt idx="51">
                  <c:v>40967.708333333336</c:v>
                </c:pt>
                <c:pt idx="52">
                  <c:v>40967.715277777781</c:v>
                </c:pt>
                <c:pt idx="53">
                  <c:v>40967.722222222204</c:v>
                </c:pt>
                <c:pt idx="54">
                  <c:v>40967.729166666606</c:v>
                </c:pt>
                <c:pt idx="55">
                  <c:v>40967.73611111108</c:v>
                </c:pt>
                <c:pt idx="56">
                  <c:v>40967.743055555555</c:v>
                </c:pt>
                <c:pt idx="57">
                  <c:v>40967.75</c:v>
                </c:pt>
                <c:pt idx="58">
                  <c:v>40967.756944444474</c:v>
                </c:pt>
                <c:pt idx="59">
                  <c:v>40967.763888888876</c:v>
                </c:pt>
                <c:pt idx="60">
                  <c:v>40967.770833333336</c:v>
                </c:pt>
                <c:pt idx="61">
                  <c:v>40967.777777777774</c:v>
                </c:pt>
                <c:pt idx="62">
                  <c:v>40967.784722222204</c:v>
                </c:pt>
                <c:pt idx="63">
                  <c:v>40967.791666666606</c:v>
                </c:pt>
                <c:pt idx="64">
                  <c:v>40967.79861111108</c:v>
                </c:pt>
                <c:pt idx="65">
                  <c:v>40967.805555555562</c:v>
                </c:pt>
                <c:pt idx="66">
                  <c:v>40967.812500000029</c:v>
                </c:pt>
                <c:pt idx="67">
                  <c:v>40967.819444444474</c:v>
                </c:pt>
                <c:pt idx="68">
                  <c:v>40967.826388888891</c:v>
                </c:pt>
                <c:pt idx="69">
                  <c:v>40967.833333333336</c:v>
                </c:pt>
                <c:pt idx="70">
                  <c:v>40967.84027777781</c:v>
                </c:pt>
                <c:pt idx="71">
                  <c:v>40967.847222222219</c:v>
                </c:pt>
                <c:pt idx="72">
                  <c:v>40967.854166666664</c:v>
                </c:pt>
                <c:pt idx="73">
                  <c:v>40967.86111111108</c:v>
                </c:pt>
                <c:pt idx="74">
                  <c:v>40967.868055555562</c:v>
                </c:pt>
                <c:pt idx="75">
                  <c:v>40967.875</c:v>
                </c:pt>
                <c:pt idx="76">
                  <c:v>40967.881944444474</c:v>
                </c:pt>
                <c:pt idx="77">
                  <c:v>40967.888888888934</c:v>
                </c:pt>
                <c:pt idx="78">
                  <c:v>40967.895833333336</c:v>
                </c:pt>
                <c:pt idx="79">
                  <c:v>40967.902777777781</c:v>
                </c:pt>
                <c:pt idx="80">
                  <c:v>40967.909722222204</c:v>
                </c:pt>
                <c:pt idx="81">
                  <c:v>40967.916666666664</c:v>
                </c:pt>
                <c:pt idx="82">
                  <c:v>40967.92361111108</c:v>
                </c:pt>
                <c:pt idx="83">
                  <c:v>40967.930555555562</c:v>
                </c:pt>
                <c:pt idx="84">
                  <c:v>40967.9375</c:v>
                </c:pt>
                <c:pt idx="85">
                  <c:v>40967.944444444474</c:v>
                </c:pt>
                <c:pt idx="86">
                  <c:v>40967.951388888891</c:v>
                </c:pt>
                <c:pt idx="87">
                  <c:v>40967.958333333343</c:v>
                </c:pt>
                <c:pt idx="88">
                  <c:v>40967.965277777781</c:v>
                </c:pt>
                <c:pt idx="89">
                  <c:v>40967.972222222219</c:v>
                </c:pt>
                <c:pt idx="90">
                  <c:v>40967.979166666628</c:v>
                </c:pt>
                <c:pt idx="91">
                  <c:v>40967.986111111109</c:v>
                </c:pt>
                <c:pt idx="92">
                  <c:v>40967.993055555555</c:v>
                </c:pt>
                <c:pt idx="93">
                  <c:v>40968</c:v>
                </c:pt>
                <c:pt idx="94">
                  <c:v>40968.006944444474</c:v>
                </c:pt>
                <c:pt idx="95">
                  <c:v>40968.013888888891</c:v>
                </c:pt>
                <c:pt idx="96">
                  <c:v>40968.020833333336</c:v>
                </c:pt>
                <c:pt idx="97">
                  <c:v>40968.027777777774</c:v>
                </c:pt>
                <c:pt idx="98">
                  <c:v>40968.034722222204</c:v>
                </c:pt>
                <c:pt idx="99">
                  <c:v>40968.041666666628</c:v>
                </c:pt>
                <c:pt idx="100">
                  <c:v>40968.048611111109</c:v>
                </c:pt>
                <c:pt idx="101">
                  <c:v>40968.055555555562</c:v>
                </c:pt>
                <c:pt idx="102">
                  <c:v>40968.0625</c:v>
                </c:pt>
                <c:pt idx="103">
                  <c:v>40968.069444444445</c:v>
                </c:pt>
                <c:pt idx="104">
                  <c:v>40968.076388888891</c:v>
                </c:pt>
                <c:pt idx="105">
                  <c:v>40968.083333333336</c:v>
                </c:pt>
                <c:pt idx="106">
                  <c:v>40968.090277777781</c:v>
                </c:pt>
                <c:pt idx="107">
                  <c:v>40968.097222222204</c:v>
                </c:pt>
                <c:pt idx="108">
                  <c:v>40968.104166666628</c:v>
                </c:pt>
                <c:pt idx="109">
                  <c:v>40968.11111111108</c:v>
                </c:pt>
                <c:pt idx="110">
                  <c:v>40968.118055555562</c:v>
                </c:pt>
                <c:pt idx="111">
                  <c:v>40968.124999999993</c:v>
                </c:pt>
                <c:pt idx="112">
                  <c:v>40968.131944444445</c:v>
                </c:pt>
                <c:pt idx="113">
                  <c:v>40968.138888888891</c:v>
                </c:pt>
                <c:pt idx="114">
                  <c:v>40968.145833333336</c:v>
                </c:pt>
                <c:pt idx="115">
                  <c:v>40968.152777777781</c:v>
                </c:pt>
                <c:pt idx="116">
                  <c:v>40968.159722222204</c:v>
                </c:pt>
                <c:pt idx="117">
                  <c:v>40968.166666666628</c:v>
                </c:pt>
                <c:pt idx="118">
                  <c:v>40968.17361111108</c:v>
                </c:pt>
                <c:pt idx="119">
                  <c:v>40968.180555555562</c:v>
                </c:pt>
                <c:pt idx="120">
                  <c:v>40968.1875</c:v>
                </c:pt>
                <c:pt idx="121">
                  <c:v>40968.194444444445</c:v>
                </c:pt>
                <c:pt idx="122">
                  <c:v>40968.201388888876</c:v>
                </c:pt>
                <c:pt idx="123">
                  <c:v>40968.208333333336</c:v>
                </c:pt>
                <c:pt idx="124">
                  <c:v>40968.215277777781</c:v>
                </c:pt>
                <c:pt idx="125">
                  <c:v>40968.222222222204</c:v>
                </c:pt>
                <c:pt idx="126">
                  <c:v>40968.229166666606</c:v>
                </c:pt>
                <c:pt idx="127">
                  <c:v>40968.23611111108</c:v>
                </c:pt>
                <c:pt idx="128">
                  <c:v>40968.243055555555</c:v>
                </c:pt>
                <c:pt idx="129">
                  <c:v>40968.25</c:v>
                </c:pt>
                <c:pt idx="130">
                  <c:v>40968.256944444474</c:v>
                </c:pt>
                <c:pt idx="131">
                  <c:v>40968.263888888876</c:v>
                </c:pt>
                <c:pt idx="132">
                  <c:v>40968.270833333336</c:v>
                </c:pt>
                <c:pt idx="133">
                  <c:v>40968.277777777774</c:v>
                </c:pt>
                <c:pt idx="134">
                  <c:v>40968.284722222204</c:v>
                </c:pt>
                <c:pt idx="135">
                  <c:v>40968.291666666606</c:v>
                </c:pt>
                <c:pt idx="136">
                  <c:v>40968.29861111108</c:v>
                </c:pt>
                <c:pt idx="137">
                  <c:v>40968.305555555562</c:v>
                </c:pt>
                <c:pt idx="138">
                  <c:v>40968.312500000029</c:v>
                </c:pt>
                <c:pt idx="139">
                  <c:v>40968.319444444474</c:v>
                </c:pt>
                <c:pt idx="140">
                  <c:v>40968.326388888891</c:v>
                </c:pt>
                <c:pt idx="141">
                  <c:v>40968.333333333336</c:v>
                </c:pt>
                <c:pt idx="142">
                  <c:v>40968.34027777781</c:v>
                </c:pt>
                <c:pt idx="143">
                  <c:v>40968.347222222219</c:v>
                </c:pt>
                <c:pt idx="144">
                  <c:v>40968.354166666664</c:v>
                </c:pt>
                <c:pt idx="145">
                  <c:v>40968.36111111108</c:v>
                </c:pt>
                <c:pt idx="146">
                  <c:v>40968.368055555562</c:v>
                </c:pt>
                <c:pt idx="147">
                  <c:v>40968.375</c:v>
                </c:pt>
                <c:pt idx="148">
                  <c:v>40968.381944444474</c:v>
                </c:pt>
                <c:pt idx="149">
                  <c:v>40968.388888888934</c:v>
                </c:pt>
                <c:pt idx="150">
                  <c:v>40968.395833333336</c:v>
                </c:pt>
                <c:pt idx="151">
                  <c:v>40968.402777777781</c:v>
                </c:pt>
                <c:pt idx="152">
                  <c:v>40968.409722222204</c:v>
                </c:pt>
                <c:pt idx="153">
                  <c:v>40968.416666666664</c:v>
                </c:pt>
                <c:pt idx="154">
                  <c:v>40968.42361111108</c:v>
                </c:pt>
                <c:pt idx="155">
                  <c:v>40968.430555555562</c:v>
                </c:pt>
                <c:pt idx="156">
                  <c:v>40968.4375</c:v>
                </c:pt>
                <c:pt idx="157">
                  <c:v>40968.444444444474</c:v>
                </c:pt>
                <c:pt idx="158">
                  <c:v>40968.451388888891</c:v>
                </c:pt>
                <c:pt idx="159">
                  <c:v>40968.458333333343</c:v>
                </c:pt>
                <c:pt idx="160">
                  <c:v>40968.465277777781</c:v>
                </c:pt>
                <c:pt idx="161">
                  <c:v>40968.472222222219</c:v>
                </c:pt>
                <c:pt idx="162">
                  <c:v>40968.479166666628</c:v>
                </c:pt>
                <c:pt idx="163">
                  <c:v>40968.486111111109</c:v>
                </c:pt>
                <c:pt idx="164">
                  <c:v>40968.493055555555</c:v>
                </c:pt>
                <c:pt idx="165">
                  <c:v>40968.5</c:v>
                </c:pt>
                <c:pt idx="166">
                  <c:v>40968.506944444474</c:v>
                </c:pt>
                <c:pt idx="167">
                  <c:v>40968.513888888891</c:v>
                </c:pt>
                <c:pt idx="168">
                  <c:v>40968.520833333336</c:v>
                </c:pt>
                <c:pt idx="169">
                  <c:v>40968.527777777774</c:v>
                </c:pt>
                <c:pt idx="170">
                  <c:v>40968.534722222204</c:v>
                </c:pt>
                <c:pt idx="171">
                  <c:v>40968.541666666628</c:v>
                </c:pt>
                <c:pt idx="172">
                  <c:v>40968.548611111109</c:v>
                </c:pt>
                <c:pt idx="173">
                  <c:v>40968.555555555562</c:v>
                </c:pt>
                <c:pt idx="174">
                  <c:v>40968.5625</c:v>
                </c:pt>
                <c:pt idx="175">
                  <c:v>40968.569444444445</c:v>
                </c:pt>
                <c:pt idx="176">
                  <c:v>40968.576388888891</c:v>
                </c:pt>
                <c:pt idx="177">
                  <c:v>40968.583333333336</c:v>
                </c:pt>
                <c:pt idx="178">
                  <c:v>40968.590277777781</c:v>
                </c:pt>
                <c:pt idx="179">
                  <c:v>40968.597222222204</c:v>
                </c:pt>
                <c:pt idx="180">
                  <c:v>40968.604166666628</c:v>
                </c:pt>
                <c:pt idx="181">
                  <c:v>40968.61111111108</c:v>
                </c:pt>
                <c:pt idx="182">
                  <c:v>40968.618055555562</c:v>
                </c:pt>
                <c:pt idx="183">
                  <c:v>40968.624999999993</c:v>
                </c:pt>
                <c:pt idx="184">
                  <c:v>40968.631944444445</c:v>
                </c:pt>
                <c:pt idx="185">
                  <c:v>40968.638888888891</c:v>
                </c:pt>
                <c:pt idx="186">
                  <c:v>40968.645833333336</c:v>
                </c:pt>
                <c:pt idx="187">
                  <c:v>40968.652777777781</c:v>
                </c:pt>
                <c:pt idx="188">
                  <c:v>40968.659722222204</c:v>
                </c:pt>
                <c:pt idx="189">
                  <c:v>40968.666666666628</c:v>
                </c:pt>
                <c:pt idx="190">
                  <c:v>40968.67361111108</c:v>
                </c:pt>
                <c:pt idx="191">
                  <c:v>40968.680555555562</c:v>
                </c:pt>
                <c:pt idx="192">
                  <c:v>40968.6875</c:v>
                </c:pt>
                <c:pt idx="193">
                  <c:v>40968.694444444445</c:v>
                </c:pt>
                <c:pt idx="194">
                  <c:v>40968.701388888876</c:v>
                </c:pt>
                <c:pt idx="195">
                  <c:v>40968.708333333336</c:v>
                </c:pt>
                <c:pt idx="196">
                  <c:v>40968.715277777781</c:v>
                </c:pt>
                <c:pt idx="197">
                  <c:v>40968.722222222204</c:v>
                </c:pt>
                <c:pt idx="198">
                  <c:v>40968.729166666606</c:v>
                </c:pt>
                <c:pt idx="199">
                  <c:v>40968.73611111108</c:v>
                </c:pt>
                <c:pt idx="200">
                  <c:v>40968.743055555555</c:v>
                </c:pt>
                <c:pt idx="201">
                  <c:v>40968.75</c:v>
                </c:pt>
                <c:pt idx="202">
                  <c:v>40968.756944444474</c:v>
                </c:pt>
                <c:pt idx="203">
                  <c:v>40968.763888888876</c:v>
                </c:pt>
                <c:pt idx="204">
                  <c:v>40968.770833333336</c:v>
                </c:pt>
                <c:pt idx="205">
                  <c:v>40968.777777777774</c:v>
                </c:pt>
                <c:pt idx="206">
                  <c:v>40968.784722222204</c:v>
                </c:pt>
                <c:pt idx="207">
                  <c:v>40968.791666666606</c:v>
                </c:pt>
                <c:pt idx="208">
                  <c:v>40968.79861111108</c:v>
                </c:pt>
                <c:pt idx="209">
                  <c:v>40968.805555555562</c:v>
                </c:pt>
                <c:pt idx="210">
                  <c:v>40968.812500000029</c:v>
                </c:pt>
                <c:pt idx="211">
                  <c:v>40968.819444444474</c:v>
                </c:pt>
                <c:pt idx="212">
                  <c:v>40968.826388888891</c:v>
                </c:pt>
                <c:pt idx="213">
                  <c:v>40968.833333333336</c:v>
                </c:pt>
                <c:pt idx="214">
                  <c:v>40968.84027777781</c:v>
                </c:pt>
                <c:pt idx="215">
                  <c:v>40968.847222222219</c:v>
                </c:pt>
                <c:pt idx="216">
                  <c:v>40968.854166666664</c:v>
                </c:pt>
                <c:pt idx="217">
                  <c:v>40968.86111111108</c:v>
                </c:pt>
                <c:pt idx="218">
                  <c:v>40968.868055555562</c:v>
                </c:pt>
                <c:pt idx="219">
                  <c:v>40968.875</c:v>
                </c:pt>
                <c:pt idx="220">
                  <c:v>40968.881944444474</c:v>
                </c:pt>
                <c:pt idx="221">
                  <c:v>40968.888888888934</c:v>
                </c:pt>
                <c:pt idx="222">
                  <c:v>40968.895833333336</c:v>
                </c:pt>
                <c:pt idx="223">
                  <c:v>40968.902777777781</c:v>
                </c:pt>
                <c:pt idx="224">
                  <c:v>40968.909722222204</c:v>
                </c:pt>
                <c:pt idx="225">
                  <c:v>40968.916666666664</c:v>
                </c:pt>
                <c:pt idx="226">
                  <c:v>40968.92361111108</c:v>
                </c:pt>
                <c:pt idx="227">
                  <c:v>40968.930555555562</c:v>
                </c:pt>
                <c:pt idx="228">
                  <c:v>40968.9375</c:v>
                </c:pt>
                <c:pt idx="229">
                  <c:v>40968.944444444474</c:v>
                </c:pt>
                <c:pt idx="230">
                  <c:v>40968.951388888891</c:v>
                </c:pt>
                <c:pt idx="231">
                  <c:v>40968.958333333343</c:v>
                </c:pt>
                <c:pt idx="232">
                  <c:v>40968.965277777781</c:v>
                </c:pt>
                <c:pt idx="233">
                  <c:v>40968.972222222219</c:v>
                </c:pt>
                <c:pt idx="234">
                  <c:v>40968.979166666628</c:v>
                </c:pt>
                <c:pt idx="235">
                  <c:v>40968.986111111109</c:v>
                </c:pt>
                <c:pt idx="236">
                  <c:v>40968.993055555555</c:v>
                </c:pt>
                <c:pt idx="237">
                  <c:v>40969</c:v>
                </c:pt>
                <c:pt idx="238">
                  <c:v>40969.006944444474</c:v>
                </c:pt>
                <c:pt idx="239">
                  <c:v>40969.013888888891</c:v>
                </c:pt>
                <c:pt idx="240">
                  <c:v>40969.020833333336</c:v>
                </c:pt>
                <c:pt idx="241">
                  <c:v>40969.027777777774</c:v>
                </c:pt>
                <c:pt idx="242">
                  <c:v>40969.034722222204</c:v>
                </c:pt>
                <c:pt idx="243">
                  <c:v>40969.041666666628</c:v>
                </c:pt>
                <c:pt idx="244">
                  <c:v>40969.048611111109</c:v>
                </c:pt>
                <c:pt idx="245">
                  <c:v>40969.055555555562</c:v>
                </c:pt>
                <c:pt idx="246">
                  <c:v>40969.0625</c:v>
                </c:pt>
                <c:pt idx="247">
                  <c:v>40969.069444444445</c:v>
                </c:pt>
                <c:pt idx="248">
                  <c:v>40969.076388888891</c:v>
                </c:pt>
                <c:pt idx="249">
                  <c:v>40969.083333333336</c:v>
                </c:pt>
                <c:pt idx="250">
                  <c:v>40969.090277777781</c:v>
                </c:pt>
                <c:pt idx="251">
                  <c:v>40969.097222222204</c:v>
                </c:pt>
                <c:pt idx="252">
                  <c:v>40969.104166666628</c:v>
                </c:pt>
                <c:pt idx="253">
                  <c:v>40969.11111111108</c:v>
                </c:pt>
                <c:pt idx="254">
                  <c:v>40969.118055555562</c:v>
                </c:pt>
                <c:pt idx="255">
                  <c:v>40969.124999999993</c:v>
                </c:pt>
                <c:pt idx="256">
                  <c:v>40969.131944444445</c:v>
                </c:pt>
                <c:pt idx="257">
                  <c:v>40969.138888888891</c:v>
                </c:pt>
                <c:pt idx="258">
                  <c:v>40969.145833333336</c:v>
                </c:pt>
                <c:pt idx="259">
                  <c:v>40969.152777777781</c:v>
                </c:pt>
                <c:pt idx="260">
                  <c:v>40969.159722222204</c:v>
                </c:pt>
                <c:pt idx="261">
                  <c:v>40969.166666666628</c:v>
                </c:pt>
                <c:pt idx="262">
                  <c:v>40969.17361111108</c:v>
                </c:pt>
                <c:pt idx="263">
                  <c:v>40969.180555555562</c:v>
                </c:pt>
                <c:pt idx="264">
                  <c:v>40969.1875</c:v>
                </c:pt>
                <c:pt idx="265">
                  <c:v>40969.194444444445</c:v>
                </c:pt>
                <c:pt idx="266">
                  <c:v>40969.201388888876</c:v>
                </c:pt>
                <c:pt idx="267">
                  <c:v>40969.208333333336</c:v>
                </c:pt>
                <c:pt idx="268">
                  <c:v>40969.215277777781</c:v>
                </c:pt>
                <c:pt idx="269">
                  <c:v>40969.222222222204</c:v>
                </c:pt>
                <c:pt idx="270">
                  <c:v>40969.229166666606</c:v>
                </c:pt>
                <c:pt idx="271">
                  <c:v>40969.23611111108</c:v>
                </c:pt>
                <c:pt idx="272">
                  <c:v>40969.243055555555</c:v>
                </c:pt>
                <c:pt idx="273">
                  <c:v>40969.25</c:v>
                </c:pt>
                <c:pt idx="274">
                  <c:v>40969.256944444474</c:v>
                </c:pt>
                <c:pt idx="275">
                  <c:v>40969.263888888876</c:v>
                </c:pt>
                <c:pt idx="276">
                  <c:v>40969.270833333336</c:v>
                </c:pt>
                <c:pt idx="277">
                  <c:v>40969.277777777774</c:v>
                </c:pt>
                <c:pt idx="278">
                  <c:v>40969.284722222204</c:v>
                </c:pt>
                <c:pt idx="279">
                  <c:v>40969.291666666606</c:v>
                </c:pt>
                <c:pt idx="280">
                  <c:v>40969.29861111108</c:v>
                </c:pt>
                <c:pt idx="281">
                  <c:v>40969.305555555562</c:v>
                </c:pt>
                <c:pt idx="282">
                  <c:v>40969.312500000029</c:v>
                </c:pt>
                <c:pt idx="283">
                  <c:v>40969.319444444474</c:v>
                </c:pt>
                <c:pt idx="284">
                  <c:v>40969.326388888891</c:v>
                </c:pt>
                <c:pt idx="285">
                  <c:v>40969.333333333336</c:v>
                </c:pt>
                <c:pt idx="286">
                  <c:v>40969.34027777781</c:v>
                </c:pt>
                <c:pt idx="287">
                  <c:v>40969.347222222219</c:v>
                </c:pt>
                <c:pt idx="288">
                  <c:v>40969.354166666664</c:v>
                </c:pt>
                <c:pt idx="289">
                  <c:v>40969.36111111108</c:v>
                </c:pt>
                <c:pt idx="290">
                  <c:v>40969.368055555562</c:v>
                </c:pt>
                <c:pt idx="291">
                  <c:v>40969.375</c:v>
                </c:pt>
                <c:pt idx="292">
                  <c:v>40969.381944444474</c:v>
                </c:pt>
                <c:pt idx="293">
                  <c:v>40969.388888888934</c:v>
                </c:pt>
                <c:pt idx="294">
                  <c:v>40969.395833333336</c:v>
                </c:pt>
                <c:pt idx="295">
                  <c:v>40969.402777777781</c:v>
                </c:pt>
                <c:pt idx="296">
                  <c:v>40969.409722222204</c:v>
                </c:pt>
                <c:pt idx="297">
                  <c:v>40969.416666666664</c:v>
                </c:pt>
                <c:pt idx="298">
                  <c:v>40969.42361111108</c:v>
                </c:pt>
                <c:pt idx="299">
                  <c:v>40969.430555555562</c:v>
                </c:pt>
                <c:pt idx="300">
                  <c:v>40969.4375</c:v>
                </c:pt>
                <c:pt idx="301">
                  <c:v>40969.444444444474</c:v>
                </c:pt>
                <c:pt idx="302">
                  <c:v>40969.451388888891</c:v>
                </c:pt>
                <c:pt idx="303">
                  <c:v>40969.458333333343</c:v>
                </c:pt>
                <c:pt idx="304">
                  <c:v>40969.465277777781</c:v>
                </c:pt>
                <c:pt idx="305">
                  <c:v>40969.472222222219</c:v>
                </c:pt>
                <c:pt idx="306">
                  <c:v>40969.479166666628</c:v>
                </c:pt>
                <c:pt idx="307">
                  <c:v>40969.486111111109</c:v>
                </c:pt>
                <c:pt idx="308">
                  <c:v>40969.493055555555</c:v>
                </c:pt>
                <c:pt idx="309">
                  <c:v>40969.5</c:v>
                </c:pt>
                <c:pt idx="310">
                  <c:v>40969.506944444474</c:v>
                </c:pt>
                <c:pt idx="311">
                  <c:v>40969.513888888891</c:v>
                </c:pt>
                <c:pt idx="312">
                  <c:v>40969.520833333336</c:v>
                </c:pt>
                <c:pt idx="313">
                  <c:v>40969.527777777774</c:v>
                </c:pt>
                <c:pt idx="314">
                  <c:v>40969.534722222204</c:v>
                </c:pt>
                <c:pt idx="315">
                  <c:v>40969.541666666628</c:v>
                </c:pt>
                <c:pt idx="316">
                  <c:v>40969.548611111109</c:v>
                </c:pt>
                <c:pt idx="317">
                  <c:v>40969.555555555562</c:v>
                </c:pt>
                <c:pt idx="318">
                  <c:v>40969.5625</c:v>
                </c:pt>
                <c:pt idx="319">
                  <c:v>40969.569444444445</c:v>
                </c:pt>
                <c:pt idx="320">
                  <c:v>40969.576388888891</c:v>
                </c:pt>
                <c:pt idx="321">
                  <c:v>40969.583333333336</c:v>
                </c:pt>
                <c:pt idx="322">
                  <c:v>40969.590277777781</c:v>
                </c:pt>
                <c:pt idx="323">
                  <c:v>40969.597222222204</c:v>
                </c:pt>
                <c:pt idx="324">
                  <c:v>40969.604166666628</c:v>
                </c:pt>
                <c:pt idx="325">
                  <c:v>40969.61111111108</c:v>
                </c:pt>
                <c:pt idx="326">
                  <c:v>40969.618055555562</c:v>
                </c:pt>
                <c:pt idx="327">
                  <c:v>40969.624999999993</c:v>
                </c:pt>
                <c:pt idx="328">
                  <c:v>40969.631944444445</c:v>
                </c:pt>
                <c:pt idx="329">
                  <c:v>40969.638888888891</c:v>
                </c:pt>
                <c:pt idx="330">
                  <c:v>40969.645833333336</c:v>
                </c:pt>
                <c:pt idx="331">
                  <c:v>40969.652777777781</c:v>
                </c:pt>
                <c:pt idx="332">
                  <c:v>40969.659722222204</c:v>
                </c:pt>
                <c:pt idx="333">
                  <c:v>40969.666666666628</c:v>
                </c:pt>
                <c:pt idx="334">
                  <c:v>40969.67361111108</c:v>
                </c:pt>
                <c:pt idx="335">
                  <c:v>40969.680555555562</c:v>
                </c:pt>
                <c:pt idx="336">
                  <c:v>40969.6875</c:v>
                </c:pt>
                <c:pt idx="337">
                  <c:v>40969.694444444445</c:v>
                </c:pt>
                <c:pt idx="338">
                  <c:v>40969.701388888876</c:v>
                </c:pt>
                <c:pt idx="339">
                  <c:v>40969.708333333336</c:v>
                </c:pt>
                <c:pt idx="340">
                  <c:v>40969.715277777781</c:v>
                </c:pt>
                <c:pt idx="341">
                  <c:v>40969.722222222204</c:v>
                </c:pt>
                <c:pt idx="342">
                  <c:v>40969.729166666606</c:v>
                </c:pt>
                <c:pt idx="343">
                  <c:v>40969.73611111108</c:v>
                </c:pt>
                <c:pt idx="344">
                  <c:v>40969.743055555555</c:v>
                </c:pt>
                <c:pt idx="345">
                  <c:v>40969.75</c:v>
                </c:pt>
                <c:pt idx="346">
                  <c:v>40969.756944444474</c:v>
                </c:pt>
                <c:pt idx="347">
                  <c:v>40969.763888888876</c:v>
                </c:pt>
                <c:pt idx="348">
                  <c:v>40969.770833333336</c:v>
                </c:pt>
                <c:pt idx="349">
                  <c:v>40969.777777777774</c:v>
                </c:pt>
                <c:pt idx="350">
                  <c:v>40969.784722222204</c:v>
                </c:pt>
                <c:pt idx="351">
                  <c:v>40969.791666666606</c:v>
                </c:pt>
                <c:pt idx="352">
                  <c:v>40969.79861111108</c:v>
                </c:pt>
                <c:pt idx="353">
                  <c:v>40969.805555555562</c:v>
                </c:pt>
                <c:pt idx="354">
                  <c:v>40969.812500000029</c:v>
                </c:pt>
                <c:pt idx="355">
                  <c:v>40969.819444444474</c:v>
                </c:pt>
                <c:pt idx="356">
                  <c:v>40969.826388888891</c:v>
                </c:pt>
                <c:pt idx="357">
                  <c:v>40969.833333333336</c:v>
                </c:pt>
                <c:pt idx="358">
                  <c:v>40969.84027777781</c:v>
                </c:pt>
                <c:pt idx="359">
                  <c:v>40969.847222222219</c:v>
                </c:pt>
                <c:pt idx="360">
                  <c:v>40969.854166666664</c:v>
                </c:pt>
                <c:pt idx="361">
                  <c:v>40969.86111111108</c:v>
                </c:pt>
                <c:pt idx="362">
                  <c:v>40969.868055555562</c:v>
                </c:pt>
                <c:pt idx="363">
                  <c:v>40969.875</c:v>
                </c:pt>
                <c:pt idx="364">
                  <c:v>40969.881944444474</c:v>
                </c:pt>
                <c:pt idx="365">
                  <c:v>40969.888888888934</c:v>
                </c:pt>
                <c:pt idx="366">
                  <c:v>40969.895833333336</c:v>
                </c:pt>
                <c:pt idx="367">
                  <c:v>40969.902777777781</c:v>
                </c:pt>
                <c:pt idx="368">
                  <c:v>40969.909722222204</c:v>
                </c:pt>
                <c:pt idx="369">
                  <c:v>40969.916666666664</c:v>
                </c:pt>
                <c:pt idx="370">
                  <c:v>40969.92361111108</c:v>
                </c:pt>
                <c:pt idx="371">
                  <c:v>40969.930555555562</c:v>
                </c:pt>
                <c:pt idx="372">
                  <c:v>40969.9375</c:v>
                </c:pt>
                <c:pt idx="373">
                  <c:v>40969.944444444474</c:v>
                </c:pt>
                <c:pt idx="374">
                  <c:v>40969.951388888891</c:v>
                </c:pt>
                <c:pt idx="375">
                  <c:v>40969.958333333343</c:v>
                </c:pt>
                <c:pt idx="376">
                  <c:v>40969.965277777781</c:v>
                </c:pt>
                <c:pt idx="377">
                  <c:v>40969.972222222219</c:v>
                </c:pt>
                <c:pt idx="378">
                  <c:v>40969.979166666628</c:v>
                </c:pt>
                <c:pt idx="379">
                  <c:v>40969.986111111109</c:v>
                </c:pt>
                <c:pt idx="380">
                  <c:v>40969.993055555555</c:v>
                </c:pt>
                <c:pt idx="381">
                  <c:v>40970</c:v>
                </c:pt>
                <c:pt idx="382">
                  <c:v>40970.006944444474</c:v>
                </c:pt>
                <c:pt idx="383">
                  <c:v>40970.013888888891</c:v>
                </c:pt>
                <c:pt idx="384">
                  <c:v>40970.020833333336</c:v>
                </c:pt>
                <c:pt idx="385">
                  <c:v>40970.027777777774</c:v>
                </c:pt>
                <c:pt idx="386">
                  <c:v>40970.034722222204</c:v>
                </c:pt>
                <c:pt idx="387">
                  <c:v>40970.041666666628</c:v>
                </c:pt>
                <c:pt idx="388">
                  <c:v>40970.048611111109</c:v>
                </c:pt>
                <c:pt idx="389">
                  <c:v>40970.055555555562</c:v>
                </c:pt>
                <c:pt idx="390">
                  <c:v>40970.0625</c:v>
                </c:pt>
                <c:pt idx="391">
                  <c:v>40970.069444444445</c:v>
                </c:pt>
                <c:pt idx="392">
                  <c:v>40970.076388888891</c:v>
                </c:pt>
                <c:pt idx="393">
                  <c:v>40970.083333333336</c:v>
                </c:pt>
                <c:pt idx="394">
                  <c:v>40970.090277777781</c:v>
                </c:pt>
                <c:pt idx="395">
                  <c:v>40970.097222222204</c:v>
                </c:pt>
                <c:pt idx="396">
                  <c:v>40970.104166666628</c:v>
                </c:pt>
                <c:pt idx="397">
                  <c:v>40970.11111111108</c:v>
                </c:pt>
                <c:pt idx="398">
                  <c:v>40970.118055555562</c:v>
                </c:pt>
                <c:pt idx="399">
                  <c:v>40970.124999999993</c:v>
                </c:pt>
                <c:pt idx="400">
                  <c:v>40970.131944444445</c:v>
                </c:pt>
                <c:pt idx="401">
                  <c:v>40970.138888888891</c:v>
                </c:pt>
                <c:pt idx="402">
                  <c:v>40970.145833333336</c:v>
                </c:pt>
                <c:pt idx="403">
                  <c:v>40970.152777777781</c:v>
                </c:pt>
                <c:pt idx="404">
                  <c:v>40970.159722222204</c:v>
                </c:pt>
                <c:pt idx="405">
                  <c:v>40970.166666666628</c:v>
                </c:pt>
                <c:pt idx="406">
                  <c:v>40970.17361111108</c:v>
                </c:pt>
                <c:pt idx="407">
                  <c:v>40970.180555555562</c:v>
                </c:pt>
                <c:pt idx="408">
                  <c:v>40970.1875</c:v>
                </c:pt>
                <c:pt idx="409">
                  <c:v>40970.194444444445</c:v>
                </c:pt>
                <c:pt idx="410">
                  <c:v>40970.201388888876</c:v>
                </c:pt>
                <c:pt idx="411">
                  <c:v>40970.208333333336</c:v>
                </c:pt>
                <c:pt idx="412">
                  <c:v>40970.215277777781</c:v>
                </c:pt>
                <c:pt idx="413">
                  <c:v>40970.222222222204</c:v>
                </c:pt>
                <c:pt idx="414">
                  <c:v>40970.229166666606</c:v>
                </c:pt>
                <c:pt idx="415">
                  <c:v>40970.23611111108</c:v>
                </c:pt>
                <c:pt idx="416">
                  <c:v>40970.243055555555</c:v>
                </c:pt>
                <c:pt idx="417">
                  <c:v>40970.25</c:v>
                </c:pt>
                <c:pt idx="418">
                  <c:v>40970.256944444474</c:v>
                </c:pt>
                <c:pt idx="419">
                  <c:v>40970.263888888876</c:v>
                </c:pt>
                <c:pt idx="420">
                  <c:v>40970.270833333336</c:v>
                </c:pt>
                <c:pt idx="421">
                  <c:v>40970.277777777774</c:v>
                </c:pt>
                <c:pt idx="422">
                  <c:v>40970.284722222204</c:v>
                </c:pt>
                <c:pt idx="423">
                  <c:v>40970.291666666606</c:v>
                </c:pt>
                <c:pt idx="424">
                  <c:v>40970.29861111108</c:v>
                </c:pt>
                <c:pt idx="425">
                  <c:v>40970.305555555562</c:v>
                </c:pt>
                <c:pt idx="426">
                  <c:v>40970.312500000029</c:v>
                </c:pt>
                <c:pt idx="427">
                  <c:v>40970.319444444474</c:v>
                </c:pt>
                <c:pt idx="428">
                  <c:v>40970.326388888891</c:v>
                </c:pt>
                <c:pt idx="429">
                  <c:v>40970.333333333336</c:v>
                </c:pt>
                <c:pt idx="430">
                  <c:v>40970.34027777781</c:v>
                </c:pt>
                <c:pt idx="431">
                  <c:v>40970.347222222219</c:v>
                </c:pt>
                <c:pt idx="432">
                  <c:v>40970.354166666664</c:v>
                </c:pt>
                <c:pt idx="433">
                  <c:v>40970.36111111108</c:v>
                </c:pt>
                <c:pt idx="434">
                  <c:v>40970.368055555562</c:v>
                </c:pt>
                <c:pt idx="435">
                  <c:v>40970.375</c:v>
                </c:pt>
                <c:pt idx="436">
                  <c:v>40970.381944444474</c:v>
                </c:pt>
                <c:pt idx="437">
                  <c:v>40970.388888888934</c:v>
                </c:pt>
                <c:pt idx="438">
                  <c:v>40970.395833333336</c:v>
                </c:pt>
                <c:pt idx="439">
                  <c:v>40970.402777777781</c:v>
                </c:pt>
                <c:pt idx="440">
                  <c:v>40970.409722222204</c:v>
                </c:pt>
                <c:pt idx="441">
                  <c:v>40970.416666666664</c:v>
                </c:pt>
                <c:pt idx="442">
                  <c:v>40970.42361111108</c:v>
                </c:pt>
                <c:pt idx="443">
                  <c:v>40970.430555555562</c:v>
                </c:pt>
                <c:pt idx="444">
                  <c:v>40970.4375</c:v>
                </c:pt>
                <c:pt idx="445">
                  <c:v>40970.444444444474</c:v>
                </c:pt>
                <c:pt idx="446">
                  <c:v>40970.451388888891</c:v>
                </c:pt>
                <c:pt idx="447">
                  <c:v>40970.458333333343</c:v>
                </c:pt>
                <c:pt idx="448">
                  <c:v>40970.465277777781</c:v>
                </c:pt>
                <c:pt idx="449">
                  <c:v>40970.472222222219</c:v>
                </c:pt>
                <c:pt idx="450">
                  <c:v>40970.479166666628</c:v>
                </c:pt>
                <c:pt idx="451">
                  <c:v>40970.486111111109</c:v>
                </c:pt>
                <c:pt idx="452">
                  <c:v>40970.493055555555</c:v>
                </c:pt>
                <c:pt idx="453">
                  <c:v>40970.5</c:v>
                </c:pt>
                <c:pt idx="454">
                  <c:v>40970.506944444474</c:v>
                </c:pt>
                <c:pt idx="455">
                  <c:v>40970.513888888891</c:v>
                </c:pt>
                <c:pt idx="456">
                  <c:v>40970.520833333336</c:v>
                </c:pt>
                <c:pt idx="457">
                  <c:v>40970.527777777774</c:v>
                </c:pt>
                <c:pt idx="458">
                  <c:v>40970.534722222204</c:v>
                </c:pt>
                <c:pt idx="459">
                  <c:v>40970.541666666628</c:v>
                </c:pt>
                <c:pt idx="460">
                  <c:v>40970.548611111109</c:v>
                </c:pt>
                <c:pt idx="461">
                  <c:v>40970.555555555562</c:v>
                </c:pt>
                <c:pt idx="462">
                  <c:v>40970.5625</c:v>
                </c:pt>
                <c:pt idx="463">
                  <c:v>40970.569444444445</c:v>
                </c:pt>
                <c:pt idx="464">
                  <c:v>40970.576388888891</c:v>
                </c:pt>
                <c:pt idx="465">
                  <c:v>40970.583333333336</c:v>
                </c:pt>
                <c:pt idx="466">
                  <c:v>40970.590277777781</c:v>
                </c:pt>
                <c:pt idx="467">
                  <c:v>40970.597222222204</c:v>
                </c:pt>
                <c:pt idx="468">
                  <c:v>40970.604166666628</c:v>
                </c:pt>
                <c:pt idx="469">
                  <c:v>40970.61111111108</c:v>
                </c:pt>
                <c:pt idx="470">
                  <c:v>40970.618055555562</c:v>
                </c:pt>
                <c:pt idx="471">
                  <c:v>40970.624999999993</c:v>
                </c:pt>
                <c:pt idx="472">
                  <c:v>40970.631944444445</c:v>
                </c:pt>
                <c:pt idx="473">
                  <c:v>40970.638888888891</c:v>
                </c:pt>
                <c:pt idx="474">
                  <c:v>40970.645833333336</c:v>
                </c:pt>
                <c:pt idx="475">
                  <c:v>40970.652777777781</c:v>
                </c:pt>
                <c:pt idx="476">
                  <c:v>40970.659722222204</c:v>
                </c:pt>
                <c:pt idx="477">
                  <c:v>40970.666666666628</c:v>
                </c:pt>
                <c:pt idx="478">
                  <c:v>40970.67361111108</c:v>
                </c:pt>
                <c:pt idx="479">
                  <c:v>40970.680555555562</c:v>
                </c:pt>
                <c:pt idx="480">
                  <c:v>40970.6875</c:v>
                </c:pt>
                <c:pt idx="481">
                  <c:v>40970.694444444445</c:v>
                </c:pt>
                <c:pt idx="482">
                  <c:v>40970.701388888876</c:v>
                </c:pt>
                <c:pt idx="483">
                  <c:v>40970.708333333336</c:v>
                </c:pt>
                <c:pt idx="484">
                  <c:v>40970.715277777781</c:v>
                </c:pt>
                <c:pt idx="485">
                  <c:v>40970.722222222204</c:v>
                </c:pt>
                <c:pt idx="486">
                  <c:v>40970.729166666606</c:v>
                </c:pt>
                <c:pt idx="487">
                  <c:v>40970.73611111108</c:v>
                </c:pt>
                <c:pt idx="488">
                  <c:v>40970.743055555555</c:v>
                </c:pt>
                <c:pt idx="489">
                  <c:v>40970.75</c:v>
                </c:pt>
                <c:pt idx="490">
                  <c:v>40970.756944444474</c:v>
                </c:pt>
                <c:pt idx="491">
                  <c:v>40970.763888888876</c:v>
                </c:pt>
                <c:pt idx="492">
                  <c:v>40970.770833333336</c:v>
                </c:pt>
                <c:pt idx="493">
                  <c:v>40970.777777777774</c:v>
                </c:pt>
                <c:pt idx="494">
                  <c:v>40970.784722222204</c:v>
                </c:pt>
                <c:pt idx="495">
                  <c:v>40970.791666666606</c:v>
                </c:pt>
                <c:pt idx="496">
                  <c:v>40970.79861111108</c:v>
                </c:pt>
                <c:pt idx="497">
                  <c:v>40970.805555555562</c:v>
                </c:pt>
                <c:pt idx="498">
                  <c:v>40970.812500000029</c:v>
                </c:pt>
                <c:pt idx="499">
                  <c:v>40970.819444444474</c:v>
                </c:pt>
                <c:pt idx="500">
                  <c:v>40970.826388888891</c:v>
                </c:pt>
                <c:pt idx="501">
                  <c:v>40970.833333333336</c:v>
                </c:pt>
                <c:pt idx="502">
                  <c:v>40970.84027777781</c:v>
                </c:pt>
                <c:pt idx="503">
                  <c:v>40970.847222222219</c:v>
                </c:pt>
                <c:pt idx="504">
                  <c:v>40970.854166666664</c:v>
                </c:pt>
                <c:pt idx="505">
                  <c:v>40970.86111111108</c:v>
                </c:pt>
                <c:pt idx="506">
                  <c:v>40970.868055555562</c:v>
                </c:pt>
                <c:pt idx="507">
                  <c:v>40970.875</c:v>
                </c:pt>
                <c:pt idx="508">
                  <c:v>40970.881944444474</c:v>
                </c:pt>
                <c:pt idx="509">
                  <c:v>40970.888888888934</c:v>
                </c:pt>
                <c:pt idx="510">
                  <c:v>40970.895833333336</c:v>
                </c:pt>
                <c:pt idx="511">
                  <c:v>40970.902777777781</c:v>
                </c:pt>
                <c:pt idx="512">
                  <c:v>40970.909722222204</c:v>
                </c:pt>
                <c:pt idx="513">
                  <c:v>40970.916666666664</c:v>
                </c:pt>
                <c:pt idx="514">
                  <c:v>40970.92361111108</c:v>
                </c:pt>
                <c:pt idx="515">
                  <c:v>40970.930555555562</c:v>
                </c:pt>
                <c:pt idx="516">
                  <c:v>40970.9375</c:v>
                </c:pt>
                <c:pt idx="517">
                  <c:v>40970.944444444474</c:v>
                </c:pt>
                <c:pt idx="518">
                  <c:v>40970.951388888891</c:v>
                </c:pt>
                <c:pt idx="519">
                  <c:v>40970.958333333343</c:v>
                </c:pt>
                <c:pt idx="520">
                  <c:v>40970.965277777781</c:v>
                </c:pt>
                <c:pt idx="521">
                  <c:v>40970.972222222219</c:v>
                </c:pt>
                <c:pt idx="522">
                  <c:v>40970.979166666628</c:v>
                </c:pt>
                <c:pt idx="523">
                  <c:v>40970.986111111109</c:v>
                </c:pt>
                <c:pt idx="524">
                  <c:v>40970.993055555555</c:v>
                </c:pt>
                <c:pt idx="525">
                  <c:v>40971</c:v>
                </c:pt>
                <c:pt idx="526">
                  <c:v>40971.006944444474</c:v>
                </c:pt>
                <c:pt idx="527">
                  <c:v>40971.013888888891</c:v>
                </c:pt>
                <c:pt idx="528">
                  <c:v>40971.020833333336</c:v>
                </c:pt>
                <c:pt idx="529">
                  <c:v>40971.027777777774</c:v>
                </c:pt>
                <c:pt idx="530">
                  <c:v>40971.034722222204</c:v>
                </c:pt>
                <c:pt idx="531">
                  <c:v>40971.041666666628</c:v>
                </c:pt>
                <c:pt idx="532">
                  <c:v>40971.048611111109</c:v>
                </c:pt>
                <c:pt idx="533">
                  <c:v>40971.055555555562</c:v>
                </c:pt>
                <c:pt idx="534">
                  <c:v>40971.0625</c:v>
                </c:pt>
                <c:pt idx="535">
                  <c:v>40971.069444444445</c:v>
                </c:pt>
                <c:pt idx="536">
                  <c:v>40971.076388888891</c:v>
                </c:pt>
                <c:pt idx="537">
                  <c:v>40971.083333333336</c:v>
                </c:pt>
                <c:pt idx="538">
                  <c:v>40971.090277777781</c:v>
                </c:pt>
                <c:pt idx="539">
                  <c:v>40971.097222222204</c:v>
                </c:pt>
                <c:pt idx="540">
                  <c:v>40971.104166666628</c:v>
                </c:pt>
                <c:pt idx="541">
                  <c:v>40971.11111111108</c:v>
                </c:pt>
                <c:pt idx="542">
                  <c:v>40971.118055555562</c:v>
                </c:pt>
                <c:pt idx="543">
                  <c:v>40971.124999999993</c:v>
                </c:pt>
                <c:pt idx="544">
                  <c:v>40971.131944444445</c:v>
                </c:pt>
                <c:pt idx="545">
                  <c:v>40971.138888888891</c:v>
                </c:pt>
                <c:pt idx="546">
                  <c:v>40971.145833333336</c:v>
                </c:pt>
                <c:pt idx="547">
                  <c:v>40971.152777777781</c:v>
                </c:pt>
                <c:pt idx="548">
                  <c:v>40971.159722222204</c:v>
                </c:pt>
                <c:pt idx="549">
                  <c:v>40971.166666666628</c:v>
                </c:pt>
                <c:pt idx="550">
                  <c:v>40971.17361111108</c:v>
                </c:pt>
                <c:pt idx="551">
                  <c:v>40971.180555555562</c:v>
                </c:pt>
                <c:pt idx="552">
                  <c:v>40971.1875</c:v>
                </c:pt>
                <c:pt idx="553">
                  <c:v>40971.194444444445</c:v>
                </c:pt>
                <c:pt idx="554">
                  <c:v>40971.201388888876</c:v>
                </c:pt>
                <c:pt idx="555">
                  <c:v>40971.208333333336</c:v>
                </c:pt>
                <c:pt idx="556">
                  <c:v>40971.215277777781</c:v>
                </c:pt>
                <c:pt idx="557">
                  <c:v>40971.222222222204</c:v>
                </c:pt>
                <c:pt idx="558">
                  <c:v>40971.229166666606</c:v>
                </c:pt>
                <c:pt idx="559">
                  <c:v>40971.23611111108</c:v>
                </c:pt>
                <c:pt idx="560">
                  <c:v>40971.243055555555</c:v>
                </c:pt>
                <c:pt idx="561">
                  <c:v>40971.25</c:v>
                </c:pt>
                <c:pt idx="562">
                  <c:v>40971.256944444474</c:v>
                </c:pt>
                <c:pt idx="563">
                  <c:v>40971.263888888876</c:v>
                </c:pt>
                <c:pt idx="564">
                  <c:v>40971.270833333336</c:v>
                </c:pt>
                <c:pt idx="565">
                  <c:v>40971.277777777774</c:v>
                </c:pt>
                <c:pt idx="566">
                  <c:v>40971.284722222204</c:v>
                </c:pt>
                <c:pt idx="567">
                  <c:v>40971.291666666606</c:v>
                </c:pt>
                <c:pt idx="568">
                  <c:v>40971.29861111108</c:v>
                </c:pt>
                <c:pt idx="569">
                  <c:v>40971.305555555562</c:v>
                </c:pt>
                <c:pt idx="570">
                  <c:v>40971.312500000029</c:v>
                </c:pt>
                <c:pt idx="571">
                  <c:v>40971.319444444474</c:v>
                </c:pt>
                <c:pt idx="572">
                  <c:v>40971.326388888891</c:v>
                </c:pt>
                <c:pt idx="573">
                  <c:v>40971.333333333336</c:v>
                </c:pt>
                <c:pt idx="574">
                  <c:v>40971.34027777781</c:v>
                </c:pt>
                <c:pt idx="575">
                  <c:v>40971.347222222219</c:v>
                </c:pt>
                <c:pt idx="576">
                  <c:v>40971.354166666664</c:v>
                </c:pt>
                <c:pt idx="577">
                  <c:v>40971.36111111108</c:v>
                </c:pt>
                <c:pt idx="578">
                  <c:v>40971.368055555562</c:v>
                </c:pt>
                <c:pt idx="579">
                  <c:v>40971.375</c:v>
                </c:pt>
                <c:pt idx="580">
                  <c:v>40971.381944444474</c:v>
                </c:pt>
                <c:pt idx="581">
                  <c:v>40971.388888888934</c:v>
                </c:pt>
                <c:pt idx="582">
                  <c:v>40971.395833333336</c:v>
                </c:pt>
                <c:pt idx="583">
                  <c:v>40971.402777777781</c:v>
                </c:pt>
                <c:pt idx="584">
                  <c:v>40971.409722222204</c:v>
                </c:pt>
                <c:pt idx="585">
                  <c:v>40971.416666666664</c:v>
                </c:pt>
                <c:pt idx="586">
                  <c:v>40971.42361111108</c:v>
                </c:pt>
                <c:pt idx="587">
                  <c:v>40971.430555555562</c:v>
                </c:pt>
                <c:pt idx="588">
                  <c:v>40971.4375</c:v>
                </c:pt>
                <c:pt idx="589">
                  <c:v>40971.444444444474</c:v>
                </c:pt>
                <c:pt idx="590">
                  <c:v>40971.451388888891</c:v>
                </c:pt>
                <c:pt idx="591">
                  <c:v>40971.458333333343</c:v>
                </c:pt>
                <c:pt idx="592">
                  <c:v>40971.465277777781</c:v>
                </c:pt>
                <c:pt idx="593">
                  <c:v>40971.472222222219</c:v>
                </c:pt>
                <c:pt idx="594">
                  <c:v>40971.479166666628</c:v>
                </c:pt>
                <c:pt idx="595">
                  <c:v>40971.486111111109</c:v>
                </c:pt>
                <c:pt idx="596">
                  <c:v>40971.493055555555</c:v>
                </c:pt>
                <c:pt idx="597">
                  <c:v>40971.5</c:v>
                </c:pt>
                <c:pt idx="598">
                  <c:v>40971.506944444474</c:v>
                </c:pt>
                <c:pt idx="599">
                  <c:v>40971.513888888891</c:v>
                </c:pt>
                <c:pt idx="600">
                  <c:v>40971.520833333336</c:v>
                </c:pt>
                <c:pt idx="601">
                  <c:v>40971.527777777774</c:v>
                </c:pt>
                <c:pt idx="602">
                  <c:v>40971.534722222204</c:v>
                </c:pt>
                <c:pt idx="603">
                  <c:v>40971.541666666628</c:v>
                </c:pt>
                <c:pt idx="604">
                  <c:v>40971.548611111109</c:v>
                </c:pt>
                <c:pt idx="605">
                  <c:v>40971.555555555562</c:v>
                </c:pt>
                <c:pt idx="606">
                  <c:v>40971.5625</c:v>
                </c:pt>
                <c:pt idx="607">
                  <c:v>40971.569444444445</c:v>
                </c:pt>
                <c:pt idx="608">
                  <c:v>40971.576388888891</c:v>
                </c:pt>
                <c:pt idx="609">
                  <c:v>40971.583333333336</c:v>
                </c:pt>
                <c:pt idx="610">
                  <c:v>40971.590277777781</c:v>
                </c:pt>
                <c:pt idx="611">
                  <c:v>40971.597222222204</c:v>
                </c:pt>
                <c:pt idx="612">
                  <c:v>40971.604166666628</c:v>
                </c:pt>
                <c:pt idx="613">
                  <c:v>40971.61111111108</c:v>
                </c:pt>
                <c:pt idx="614">
                  <c:v>40971.618055555562</c:v>
                </c:pt>
                <c:pt idx="615">
                  <c:v>40971.624999999993</c:v>
                </c:pt>
                <c:pt idx="616">
                  <c:v>40971.631944444445</c:v>
                </c:pt>
                <c:pt idx="617">
                  <c:v>40971.638888888891</c:v>
                </c:pt>
                <c:pt idx="618">
                  <c:v>40971.645833333336</c:v>
                </c:pt>
                <c:pt idx="619">
                  <c:v>40971.652777777781</c:v>
                </c:pt>
                <c:pt idx="620">
                  <c:v>40971.659722222204</c:v>
                </c:pt>
                <c:pt idx="621">
                  <c:v>40971.666666666628</c:v>
                </c:pt>
                <c:pt idx="622">
                  <c:v>40971.67361111108</c:v>
                </c:pt>
                <c:pt idx="623">
                  <c:v>40971.680555555562</c:v>
                </c:pt>
                <c:pt idx="624">
                  <c:v>40971.6875</c:v>
                </c:pt>
                <c:pt idx="625">
                  <c:v>40971.694444444445</c:v>
                </c:pt>
                <c:pt idx="626">
                  <c:v>40971.701388888876</c:v>
                </c:pt>
                <c:pt idx="627">
                  <c:v>40971.708333333336</c:v>
                </c:pt>
                <c:pt idx="628">
                  <c:v>40971.715277777781</c:v>
                </c:pt>
                <c:pt idx="629">
                  <c:v>40971.722222222204</c:v>
                </c:pt>
                <c:pt idx="630">
                  <c:v>40971.729166666606</c:v>
                </c:pt>
                <c:pt idx="631">
                  <c:v>40971.73611111108</c:v>
                </c:pt>
                <c:pt idx="632">
                  <c:v>40971.743055555555</c:v>
                </c:pt>
                <c:pt idx="633">
                  <c:v>40971.75</c:v>
                </c:pt>
                <c:pt idx="634">
                  <c:v>40971.756944444474</c:v>
                </c:pt>
                <c:pt idx="635">
                  <c:v>40971.763888888876</c:v>
                </c:pt>
                <c:pt idx="636">
                  <c:v>40971.770833333336</c:v>
                </c:pt>
                <c:pt idx="637">
                  <c:v>40971.777777777774</c:v>
                </c:pt>
                <c:pt idx="638">
                  <c:v>40971.784722222204</c:v>
                </c:pt>
                <c:pt idx="639">
                  <c:v>40971.791666666606</c:v>
                </c:pt>
                <c:pt idx="640">
                  <c:v>40971.79861111108</c:v>
                </c:pt>
                <c:pt idx="641">
                  <c:v>40971.805555555562</c:v>
                </c:pt>
                <c:pt idx="642">
                  <c:v>40971.812500000029</c:v>
                </c:pt>
                <c:pt idx="643">
                  <c:v>40971.819444444474</c:v>
                </c:pt>
                <c:pt idx="644">
                  <c:v>40971.826388888891</c:v>
                </c:pt>
                <c:pt idx="645">
                  <c:v>40971.833333333336</c:v>
                </c:pt>
                <c:pt idx="646">
                  <c:v>40971.84027777781</c:v>
                </c:pt>
                <c:pt idx="647">
                  <c:v>40971.847222222219</c:v>
                </c:pt>
                <c:pt idx="648">
                  <c:v>40971.854166666664</c:v>
                </c:pt>
                <c:pt idx="649">
                  <c:v>40971.86111111108</c:v>
                </c:pt>
                <c:pt idx="650">
                  <c:v>40971.868055555562</c:v>
                </c:pt>
                <c:pt idx="651">
                  <c:v>40971.875</c:v>
                </c:pt>
                <c:pt idx="652">
                  <c:v>40971.881944444474</c:v>
                </c:pt>
                <c:pt idx="653">
                  <c:v>40971.888888888934</c:v>
                </c:pt>
                <c:pt idx="654">
                  <c:v>40971.895833333336</c:v>
                </c:pt>
                <c:pt idx="655">
                  <c:v>40971.902777777781</c:v>
                </c:pt>
                <c:pt idx="656">
                  <c:v>40971.909722222204</c:v>
                </c:pt>
                <c:pt idx="657">
                  <c:v>40971.916666666664</c:v>
                </c:pt>
                <c:pt idx="658">
                  <c:v>40971.92361111108</c:v>
                </c:pt>
                <c:pt idx="659">
                  <c:v>40971.930555555562</c:v>
                </c:pt>
                <c:pt idx="660">
                  <c:v>40971.9375</c:v>
                </c:pt>
                <c:pt idx="661">
                  <c:v>40971.944444444474</c:v>
                </c:pt>
                <c:pt idx="662">
                  <c:v>40971.951388888891</c:v>
                </c:pt>
                <c:pt idx="663">
                  <c:v>40971.958333333343</c:v>
                </c:pt>
                <c:pt idx="664">
                  <c:v>40971.965277777781</c:v>
                </c:pt>
                <c:pt idx="665">
                  <c:v>40971.972222222219</c:v>
                </c:pt>
                <c:pt idx="666">
                  <c:v>40971.979166666628</c:v>
                </c:pt>
                <c:pt idx="667">
                  <c:v>40971.986111111109</c:v>
                </c:pt>
                <c:pt idx="668">
                  <c:v>40971.993055555555</c:v>
                </c:pt>
                <c:pt idx="669">
                  <c:v>40972</c:v>
                </c:pt>
                <c:pt idx="670">
                  <c:v>40972.006944444474</c:v>
                </c:pt>
                <c:pt idx="671">
                  <c:v>40972.013888888891</c:v>
                </c:pt>
                <c:pt idx="672">
                  <c:v>40972.020833333336</c:v>
                </c:pt>
                <c:pt idx="673">
                  <c:v>40972.027777777774</c:v>
                </c:pt>
                <c:pt idx="674">
                  <c:v>40972.034722222204</c:v>
                </c:pt>
                <c:pt idx="675">
                  <c:v>40972.041666666628</c:v>
                </c:pt>
                <c:pt idx="676">
                  <c:v>40972.048611111109</c:v>
                </c:pt>
                <c:pt idx="677">
                  <c:v>40972.055555555562</c:v>
                </c:pt>
                <c:pt idx="678">
                  <c:v>40972.0625</c:v>
                </c:pt>
                <c:pt idx="679">
                  <c:v>40972.069444444445</c:v>
                </c:pt>
                <c:pt idx="680">
                  <c:v>40972.076388888891</c:v>
                </c:pt>
                <c:pt idx="681">
                  <c:v>40972.083333333336</c:v>
                </c:pt>
                <c:pt idx="682">
                  <c:v>40972.090277777781</c:v>
                </c:pt>
                <c:pt idx="683">
                  <c:v>40972.097222222204</c:v>
                </c:pt>
                <c:pt idx="684">
                  <c:v>40972.104166666628</c:v>
                </c:pt>
                <c:pt idx="685">
                  <c:v>40972.11111111108</c:v>
                </c:pt>
                <c:pt idx="686">
                  <c:v>40972.118055555562</c:v>
                </c:pt>
                <c:pt idx="687">
                  <c:v>40972.124999999993</c:v>
                </c:pt>
                <c:pt idx="688">
                  <c:v>40972.131944444445</c:v>
                </c:pt>
                <c:pt idx="689">
                  <c:v>40972.138888888891</c:v>
                </c:pt>
                <c:pt idx="690">
                  <c:v>40972.145833333336</c:v>
                </c:pt>
                <c:pt idx="691">
                  <c:v>40972.152777777781</c:v>
                </c:pt>
                <c:pt idx="692">
                  <c:v>40972.159722222204</c:v>
                </c:pt>
                <c:pt idx="693">
                  <c:v>40972.166666666628</c:v>
                </c:pt>
                <c:pt idx="694">
                  <c:v>40972.17361111108</c:v>
                </c:pt>
                <c:pt idx="695">
                  <c:v>40972.180555555562</c:v>
                </c:pt>
                <c:pt idx="696">
                  <c:v>40972.1875</c:v>
                </c:pt>
                <c:pt idx="697">
                  <c:v>40972.194444444445</c:v>
                </c:pt>
                <c:pt idx="698">
                  <c:v>40972.201388888876</c:v>
                </c:pt>
                <c:pt idx="699">
                  <c:v>40972.208333333336</c:v>
                </c:pt>
                <c:pt idx="700">
                  <c:v>40972.215277777781</c:v>
                </c:pt>
                <c:pt idx="701">
                  <c:v>40972.222222222204</c:v>
                </c:pt>
                <c:pt idx="702">
                  <c:v>40972.229166666606</c:v>
                </c:pt>
                <c:pt idx="703">
                  <c:v>40972.23611111108</c:v>
                </c:pt>
                <c:pt idx="704">
                  <c:v>40972.243055555555</c:v>
                </c:pt>
                <c:pt idx="705">
                  <c:v>40972.25</c:v>
                </c:pt>
                <c:pt idx="706">
                  <c:v>40972.256944444474</c:v>
                </c:pt>
                <c:pt idx="707">
                  <c:v>40972.263888888876</c:v>
                </c:pt>
                <c:pt idx="708">
                  <c:v>40972.270833333336</c:v>
                </c:pt>
                <c:pt idx="709">
                  <c:v>40972.277777777774</c:v>
                </c:pt>
                <c:pt idx="710">
                  <c:v>40972.284722222204</c:v>
                </c:pt>
                <c:pt idx="711">
                  <c:v>40972.291666666606</c:v>
                </c:pt>
                <c:pt idx="712">
                  <c:v>40972.29861111108</c:v>
                </c:pt>
                <c:pt idx="713">
                  <c:v>40972.305555555562</c:v>
                </c:pt>
                <c:pt idx="714">
                  <c:v>40972.312500000029</c:v>
                </c:pt>
                <c:pt idx="715">
                  <c:v>40972.319444444474</c:v>
                </c:pt>
                <c:pt idx="716">
                  <c:v>40972.326388888891</c:v>
                </c:pt>
                <c:pt idx="717">
                  <c:v>40972.333333333336</c:v>
                </c:pt>
                <c:pt idx="718">
                  <c:v>40972.34027777781</c:v>
                </c:pt>
                <c:pt idx="719">
                  <c:v>40972.347222222219</c:v>
                </c:pt>
                <c:pt idx="720">
                  <c:v>40972.354166666664</c:v>
                </c:pt>
                <c:pt idx="721">
                  <c:v>40972.36111111108</c:v>
                </c:pt>
                <c:pt idx="722">
                  <c:v>40972.368055555562</c:v>
                </c:pt>
                <c:pt idx="723">
                  <c:v>40972.375</c:v>
                </c:pt>
                <c:pt idx="724">
                  <c:v>40972.381944444474</c:v>
                </c:pt>
                <c:pt idx="725">
                  <c:v>40972.388888888934</c:v>
                </c:pt>
                <c:pt idx="726">
                  <c:v>40972.395833333336</c:v>
                </c:pt>
                <c:pt idx="727">
                  <c:v>40972.402777777781</c:v>
                </c:pt>
                <c:pt idx="728">
                  <c:v>40972.409722222204</c:v>
                </c:pt>
                <c:pt idx="729">
                  <c:v>40972.416666666664</c:v>
                </c:pt>
                <c:pt idx="730">
                  <c:v>40972.42361111108</c:v>
                </c:pt>
                <c:pt idx="731">
                  <c:v>40972.430555555562</c:v>
                </c:pt>
                <c:pt idx="732">
                  <c:v>40972.4375</c:v>
                </c:pt>
                <c:pt idx="733">
                  <c:v>40972.444444444474</c:v>
                </c:pt>
                <c:pt idx="734">
                  <c:v>40972.451388888891</c:v>
                </c:pt>
                <c:pt idx="735">
                  <c:v>40972.458333333343</c:v>
                </c:pt>
                <c:pt idx="736">
                  <c:v>40972.465277777781</c:v>
                </c:pt>
                <c:pt idx="737">
                  <c:v>40972.472222222219</c:v>
                </c:pt>
                <c:pt idx="738">
                  <c:v>40972.479166666628</c:v>
                </c:pt>
                <c:pt idx="739">
                  <c:v>40972.486111111109</c:v>
                </c:pt>
                <c:pt idx="740">
                  <c:v>40972.493055555555</c:v>
                </c:pt>
                <c:pt idx="741">
                  <c:v>40972.5</c:v>
                </c:pt>
                <c:pt idx="742">
                  <c:v>40972.506944444474</c:v>
                </c:pt>
                <c:pt idx="743">
                  <c:v>40972.513888888891</c:v>
                </c:pt>
                <c:pt idx="744">
                  <c:v>40972.520833333336</c:v>
                </c:pt>
                <c:pt idx="745">
                  <c:v>40972.527777777774</c:v>
                </c:pt>
                <c:pt idx="746">
                  <c:v>40972.534722222204</c:v>
                </c:pt>
                <c:pt idx="747">
                  <c:v>40972.541666666628</c:v>
                </c:pt>
                <c:pt idx="748">
                  <c:v>40972.548611111109</c:v>
                </c:pt>
                <c:pt idx="749">
                  <c:v>40972.555555555562</c:v>
                </c:pt>
                <c:pt idx="750">
                  <c:v>40972.5625</c:v>
                </c:pt>
                <c:pt idx="751">
                  <c:v>40972.569444444445</c:v>
                </c:pt>
                <c:pt idx="752">
                  <c:v>40972.576388888891</c:v>
                </c:pt>
                <c:pt idx="753">
                  <c:v>40972.583333333336</c:v>
                </c:pt>
                <c:pt idx="754">
                  <c:v>40972.590277777781</c:v>
                </c:pt>
                <c:pt idx="755">
                  <c:v>40972.597222222204</c:v>
                </c:pt>
                <c:pt idx="756">
                  <c:v>40972.604166666628</c:v>
                </c:pt>
                <c:pt idx="757">
                  <c:v>40972.61111111108</c:v>
                </c:pt>
                <c:pt idx="758">
                  <c:v>40972.618055555562</c:v>
                </c:pt>
                <c:pt idx="759">
                  <c:v>40972.624999999993</c:v>
                </c:pt>
                <c:pt idx="760">
                  <c:v>40972.631944444445</c:v>
                </c:pt>
                <c:pt idx="761">
                  <c:v>40972.638888888891</c:v>
                </c:pt>
                <c:pt idx="762">
                  <c:v>40972.645833333336</c:v>
                </c:pt>
                <c:pt idx="763">
                  <c:v>40972.652777777781</c:v>
                </c:pt>
                <c:pt idx="764">
                  <c:v>40972.659722222204</c:v>
                </c:pt>
                <c:pt idx="765">
                  <c:v>40972.666666666628</c:v>
                </c:pt>
                <c:pt idx="766">
                  <c:v>40972.67361111108</c:v>
                </c:pt>
                <c:pt idx="767">
                  <c:v>40972.680555555562</c:v>
                </c:pt>
                <c:pt idx="768">
                  <c:v>40972.6875</c:v>
                </c:pt>
                <c:pt idx="769">
                  <c:v>40972.694444444445</c:v>
                </c:pt>
                <c:pt idx="770">
                  <c:v>40972.701388888876</c:v>
                </c:pt>
                <c:pt idx="771">
                  <c:v>40972.708333333336</c:v>
                </c:pt>
                <c:pt idx="772">
                  <c:v>40972.715277777781</c:v>
                </c:pt>
                <c:pt idx="773">
                  <c:v>40972.722222222204</c:v>
                </c:pt>
                <c:pt idx="774">
                  <c:v>40972.729166666606</c:v>
                </c:pt>
                <c:pt idx="775">
                  <c:v>40972.73611111108</c:v>
                </c:pt>
                <c:pt idx="776">
                  <c:v>40972.743055555555</c:v>
                </c:pt>
                <c:pt idx="777">
                  <c:v>40972.75</c:v>
                </c:pt>
                <c:pt idx="778">
                  <c:v>40972.756944444474</c:v>
                </c:pt>
                <c:pt idx="779">
                  <c:v>40972.763888888876</c:v>
                </c:pt>
                <c:pt idx="780">
                  <c:v>40972.770833333336</c:v>
                </c:pt>
                <c:pt idx="781">
                  <c:v>40972.777777777774</c:v>
                </c:pt>
                <c:pt idx="782">
                  <c:v>40972.784722222204</c:v>
                </c:pt>
                <c:pt idx="783">
                  <c:v>40972.791666666606</c:v>
                </c:pt>
                <c:pt idx="784">
                  <c:v>40972.79861111108</c:v>
                </c:pt>
                <c:pt idx="785">
                  <c:v>40972.805555555562</c:v>
                </c:pt>
                <c:pt idx="786">
                  <c:v>40972.812500000029</c:v>
                </c:pt>
                <c:pt idx="787">
                  <c:v>40972.819444444474</c:v>
                </c:pt>
                <c:pt idx="788">
                  <c:v>40972.826388888891</c:v>
                </c:pt>
                <c:pt idx="789">
                  <c:v>40972.833333333336</c:v>
                </c:pt>
                <c:pt idx="790">
                  <c:v>40972.84027777781</c:v>
                </c:pt>
                <c:pt idx="791">
                  <c:v>40972.847222222219</c:v>
                </c:pt>
                <c:pt idx="792">
                  <c:v>40972.854166666664</c:v>
                </c:pt>
                <c:pt idx="793">
                  <c:v>40972.86111111108</c:v>
                </c:pt>
                <c:pt idx="794">
                  <c:v>40972.868055555562</c:v>
                </c:pt>
                <c:pt idx="795">
                  <c:v>40972.875</c:v>
                </c:pt>
                <c:pt idx="796">
                  <c:v>40972.881944444474</c:v>
                </c:pt>
                <c:pt idx="797">
                  <c:v>40972.888888888934</c:v>
                </c:pt>
                <c:pt idx="798">
                  <c:v>40972.895833333336</c:v>
                </c:pt>
                <c:pt idx="799">
                  <c:v>40972.902777777781</c:v>
                </c:pt>
                <c:pt idx="800">
                  <c:v>40972.909722222204</c:v>
                </c:pt>
                <c:pt idx="801">
                  <c:v>40972.916666666664</c:v>
                </c:pt>
                <c:pt idx="802">
                  <c:v>40972.92361111108</c:v>
                </c:pt>
                <c:pt idx="803">
                  <c:v>40972.930555555562</c:v>
                </c:pt>
                <c:pt idx="804">
                  <c:v>40972.9375</c:v>
                </c:pt>
                <c:pt idx="805">
                  <c:v>40972.944444444474</c:v>
                </c:pt>
                <c:pt idx="806">
                  <c:v>40972.951388888891</c:v>
                </c:pt>
                <c:pt idx="807">
                  <c:v>40972.958333333343</c:v>
                </c:pt>
                <c:pt idx="808">
                  <c:v>40972.965277777781</c:v>
                </c:pt>
                <c:pt idx="809">
                  <c:v>40972.972222222219</c:v>
                </c:pt>
                <c:pt idx="810">
                  <c:v>40972.979166666628</c:v>
                </c:pt>
                <c:pt idx="811">
                  <c:v>40972.986111111109</c:v>
                </c:pt>
                <c:pt idx="812">
                  <c:v>40972.993055555555</c:v>
                </c:pt>
                <c:pt idx="813">
                  <c:v>40973</c:v>
                </c:pt>
                <c:pt idx="814">
                  <c:v>40973.006944444474</c:v>
                </c:pt>
                <c:pt idx="815">
                  <c:v>40973.013888888891</c:v>
                </c:pt>
                <c:pt idx="816">
                  <c:v>40973.020833333336</c:v>
                </c:pt>
                <c:pt idx="817">
                  <c:v>40973.027777777774</c:v>
                </c:pt>
                <c:pt idx="818">
                  <c:v>40973.034722222204</c:v>
                </c:pt>
                <c:pt idx="819">
                  <c:v>40973.041666666628</c:v>
                </c:pt>
                <c:pt idx="820">
                  <c:v>40973.048611111109</c:v>
                </c:pt>
                <c:pt idx="821">
                  <c:v>40973.055555555562</c:v>
                </c:pt>
                <c:pt idx="822">
                  <c:v>40973.0625</c:v>
                </c:pt>
                <c:pt idx="823">
                  <c:v>40973.069444444445</c:v>
                </c:pt>
                <c:pt idx="824">
                  <c:v>40973.076388888891</c:v>
                </c:pt>
                <c:pt idx="825">
                  <c:v>40973.083333333336</c:v>
                </c:pt>
                <c:pt idx="826">
                  <c:v>40973.090277777781</c:v>
                </c:pt>
                <c:pt idx="827">
                  <c:v>40973.097222222204</c:v>
                </c:pt>
                <c:pt idx="828">
                  <c:v>40973.104166666628</c:v>
                </c:pt>
                <c:pt idx="829">
                  <c:v>40973.11111111108</c:v>
                </c:pt>
                <c:pt idx="830">
                  <c:v>40973.118055555562</c:v>
                </c:pt>
                <c:pt idx="831">
                  <c:v>40973.124999999993</c:v>
                </c:pt>
                <c:pt idx="832">
                  <c:v>40973.131944444445</c:v>
                </c:pt>
                <c:pt idx="833">
                  <c:v>40973.138888888891</c:v>
                </c:pt>
                <c:pt idx="834">
                  <c:v>40973.145833333336</c:v>
                </c:pt>
                <c:pt idx="835">
                  <c:v>40973.152777777781</c:v>
                </c:pt>
                <c:pt idx="836">
                  <c:v>40973.159722222204</c:v>
                </c:pt>
                <c:pt idx="837">
                  <c:v>40973.166666666628</c:v>
                </c:pt>
                <c:pt idx="838">
                  <c:v>40973.17361111108</c:v>
                </c:pt>
                <c:pt idx="839">
                  <c:v>40973.180555555562</c:v>
                </c:pt>
                <c:pt idx="840">
                  <c:v>40973.1875</c:v>
                </c:pt>
                <c:pt idx="841">
                  <c:v>40973.194444444445</c:v>
                </c:pt>
                <c:pt idx="842">
                  <c:v>40973.201388888876</c:v>
                </c:pt>
                <c:pt idx="843">
                  <c:v>40973.208333333336</c:v>
                </c:pt>
                <c:pt idx="844">
                  <c:v>40973.215277777781</c:v>
                </c:pt>
                <c:pt idx="845">
                  <c:v>40973.222222222204</c:v>
                </c:pt>
                <c:pt idx="846">
                  <c:v>40973.229166666606</c:v>
                </c:pt>
                <c:pt idx="847">
                  <c:v>40973.23611111108</c:v>
                </c:pt>
                <c:pt idx="848">
                  <c:v>40973.243055555555</c:v>
                </c:pt>
                <c:pt idx="849">
                  <c:v>40973.25</c:v>
                </c:pt>
                <c:pt idx="850">
                  <c:v>40973.256944444474</c:v>
                </c:pt>
                <c:pt idx="851">
                  <c:v>40973.263888888876</c:v>
                </c:pt>
                <c:pt idx="852">
                  <c:v>40973.270833333336</c:v>
                </c:pt>
                <c:pt idx="853">
                  <c:v>40973.277777777774</c:v>
                </c:pt>
                <c:pt idx="854">
                  <c:v>40973.284722222204</c:v>
                </c:pt>
                <c:pt idx="855">
                  <c:v>40973.291666666606</c:v>
                </c:pt>
                <c:pt idx="856">
                  <c:v>40973.29861111108</c:v>
                </c:pt>
                <c:pt idx="857">
                  <c:v>40973.305555555562</c:v>
                </c:pt>
                <c:pt idx="858">
                  <c:v>40973.312500000029</c:v>
                </c:pt>
                <c:pt idx="859">
                  <c:v>40973.319444444474</c:v>
                </c:pt>
                <c:pt idx="860">
                  <c:v>40973.326388888891</c:v>
                </c:pt>
                <c:pt idx="861">
                  <c:v>40973.333333333336</c:v>
                </c:pt>
                <c:pt idx="862">
                  <c:v>40973.34027777781</c:v>
                </c:pt>
                <c:pt idx="863">
                  <c:v>40973.347222222219</c:v>
                </c:pt>
                <c:pt idx="864">
                  <c:v>40973.354166666664</c:v>
                </c:pt>
                <c:pt idx="865">
                  <c:v>40973.36111111108</c:v>
                </c:pt>
                <c:pt idx="866">
                  <c:v>40973.368055555562</c:v>
                </c:pt>
                <c:pt idx="867">
                  <c:v>40973.375</c:v>
                </c:pt>
                <c:pt idx="868">
                  <c:v>40973.381944444474</c:v>
                </c:pt>
                <c:pt idx="869">
                  <c:v>40973.388888888934</c:v>
                </c:pt>
                <c:pt idx="870">
                  <c:v>40973.395833333336</c:v>
                </c:pt>
                <c:pt idx="871">
                  <c:v>40973.402777777781</c:v>
                </c:pt>
                <c:pt idx="872">
                  <c:v>40973.409722222204</c:v>
                </c:pt>
                <c:pt idx="873">
                  <c:v>40973.416666666664</c:v>
                </c:pt>
                <c:pt idx="874">
                  <c:v>40973.42361111108</c:v>
                </c:pt>
                <c:pt idx="875">
                  <c:v>40973.430555555562</c:v>
                </c:pt>
                <c:pt idx="876">
                  <c:v>40973.4375</c:v>
                </c:pt>
                <c:pt idx="877">
                  <c:v>40973.444444444474</c:v>
                </c:pt>
                <c:pt idx="878">
                  <c:v>40973.451388888891</c:v>
                </c:pt>
                <c:pt idx="879">
                  <c:v>40973.458333333343</c:v>
                </c:pt>
                <c:pt idx="880">
                  <c:v>40973.465277777781</c:v>
                </c:pt>
                <c:pt idx="881">
                  <c:v>40973.472222222219</c:v>
                </c:pt>
                <c:pt idx="882">
                  <c:v>40973.479166666628</c:v>
                </c:pt>
                <c:pt idx="883">
                  <c:v>40973.486111111109</c:v>
                </c:pt>
                <c:pt idx="884">
                  <c:v>40973.493055555555</c:v>
                </c:pt>
                <c:pt idx="885">
                  <c:v>40973.5</c:v>
                </c:pt>
                <c:pt idx="886">
                  <c:v>40973.506944444474</c:v>
                </c:pt>
                <c:pt idx="887">
                  <c:v>40973.513888888891</c:v>
                </c:pt>
                <c:pt idx="888">
                  <c:v>40973.520833333336</c:v>
                </c:pt>
                <c:pt idx="889">
                  <c:v>40973.527777777774</c:v>
                </c:pt>
                <c:pt idx="890">
                  <c:v>40973.534722222204</c:v>
                </c:pt>
                <c:pt idx="891">
                  <c:v>40973.541666666628</c:v>
                </c:pt>
                <c:pt idx="892">
                  <c:v>40973.548611111109</c:v>
                </c:pt>
                <c:pt idx="893">
                  <c:v>40973.555555555562</c:v>
                </c:pt>
                <c:pt idx="894">
                  <c:v>40973.5625</c:v>
                </c:pt>
                <c:pt idx="895">
                  <c:v>40973.569444444445</c:v>
                </c:pt>
                <c:pt idx="896">
                  <c:v>40973.576388888891</c:v>
                </c:pt>
                <c:pt idx="897">
                  <c:v>40973.583333333336</c:v>
                </c:pt>
                <c:pt idx="898">
                  <c:v>40973.590277777781</c:v>
                </c:pt>
                <c:pt idx="899">
                  <c:v>40973.597222222204</c:v>
                </c:pt>
                <c:pt idx="900">
                  <c:v>40973.604166666628</c:v>
                </c:pt>
                <c:pt idx="901">
                  <c:v>40973.61111111108</c:v>
                </c:pt>
                <c:pt idx="902">
                  <c:v>40973.618055555562</c:v>
                </c:pt>
                <c:pt idx="903">
                  <c:v>40973.624999999993</c:v>
                </c:pt>
                <c:pt idx="904">
                  <c:v>40973.631944444445</c:v>
                </c:pt>
                <c:pt idx="905">
                  <c:v>40973.638888888891</c:v>
                </c:pt>
                <c:pt idx="906">
                  <c:v>40973.645833333336</c:v>
                </c:pt>
                <c:pt idx="907">
                  <c:v>40973.652777777781</c:v>
                </c:pt>
                <c:pt idx="908">
                  <c:v>40973.659722222204</c:v>
                </c:pt>
                <c:pt idx="909">
                  <c:v>40973.666666666628</c:v>
                </c:pt>
                <c:pt idx="910">
                  <c:v>40973.67361111108</c:v>
                </c:pt>
                <c:pt idx="911">
                  <c:v>40973.680555555562</c:v>
                </c:pt>
                <c:pt idx="912">
                  <c:v>40973.6875</c:v>
                </c:pt>
                <c:pt idx="913">
                  <c:v>40973.694444444445</c:v>
                </c:pt>
                <c:pt idx="914">
                  <c:v>40973.701388888876</c:v>
                </c:pt>
                <c:pt idx="915">
                  <c:v>40973.708333333336</c:v>
                </c:pt>
                <c:pt idx="916">
                  <c:v>40973.715277777781</c:v>
                </c:pt>
                <c:pt idx="917">
                  <c:v>40973.722222222204</c:v>
                </c:pt>
                <c:pt idx="918">
                  <c:v>40973.729166666606</c:v>
                </c:pt>
                <c:pt idx="919">
                  <c:v>40973.73611111108</c:v>
                </c:pt>
                <c:pt idx="920">
                  <c:v>40973.743055555555</c:v>
                </c:pt>
                <c:pt idx="921">
                  <c:v>40973.75</c:v>
                </c:pt>
                <c:pt idx="922">
                  <c:v>40973.756944444474</c:v>
                </c:pt>
                <c:pt idx="923">
                  <c:v>40973.763888888876</c:v>
                </c:pt>
                <c:pt idx="924">
                  <c:v>40973.770833333336</c:v>
                </c:pt>
                <c:pt idx="925">
                  <c:v>40973.777777777774</c:v>
                </c:pt>
                <c:pt idx="926">
                  <c:v>40973.784722222204</c:v>
                </c:pt>
                <c:pt idx="927">
                  <c:v>40973.791666666606</c:v>
                </c:pt>
                <c:pt idx="928">
                  <c:v>40973.79861111108</c:v>
                </c:pt>
                <c:pt idx="929">
                  <c:v>40973.805555555562</c:v>
                </c:pt>
                <c:pt idx="930">
                  <c:v>40973.812500000029</c:v>
                </c:pt>
                <c:pt idx="931">
                  <c:v>40973.819444444474</c:v>
                </c:pt>
                <c:pt idx="932">
                  <c:v>40973.826388888891</c:v>
                </c:pt>
                <c:pt idx="933">
                  <c:v>40973.833333333336</c:v>
                </c:pt>
                <c:pt idx="934">
                  <c:v>40973.84027777781</c:v>
                </c:pt>
                <c:pt idx="935">
                  <c:v>40973.847222222219</c:v>
                </c:pt>
                <c:pt idx="936">
                  <c:v>40973.854166666664</c:v>
                </c:pt>
                <c:pt idx="937">
                  <c:v>40973.86111111108</c:v>
                </c:pt>
                <c:pt idx="938">
                  <c:v>40973.868055555562</c:v>
                </c:pt>
                <c:pt idx="939">
                  <c:v>40973.875</c:v>
                </c:pt>
                <c:pt idx="940">
                  <c:v>40973.881944444474</c:v>
                </c:pt>
                <c:pt idx="941">
                  <c:v>40973.888888888934</c:v>
                </c:pt>
                <c:pt idx="942">
                  <c:v>40973.895833333336</c:v>
                </c:pt>
                <c:pt idx="943">
                  <c:v>40973.902777777781</c:v>
                </c:pt>
                <c:pt idx="944">
                  <c:v>40973.909722222204</c:v>
                </c:pt>
                <c:pt idx="945">
                  <c:v>40973.916666666664</c:v>
                </c:pt>
                <c:pt idx="946">
                  <c:v>40973.92361111108</c:v>
                </c:pt>
                <c:pt idx="947">
                  <c:v>40973.930555555562</c:v>
                </c:pt>
                <c:pt idx="948">
                  <c:v>40973.9375</c:v>
                </c:pt>
                <c:pt idx="949">
                  <c:v>40973.944444444474</c:v>
                </c:pt>
                <c:pt idx="950">
                  <c:v>40973.951388888891</c:v>
                </c:pt>
                <c:pt idx="951">
                  <c:v>40973.958333333343</c:v>
                </c:pt>
                <c:pt idx="952">
                  <c:v>40973.965277777781</c:v>
                </c:pt>
                <c:pt idx="953">
                  <c:v>40973.972222222219</c:v>
                </c:pt>
                <c:pt idx="954">
                  <c:v>40973.979166666628</c:v>
                </c:pt>
                <c:pt idx="955">
                  <c:v>40973.986111111109</c:v>
                </c:pt>
                <c:pt idx="956">
                  <c:v>40973.993055555555</c:v>
                </c:pt>
                <c:pt idx="957">
                  <c:v>40974</c:v>
                </c:pt>
                <c:pt idx="958">
                  <c:v>40974.006944444474</c:v>
                </c:pt>
                <c:pt idx="959">
                  <c:v>40974.013888888891</c:v>
                </c:pt>
                <c:pt idx="960">
                  <c:v>40974.020833333336</c:v>
                </c:pt>
                <c:pt idx="961">
                  <c:v>40974.027777777774</c:v>
                </c:pt>
                <c:pt idx="962">
                  <c:v>40974.034722222204</c:v>
                </c:pt>
                <c:pt idx="963">
                  <c:v>40974.041666666628</c:v>
                </c:pt>
                <c:pt idx="964">
                  <c:v>40974.048611111109</c:v>
                </c:pt>
                <c:pt idx="965">
                  <c:v>40974.055555555562</c:v>
                </c:pt>
                <c:pt idx="966">
                  <c:v>40974.0625</c:v>
                </c:pt>
                <c:pt idx="967">
                  <c:v>40974.069444444445</c:v>
                </c:pt>
                <c:pt idx="968">
                  <c:v>40974.076388888891</c:v>
                </c:pt>
                <c:pt idx="969">
                  <c:v>40974.083333333336</c:v>
                </c:pt>
                <c:pt idx="970">
                  <c:v>40974.090277777781</c:v>
                </c:pt>
                <c:pt idx="971">
                  <c:v>40974.097222222204</c:v>
                </c:pt>
                <c:pt idx="972">
                  <c:v>40974.104166666628</c:v>
                </c:pt>
                <c:pt idx="973">
                  <c:v>40974.11111111108</c:v>
                </c:pt>
                <c:pt idx="974">
                  <c:v>40974.118055555562</c:v>
                </c:pt>
                <c:pt idx="975">
                  <c:v>40974.124999999993</c:v>
                </c:pt>
                <c:pt idx="976">
                  <c:v>40974.131944444445</c:v>
                </c:pt>
                <c:pt idx="977">
                  <c:v>40974.138888888891</c:v>
                </c:pt>
                <c:pt idx="978">
                  <c:v>40974.145833333336</c:v>
                </c:pt>
                <c:pt idx="979">
                  <c:v>40974.152777777781</c:v>
                </c:pt>
                <c:pt idx="980">
                  <c:v>40974.159722222204</c:v>
                </c:pt>
                <c:pt idx="981">
                  <c:v>40974.166666666628</c:v>
                </c:pt>
                <c:pt idx="982">
                  <c:v>40974.17361111108</c:v>
                </c:pt>
                <c:pt idx="983">
                  <c:v>40974.180555555562</c:v>
                </c:pt>
                <c:pt idx="984">
                  <c:v>40974.1875</c:v>
                </c:pt>
                <c:pt idx="985">
                  <c:v>40974.194444444445</c:v>
                </c:pt>
                <c:pt idx="986">
                  <c:v>40974.201388888876</c:v>
                </c:pt>
                <c:pt idx="987">
                  <c:v>40974.208333333336</c:v>
                </c:pt>
                <c:pt idx="988">
                  <c:v>40974.215277777781</c:v>
                </c:pt>
                <c:pt idx="989">
                  <c:v>40974.222222222204</c:v>
                </c:pt>
                <c:pt idx="990">
                  <c:v>40974.229166666606</c:v>
                </c:pt>
                <c:pt idx="991">
                  <c:v>40974.23611111108</c:v>
                </c:pt>
                <c:pt idx="992">
                  <c:v>40974.243055555555</c:v>
                </c:pt>
                <c:pt idx="993">
                  <c:v>40974.25</c:v>
                </c:pt>
                <c:pt idx="994">
                  <c:v>40974.256944444474</c:v>
                </c:pt>
                <c:pt idx="995">
                  <c:v>40974.263888888876</c:v>
                </c:pt>
                <c:pt idx="996">
                  <c:v>40974.270833333336</c:v>
                </c:pt>
                <c:pt idx="997">
                  <c:v>40974.277777777774</c:v>
                </c:pt>
                <c:pt idx="998">
                  <c:v>40974.284722222204</c:v>
                </c:pt>
                <c:pt idx="999">
                  <c:v>40974.291666666606</c:v>
                </c:pt>
                <c:pt idx="1000">
                  <c:v>40974.29861111108</c:v>
                </c:pt>
                <c:pt idx="1001">
                  <c:v>40974.305555555562</c:v>
                </c:pt>
                <c:pt idx="1002">
                  <c:v>40974.312500000029</c:v>
                </c:pt>
                <c:pt idx="1003">
                  <c:v>40974.319444444474</c:v>
                </c:pt>
                <c:pt idx="1004">
                  <c:v>40974.326388888891</c:v>
                </c:pt>
                <c:pt idx="1005">
                  <c:v>40974.333333333336</c:v>
                </c:pt>
                <c:pt idx="1006">
                  <c:v>40974.34027777781</c:v>
                </c:pt>
                <c:pt idx="1007">
                  <c:v>40974.347222222219</c:v>
                </c:pt>
                <c:pt idx="1008">
                  <c:v>40974.354166666664</c:v>
                </c:pt>
                <c:pt idx="1009">
                  <c:v>40974.36111111108</c:v>
                </c:pt>
                <c:pt idx="1010">
                  <c:v>40974.368055555562</c:v>
                </c:pt>
                <c:pt idx="1011">
                  <c:v>40974.375</c:v>
                </c:pt>
                <c:pt idx="1012">
                  <c:v>40974.381944444474</c:v>
                </c:pt>
                <c:pt idx="1013">
                  <c:v>40974.388888888934</c:v>
                </c:pt>
                <c:pt idx="1014">
                  <c:v>40974.395833333336</c:v>
                </c:pt>
                <c:pt idx="1015">
                  <c:v>40974.402777777781</c:v>
                </c:pt>
                <c:pt idx="1016">
                  <c:v>40974.409722222204</c:v>
                </c:pt>
                <c:pt idx="1017">
                  <c:v>40974.416666666664</c:v>
                </c:pt>
                <c:pt idx="1018">
                  <c:v>40974.42361111108</c:v>
                </c:pt>
                <c:pt idx="1019">
                  <c:v>40974.430555555562</c:v>
                </c:pt>
                <c:pt idx="1020">
                  <c:v>40974.4375</c:v>
                </c:pt>
                <c:pt idx="1021">
                  <c:v>40974.444444444474</c:v>
                </c:pt>
                <c:pt idx="1022">
                  <c:v>40974.451388888891</c:v>
                </c:pt>
                <c:pt idx="1023">
                  <c:v>40974.458333333343</c:v>
                </c:pt>
                <c:pt idx="1024">
                  <c:v>40974.465277777781</c:v>
                </c:pt>
                <c:pt idx="1025">
                  <c:v>40974.472222222219</c:v>
                </c:pt>
                <c:pt idx="1026">
                  <c:v>40974.479166666628</c:v>
                </c:pt>
                <c:pt idx="1027">
                  <c:v>40974.486111111109</c:v>
                </c:pt>
                <c:pt idx="1028">
                  <c:v>40974.493055555555</c:v>
                </c:pt>
                <c:pt idx="1029">
                  <c:v>40974.5</c:v>
                </c:pt>
                <c:pt idx="1030">
                  <c:v>40974.506944444474</c:v>
                </c:pt>
                <c:pt idx="1031">
                  <c:v>40974.513888888891</c:v>
                </c:pt>
                <c:pt idx="1032">
                  <c:v>40974.520833333336</c:v>
                </c:pt>
                <c:pt idx="1033">
                  <c:v>40974.527777777774</c:v>
                </c:pt>
                <c:pt idx="1034">
                  <c:v>40974.534722222204</c:v>
                </c:pt>
                <c:pt idx="1035">
                  <c:v>40974.541666666628</c:v>
                </c:pt>
                <c:pt idx="1036">
                  <c:v>40974.548611111109</c:v>
                </c:pt>
                <c:pt idx="1037">
                  <c:v>40974.555555555562</c:v>
                </c:pt>
                <c:pt idx="1038">
                  <c:v>40974.5625</c:v>
                </c:pt>
                <c:pt idx="1039">
                  <c:v>40974.569444444445</c:v>
                </c:pt>
                <c:pt idx="1040">
                  <c:v>40974.576388888891</c:v>
                </c:pt>
                <c:pt idx="1041">
                  <c:v>40974.583333333336</c:v>
                </c:pt>
                <c:pt idx="1042">
                  <c:v>40974.590277777781</c:v>
                </c:pt>
                <c:pt idx="1043">
                  <c:v>40974.597222222204</c:v>
                </c:pt>
                <c:pt idx="1044">
                  <c:v>40974.604166666628</c:v>
                </c:pt>
                <c:pt idx="1045">
                  <c:v>40974.61111111108</c:v>
                </c:pt>
                <c:pt idx="1046">
                  <c:v>40974.618055555562</c:v>
                </c:pt>
                <c:pt idx="1047">
                  <c:v>40974.624999999993</c:v>
                </c:pt>
                <c:pt idx="1048">
                  <c:v>40974.631944444445</c:v>
                </c:pt>
                <c:pt idx="1049">
                  <c:v>40974.638888888891</c:v>
                </c:pt>
                <c:pt idx="1050">
                  <c:v>40974.645833333336</c:v>
                </c:pt>
                <c:pt idx="1051">
                  <c:v>40974.652777777781</c:v>
                </c:pt>
                <c:pt idx="1052">
                  <c:v>40974.659722222204</c:v>
                </c:pt>
                <c:pt idx="1053">
                  <c:v>40974.666666666628</c:v>
                </c:pt>
                <c:pt idx="1054">
                  <c:v>40974.67361111108</c:v>
                </c:pt>
                <c:pt idx="1055">
                  <c:v>40974.680555555562</c:v>
                </c:pt>
                <c:pt idx="1056">
                  <c:v>40974.6875</c:v>
                </c:pt>
                <c:pt idx="1057">
                  <c:v>40974.694444444445</c:v>
                </c:pt>
                <c:pt idx="1058">
                  <c:v>40974.701388888876</c:v>
                </c:pt>
                <c:pt idx="1059">
                  <c:v>40974.708333333336</c:v>
                </c:pt>
                <c:pt idx="1060">
                  <c:v>40974.715277777781</c:v>
                </c:pt>
                <c:pt idx="1061">
                  <c:v>40974.722222222204</c:v>
                </c:pt>
                <c:pt idx="1062">
                  <c:v>40974.729166666606</c:v>
                </c:pt>
                <c:pt idx="1063">
                  <c:v>40974.73611111108</c:v>
                </c:pt>
                <c:pt idx="1064">
                  <c:v>40974.743055555555</c:v>
                </c:pt>
                <c:pt idx="1065">
                  <c:v>40974.75</c:v>
                </c:pt>
                <c:pt idx="1066">
                  <c:v>40974.756944444474</c:v>
                </c:pt>
                <c:pt idx="1067">
                  <c:v>40974.763888888876</c:v>
                </c:pt>
                <c:pt idx="1068">
                  <c:v>40974.770833333336</c:v>
                </c:pt>
                <c:pt idx="1069">
                  <c:v>40974.777777777774</c:v>
                </c:pt>
                <c:pt idx="1070">
                  <c:v>40974.784722222204</c:v>
                </c:pt>
                <c:pt idx="1071">
                  <c:v>40974.791666666606</c:v>
                </c:pt>
                <c:pt idx="1072">
                  <c:v>40974.79861111108</c:v>
                </c:pt>
                <c:pt idx="1073">
                  <c:v>40974.805555555562</c:v>
                </c:pt>
                <c:pt idx="1074">
                  <c:v>40974.812500000029</c:v>
                </c:pt>
                <c:pt idx="1075">
                  <c:v>40974.819444444474</c:v>
                </c:pt>
                <c:pt idx="1076">
                  <c:v>40974.826388888891</c:v>
                </c:pt>
                <c:pt idx="1077">
                  <c:v>40974.833333333336</c:v>
                </c:pt>
                <c:pt idx="1078">
                  <c:v>40974.84027777781</c:v>
                </c:pt>
                <c:pt idx="1079">
                  <c:v>40974.847222222219</c:v>
                </c:pt>
                <c:pt idx="1080">
                  <c:v>40974.854166666664</c:v>
                </c:pt>
                <c:pt idx="1081">
                  <c:v>40974.86111111108</c:v>
                </c:pt>
                <c:pt idx="1082">
                  <c:v>40974.868055555562</c:v>
                </c:pt>
                <c:pt idx="1083">
                  <c:v>40974.875</c:v>
                </c:pt>
                <c:pt idx="1084">
                  <c:v>40974.881944444474</c:v>
                </c:pt>
                <c:pt idx="1085">
                  <c:v>40974.888888888934</c:v>
                </c:pt>
                <c:pt idx="1086">
                  <c:v>40974.895833333336</c:v>
                </c:pt>
                <c:pt idx="1087">
                  <c:v>40974.902777777781</c:v>
                </c:pt>
                <c:pt idx="1088">
                  <c:v>40974.909722222204</c:v>
                </c:pt>
                <c:pt idx="1089">
                  <c:v>40974.916666666664</c:v>
                </c:pt>
                <c:pt idx="1090">
                  <c:v>40974.92361111108</c:v>
                </c:pt>
                <c:pt idx="1091">
                  <c:v>40974.930555555562</c:v>
                </c:pt>
                <c:pt idx="1092">
                  <c:v>40974.9375</c:v>
                </c:pt>
                <c:pt idx="1093">
                  <c:v>40974.944444444474</c:v>
                </c:pt>
                <c:pt idx="1094">
                  <c:v>40974.951388888891</c:v>
                </c:pt>
                <c:pt idx="1095">
                  <c:v>40974.958333333343</c:v>
                </c:pt>
                <c:pt idx="1096">
                  <c:v>40974.965277777781</c:v>
                </c:pt>
                <c:pt idx="1097">
                  <c:v>40974.972222222219</c:v>
                </c:pt>
                <c:pt idx="1098">
                  <c:v>40974.979166666628</c:v>
                </c:pt>
                <c:pt idx="1099">
                  <c:v>40974.986111111109</c:v>
                </c:pt>
                <c:pt idx="1100">
                  <c:v>40974.993055555555</c:v>
                </c:pt>
                <c:pt idx="1101">
                  <c:v>40975</c:v>
                </c:pt>
                <c:pt idx="1102">
                  <c:v>40975.006944444474</c:v>
                </c:pt>
                <c:pt idx="1103">
                  <c:v>40975.013888888891</c:v>
                </c:pt>
                <c:pt idx="1104">
                  <c:v>40975.020833333336</c:v>
                </c:pt>
                <c:pt idx="1105">
                  <c:v>40975.027777777774</c:v>
                </c:pt>
                <c:pt idx="1106">
                  <c:v>40975.034722222204</c:v>
                </c:pt>
                <c:pt idx="1107">
                  <c:v>40975.041666666628</c:v>
                </c:pt>
                <c:pt idx="1108">
                  <c:v>40975.048611111109</c:v>
                </c:pt>
                <c:pt idx="1109">
                  <c:v>40975.055555555562</c:v>
                </c:pt>
                <c:pt idx="1110">
                  <c:v>40975.0625</c:v>
                </c:pt>
                <c:pt idx="1111">
                  <c:v>40975.069444444445</c:v>
                </c:pt>
                <c:pt idx="1112">
                  <c:v>40975.076388888891</c:v>
                </c:pt>
                <c:pt idx="1113">
                  <c:v>40975.083333333336</c:v>
                </c:pt>
                <c:pt idx="1114">
                  <c:v>40975.090277777781</c:v>
                </c:pt>
                <c:pt idx="1115">
                  <c:v>40975.097222222204</c:v>
                </c:pt>
                <c:pt idx="1116">
                  <c:v>40975.104166666628</c:v>
                </c:pt>
                <c:pt idx="1117">
                  <c:v>40975.11111111108</c:v>
                </c:pt>
                <c:pt idx="1118">
                  <c:v>40975.118055555562</c:v>
                </c:pt>
                <c:pt idx="1119">
                  <c:v>40975.124999999993</c:v>
                </c:pt>
                <c:pt idx="1120">
                  <c:v>40975.131944444445</c:v>
                </c:pt>
                <c:pt idx="1121">
                  <c:v>40975.138888888891</c:v>
                </c:pt>
                <c:pt idx="1122">
                  <c:v>40975.145833333336</c:v>
                </c:pt>
                <c:pt idx="1123">
                  <c:v>40975.152777777781</c:v>
                </c:pt>
                <c:pt idx="1124">
                  <c:v>40975.159722222204</c:v>
                </c:pt>
                <c:pt idx="1125">
                  <c:v>40975.166666666628</c:v>
                </c:pt>
                <c:pt idx="1126">
                  <c:v>40975.17361111108</c:v>
                </c:pt>
                <c:pt idx="1127">
                  <c:v>40975.180555555562</c:v>
                </c:pt>
                <c:pt idx="1128">
                  <c:v>40975.1875</c:v>
                </c:pt>
                <c:pt idx="1129">
                  <c:v>40975.194444444445</c:v>
                </c:pt>
                <c:pt idx="1130">
                  <c:v>40975.201388888876</c:v>
                </c:pt>
                <c:pt idx="1131">
                  <c:v>40975.208333333336</c:v>
                </c:pt>
                <c:pt idx="1132">
                  <c:v>40975.215277777781</c:v>
                </c:pt>
                <c:pt idx="1133">
                  <c:v>40975.222222222204</c:v>
                </c:pt>
                <c:pt idx="1134">
                  <c:v>40975.229166666606</c:v>
                </c:pt>
                <c:pt idx="1135">
                  <c:v>40975.23611111108</c:v>
                </c:pt>
                <c:pt idx="1136">
                  <c:v>40975.243055555555</c:v>
                </c:pt>
                <c:pt idx="1137">
                  <c:v>40975.25</c:v>
                </c:pt>
                <c:pt idx="1138">
                  <c:v>40975.256944444474</c:v>
                </c:pt>
                <c:pt idx="1139">
                  <c:v>40975.263888888876</c:v>
                </c:pt>
                <c:pt idx="1140">
                  <c:v>40975.270833333336</c:v>
                </c:pt>
                <c:pt idx="1141">
                  <c:v>40975.277777777774</c:v>
                </c:pt>
                <c:pt idx="1142">
                  <c:v>40975.284722222204</c:v>
                </c:pt>
                <c:pt idx="1143">
                  <c:v>40975.291666666606</c:v>
                </c:pt>
                <c:pt idx="1144">
                  <c:v>40975.29861111108</c:v>
                </c:pt>
                <c:pt idx="1145">
                  <c:v>40975.305555555562</c:v>
                </c:pt>
                <c:pt idx="1146">
                  <c:v>40975.312500000029</c:v>
                </c:pt>
                <c:pt idx="1147">
                  <c:v>40975.319444444474</c:v>
                </c:pt>
                <c:pt idx="1148">
                  <c:v>40975.326388888891</c:v>
                </c:pt>
                <c:pt idx="1149">
                  <c:v>40975.333333333336</c:v>
                </c:pt>
                <c:pt idx="1150">
                  <c:v>40975.34027777781</c:v>
                </c:pt>
                <c:pt idx="1151">
                  <c:v>40975.347222222219</c:v>
                </c:pt>
                <c:pt idx="1152">
                  <c:v>40975.354166666664</c:v>
                </c:pt>
                <c:pt idx="1153">
                  <c:v>40975.36111111108</c:v>
                </c:pt>
                <c:pt idx="1154">
                  <c:v>40975.368055555562</c:v>
                </c:pt>
                <c:pt idx="1155">
                  <c:v>40975.375</c:v>
                </c:pt>
                <c:pt idx="1156">
                  <c:v>40975.381944444474</c:v>
                </c:pt>
                <c:pt idx="1157">
                  <c:v>40975.388888888934</c:v>
                </c:pt>
                <c:pt idx="1158">
                  <c:v>40975.395833333336</c:v>
                </c:pt>
                <c:pt idx="1159">
                  <c:v>40975.402777777781</c:v>
                </c:pt>
                <c:pt idx="1160">
                  <c:v>40975.409722222204</c:v>
                </c:pt>
                <c:pt idx="1161">
                  <c:v>40975.416666666664</c:v>
                </c:pt>
                <c:pt idx="1162">
                  <c:v>40975.42361111108</c:v>
                </c:pt>
                <c:pt idx="1163">
                  <c:v>40975.430555555562</c:v>
                </c:pt>
                <c:pt idx="1164">
                  <c:v>40975.4375</c:v>
                </c:pt>
                <c:pt idx="1165">
                  <c:v>40975.444444444474</c:v>
                </c:pt>
                <c:pt idx="1166">
                  <c:v>40975.451388888891</c:v>
                </c:pt>
                <c:pt idx="1167">
                  <c:v>40975.458333333343</c:v>
                </c:pt>
                <c:pt idx="1168">
                  <c:v>40975.465277777781</c:v>
                </c:pt>
                <c:pt idx="1169">
                  <c:v>40975.472222222219</c:v>
                </c:pt>
                <c:pt idx="1170">
                  <c:v>40975.479166666628</c:v>
                </c:pt>
                <c:pt idx="1171">
                  <c:v>40975.486111111109</c:v>
                </c:pt>
                <c:pt idx="1172">
                  <c:v>40975.493055555555</c:v>
                </c:pt>
                <c:pt idx="1173">
                  <c:v>40975.5</c:v>
                </c:pt>
                <c:pt idx="1174">
                  <c:v>40975.506944444474</c:v>
                </c:pt>
                <c:pt idx="1175">
                  <c:v>40975.513888888891</c:v>
                </c:pt>
                <c:pt idx="1176">
                  <c:v>40975.520833333336</c:v>
                </c:pt>
                <c:pt idx="1177">
                  <c:v>40975.527777777774</c:v>
                </c:pt>
                <c:pt idx="1178">
                  <c:v>40975.534722222204</c:v>
                </c:pt>
                <c:pt idx="1179">
                  <c:v>40975.541666666628</c:v>
                </c:pt>
                <c:pt idx="1180">
                  <c:v>40975.548611111109</c:v>
                </c:pt>
                <c:pt idx="1181">
                  <c:v>40975.555555555562</c:v>
                </c:pt>
                <c:pt idx="1182">
                  <c:v>40975.5625</c:v>
                </c:pt>
                <c:pt idx="1183">
                  <c:v>40975.569444444445</c:v>
                </c:pt>
                <c:pt idx="1184">
                  <c:v>40975.576388888891</c:v>
                </c:pt>
                <c:pt idx="1185">
                  <c:v>40975.583333333336</c:v>
                </c:pt>
                <c:pt idx="1186">
                  <c:v>40975.590277777781</c:v>
                </c:pt>
                <c:pt idx="1187">
                  <c:v>40975.597222222204</c:v>
                </c:pt>
                <c:pt idx="1188">
                  <c:v>40975.604166666628</c:v>
                </c:pt>
                <c:pt idx="1189">
                  <c:v>40975.61111111108</c:v>
                </c:pt>
                <c:pt idx="1190">
                  <c:v>40975.618055555562</c:v>
                </c:pt>
                <c:pt idx="1191">
                  <c:v>40975.624999999993</c:v>
                </c:pt>
                <c:pt idx="1192">
                  <c:v>40975.631944444445</c:v>
                </c:pt>
                <c:pt idx="1193">
                  <c:v>40975.638888888891</c:v>
                </c:pt>
                <c:pt idx="1194">
                  <c:v>40975.645833333336</c:v>
                </c:pt>
                <c:pt idx="1195">
                  <c:v>40975.652777777781</c:v>
                </c:pt>
                <c:pt idx="1196">
                  <c:v>40975.659722222204</c:v>
                </c:pt>
                <c:pt idx="1197">
                  <c:v>40975.666666666628</c:v>
                </c:pt>
                <c:pt idx="1198">
                  <c:v>40975.67361111108</c:v>
                </c:pt>
                <c:pt idx="1199">
                  <c:v>40975.680555555562</c:v>
                </c:pt>
                <c:pt idx="1200">
                  <c:v>40975.6875</c:v>
                </c:pt>
                <c:pt idx="1201">
                  <c:v>40975.694444444445</c:v>
                </c:pt>
                <c:pt idx="1202">
                  <c:v>40975.701388888876</c:v>
                </c:pt>
                <c:pt idx="1203">
                  <c:v>40975.708333333336</c:v>
                </c:pt>
                <c:pt idx="1204">
                  <c:v>40975.715277777781</c:v>
                </c:pt>
                <c:pt idx="1205">
                  <c:v>40975.722222222204</c:v>
                </c:pt>
                <c:pt idx="1206">
                  <c:v>40975.729166666606</c:v>
                </c:pt>
                <c:pt idx="1207">
                  <c:v>40975.73611111108</c:v>
                </c:pt>
                <c:pt idx="1208">
                  <c:v>40975.743055555555</c:v>
                </c:pt>
                <c:pt idx="1209">
                  <c:v>40975.75</c:v>
                </c:pt>
                <c:pt idx="1210">
                  <c:v>40975.756944444474</c:v>
                </c:pt>
                <c:pt idx="1211">
                  <c:v>40975.763888888876</c:v>
                </c:pt>
                <c:pt idx="1212">
                  <c:v>40975.770833333336</c:v>
                </c:pt>
                <c:pt idx="1213">
                  <c:v>40975.777777777774</c:v>
                </c:pt>
                <c:pt idx="1214">
                  <c:v>40975.784722222204</c:v>
                </c:pt>
                <c:pt idx="1215">
                  <c:v>40975.791666666606</c:v>
                </c:pt>
                <c:pt idx="1216">
                  <c:v>40975.79861111108</c:v>
                </c:pt>
                <c:pt idx="1217">
                  <c:v>40975.805555555562</c:v>
                </c:pt>
                <c:pt idx="1218">
                  <c:v>40975.812500000029</c:v>
                </c:pt>
                <c:pt idx="1219">
                  <c:v>40975.819444444474</c:v>
                </c:pt>
                <c:pt idx="1220">
                  <c:v>40975.826388888891</c:v>
                </c:pt>
                <c:pt idx="1221">
                  <c:v>40975.833333333336</c:v>
                </c:pt>
                <c:pt idx="1222">
                  <c:v>40975.84027777781</c:v>
                </c:pt>
                <c:pt idx="1223">
                  <c:v>40975.847222222219</c:v>
                </c:pt>
                <c:pt idx="1224">
                  <c:v>40975.854166666664</c:v>
                </c:pt>
                <c:pt idx="1225">
                  <c:v>40975.86111111108</c:v>
                </c:pt>
                <c:pt idx="1226">
                  <c:v>40975.868055555562</c:v>
                </c:pt>
                <c:pt idx="1227">
                  <c:v>40975.875</c:v>
                </c:pt>
                <c:pt idx="1228">
                  <c:v>40975.881944444474</c:v>
                </c:pt>
                <c:pt idx="1229">
                  <c:v>40975.888888888934</c:v>
                </c:pt>
                <c:pt idx="1230">
                  <c:v>40975.895833333336</c:v>
                </c:pt>
                <c:pt idx="1231">
                  <c:v>40975.902777777781</c:v>
                </c:pt>
                <c:pt idx="1232">
                  <c:v>40975.909722222204</c:v>
                </c:pt>
                <c:pt idx="1233">
                  <c:v>40975.916666666664</c:v>
                </c:pt>
                <c:pt idx="1234">
                  <c:v>40975.92361111108</c:v>
                </c:pt>
                <c:pt idx="1235">
                  <c:v>40975.930555555562</c:v>
                </c:pt>
                <c:pt idx="1236">
                  <c:v>40975.9375</c:v>
                </c:pt>
                <c:pt idx="1237">
                  <c:v>40975.944444444474</c:v>
                </c:pt>
                <c:pt idx="1238">
                  <c:v>40975.951388888891</c:v>
                </c:pt>
                <c:pt idx="1239">
                  <c:v>40975.958333333343</c:v>
                </c:pt>
                <c:pt idx="1240">
                  <c:v>40975.965277777781</c:v>
                </c:pt>
                <c:pt idx="1241">
                  <c:v>40975.972222222219</c:v>
                </c:pt>
                <c:pt idx="1242">
                  <c:v>40975.979166666628</c:v>
                </c:pt>
                <c:pt idx="1243">
                  <c:v>40975.986111111109</c:v>
                </c:pt>
                <c:pt idx="1244">
                  <c:v>40975.993055555555</c:v>
                </c:pt>
                <c:pt idx="1245">
                  <c:v>40976</c:v>
                </c:pt>
                <c:pt idx="1246">
                  <c:v>40976.006944444474</c:v>
                </c:pt>
                <c:pt idx="1247">
                  <c:v>40976.013888888891</c:v>
                </c:pt>
                <c:pt idx="1248">
                  <c:v>40976.020833333336</c:v>
                </c:pt>
                <c:pt idx="1249">
                  <c:v>40976.027777777774</c:v>
                </c:pt>
                <c:pt idx="1250">
                  <c:v>40976.034722222204</c:v>
                </c:pt>
                <c:pt idx="1251">
                  <c:v>40976.041666666628</c:v>
                </c:pt>
                <c:pt idx="1252">
                  <c:v>40976.048611111109</c:v>
                </c:pt>
                <c:pt idx="1253">
                  <c:v>40976.055555555562</c:v>
                </c:pt>
                <c:pt idx="1254">
                  <c:v>40976.0625</c:v>
                </c:pt>
                <c:pt idx="1255">
                  <c:v>40976.069444444445</c:v>
                </c:pt>
                <c:pt idx="1256">
                  <c:v>40976.076388888891</c:v>
                </c:pt>
                <c:pt idx="1257">
                  <c:v>40976.083333333336</c:v>
                </c:pt>
                <c:pt idx="1258">
                  <c:v>40976.090277777781</c:v>
                </c:pt>
                <c:pt idx="1259">
                  <c:v>40976.097222222204</c:v>
                </c:pt>
                <c:pt idx="1260">
                  <c:v>40976.104166666628</c:v>
                </c:pt>
                <c:pt idx="1261">
                  <c:v>40976.11111111108</c:v>
                </c:pt>
                <c:pt idx="1262">
                  <c:v>40976.118055555562</c:v>
                </c:pt>
                <c:pt idx="1263">
                  <c:v>40976.124999999993</c:v>
                </c:pt>
                <c:pt idx="1264">
                  <c:v>40976.131944444445</c:v>
                </c:pt>
                <c:pt idx="1265">
                  <c:v>40976.138888888891</c:v>
                </c:pt>
                <c:pt idx="1266">
                  <c:v>40976.145833333336</c:v>
                </c:pt>
                <c:pt idx="1267">
                  <c:v>40976.152777777781</c:v>
                </c:pt>
                <c:pt idx="1268">
                  <c:v>40976.159722222204</c:v>
                </c:pt>
                <c:pt idx="1269">
                  <c:v>40976.166666666628</c:v>
                </c:pt>
                <c:pt idx="1270">
                  <c:v>40976.17361111108</c:v>
                </c:pt>
                <c:pt idx="1271">
                  <c:v>40976.180555555562</c:v>
                </c:pt>
                <c:pt idx="1272">
                  <c:v>40976.1875</c:v>
                </c:pt>
                <c:pt idx="1273">
                  <c:v>40976.194444444445</c:v>
                </c:pt>
                <c:pt idx="1274">
                  <c:v>40976.201388888876</c:v>
                </c:pt>
                <c:pt idx="1275">
                  <c:v>40976.208333333336</c:v>
                </c:pt>
                <c:pt idx="1276">
                  <c:v>40976.215277777781</c:v>
                </c:pt>
                <c:pt idx="1277">
                  <c:v>40976.222222222204</c:v>
                </c:pt>
                <c:pt idx="1278">
                  <c:v>40976.229166666606</c:v>
                </c:pt>
                <c:pt idx="1279">
                  <c:v>40976.23611111108</c:v>
                </c:pt>
                <c:pt idx="1280">
                  <c:v>40976.243055555555</c:v>
                </c:pt>
                <c:pt idx="1281">
                  <c:v>40976.25</c:v>
                </c:pt>
                <c:pt idx="1282">
                  <c:v>40976.256944444474</c:v>
                </c:pt>
                <c:pt idx="1283">
                  <c:v>40976.263888888876</c:v>
                </c:pt>
                <c:pt idx="1284">
                  <c:v>40976.270833333336</c:v>
                </c:pt>
                <c:pt idx="1285">
                  <c:v>40976.277777777774</c:v>
                </c:pt>
                <c:pt idx="1286">
                  <c:v>40976.284722222204</c:v>
                </c:pt>
                <c:pt idx="1287">
                  <c:v>40976.291666666606</c:v>
                </c:pt>
                <c:pt idx="1288">
                  <c:v>40976.29861111108</c:v>
                </c:pt>
                <c:pt idx="1289">
                  <c:v>40976.305555555562</c:v>
                </c:pt>
                <c:pt idx="1290">
                  <c:v>40976.312500000029</c:v>
                </c:pt>
                <c:pt idx="1291">
                  <c:v>40976.319444444474</c:v>
                </c:pt>
                <c:pt idx="1292">
                  <c:v>40976.326388888891</c:v>
                </c:pt>
                <c:pt idx="1293">
                  <c:v>40976.333333333336</c:v>
                </c:pt>
                <c:pt idx="1294">
                  <c:v>40976.34027777781</c:v>
                </c:pt>
                <c:pt idx="1295">
                  <c:v>40976.347222222219</c:v>
                </c:pt>
                <c:pt idx="1296">
                  <c:v>40976.354166666664</c:v>
                </c:pt>
                <c:pt idx="1297">
                  <c:v>40976.36111111108</c:v>
                </c:pt>
                <c:pt idx="1298">
                  <c:v>40976.368055555562</c:v>
                </c:pt>
                <c:pt idx="1299">
                  <c:v>40976.375</c:v>
                </c:pt>
                <c:pt idx="1300">
                  <c:v>40976.381944444474</c:v>
                </c:pt>
                <c:pt idx="1301">
                  <c:v>40976.388888888934</c:v>
                </c:pt>
                <c:pt idx="1302">
                  <c:v>40976.395833333336</c:v>
                </c:pt>
                <c:pt idx="1303">
                  <c:v>40976.402777777781</c:v>
                </c:pt>
                <c:pt idx="1304">
                  <c:v>40976.409722222204</c:v>
                </c:pt>
                <c:pt idx="1305">
                  <c:v>40976.416666666664</c:v>
                </c:pt>
                <c:pt idx="1306">
                  <c:v>40976.42361111108</c:v>
                </c:pt>
                <c:pt idx="1307">
                  <c:v>40976.430555555562</c:v>
                </c:pt>
                <c:pt idx="1308">
                  <c:v>40976.4375</c:v>
                </c:pt>
                <c:pt idx="1309">
                  <c:v>40976.444444444474</c:v>
                </c:pt>
                <c:pt idx="1310">
                  <c:v>40976.451388888891</c:v>
                </c:pt>
                <c:pt idx="1311">
                  <c:v>40976.458333333343</c:v>
                </c:pt>
                <c:pt idx="1312">
                  <c:v>40976.465277777781</c:v>
                </c:pt>
                <c:pt idx="1313">
                  <c:v>40976.472222222219</c:v>
                </c:pt>
                <c:pt idx="1314">
                  <c:v>40976.479166666628</c:v>
                </c:pt>
                <c:pt idx="1315">
                  <c:v>40976.486111111109</c:v>
                </c:pt>
                <c:pt idx="1316">
                  <c:v>40976.493055555555</c:v>
                </c:pt>
                <c:pt idx="1317">
                  <c:v>40976.5</c:v>
                </c:pt>
                <c:pt idx="1318">
                  <c:v>40976.506944444474</c:v>
                </c:pt>
                <c:pt idx="1319">
                  <c:v>40976.513888888891</c:v>
                </c:pt>
                <c:pt idx="1320">
                  <c:v>40976.520833333336</c:v>
                </c:pt>
                <c:pt idx="1321">
                  <c:v>40976.527777777774</c:v>
                </c:pt>
                <c:pt idx="1322">
                  <c:v>40976.534722222204</c:v>
                </c:pt>
                <c:pt idx="1323">
                  <c:v>40976.541666666628</c:v>
                </c:pt>
                <c:pt idx="1324">
                  <c:v>40976.548611111109</c:v>
                </c:pt>
                <c:pt idx="1325">
                  <c:v>40976.555555555562</c:v>
                </c:pt>
                <c:pt idx="1326">
                  <c:v>40976.5625</c:v>
                </c:pt>
                <c:pt idx="1327">
                  <c:v>40976.569444444445</c:v>
                </c:pt>
                <c:pt idx="1328">
                  <c:v>40976.576388888891</c:v>
                </c:pt>
                <c:pt idx="1329">
                  <c:v>40976.583333333336</c:v>
                </c:pt>
                <c:pt idx="1330">
                  <c:v>40976.590277777781</c:v>
                </c:pt>
                <c:pt idx="1331">
                  <c:v>40976.597222222204</c:v>
                </c:pt>
                <c:pt idx="1332">
                  <c:v>40976.604166666628</c:v>
                </c:pt>
                <c:pt idx="1333">
                  <c:v>40976.61111111108</c:v>
                </c:pt>
                <c:pt idx="1334">
                  <c:v>40976.618055555562</c:v>
                </c:pt>
                <c:pt idx="1335">
                  <c:v>40976.624999999993</c:v>
                </c:pt>
                <c:pt idx="1336">
                  <c:v>40976.631944444445</c:v>
                </c:pt>
                <c:pt idx="1337">
                  <c:v>40976.638888888891</c:v>
                </c:pt>
                <c:pt idx="1338">
                  <c:v>40976.645833333336</c:v>
                </c:pt>
                <c:pt idx="1339">
                  <c:v>40976.652777777781</c:v>
                </c:pt>
                <c:pt idx="1340">
                  <c:v>40976.659722222204</c:v>
                </c:pt>
                <c:pt idx="1341">
                  <c:v>40976.666666666628</c:v>
                </c:pt>
                <c:pt idx="1342">
                  <c:v>40976.67361111108</c:v>
                </c:pt>
                <c:pt idx="1343">
                  <c:v>40976.680555555562</c:v>
                </c:pt>
                <c:pt idx="1344">
                  <c:v>40976.6875</c:v>
                </c:pt>
                <c:pt idx="1345">
                  <c:v>40976.694444444445</c:v>
                </c:pt>
                <c:pt idx="1346">
                  <c:v>40976.701388888876</c:v>
                </c:pt>
                <c:pt idx="1347">
                  <c:v>40976.708333333336</c:v>
                </c:pt>
                <c:pt idx="1348">
                  <c:v>40976.715277777781</c:v>
                </c:pt>
                <c:pt idx="1349">
                  <c:v>40976.722222222204</c:v>
                </c:pt>
                <c:pt idx="1350">
                  <c:v>40976.729166666606</c:v>
                </c:pt>
                <c:pt idx="1351">
                  <c:v>40976.73611111108</c:v>
                </c:pt>
                <c:pt idx="1352">
                  <c:v>40976.743055555555</c:v>
                </c:pt>
                <c:pt idx="1353">
                  <c:v>40976.75</c:v>
                </c:pt>
                <c:pt idx="1354">
                  <c:v>40976.756944444474</c:v>
                </c:pt>
                <c:pt idx="1355">
                  <c:v>40976.763888888876</c:v>
                </c:pt>
                <c:pt idx="1356">
                  <c:v>40976.770833333336</c:v>
                </c:pt>
                <c:pt idx="1357">
                  <c:v>40976.777777777774</c:v>
                </c:pt>
                <c:pt idx="1358">
                  <c:v>40976.784722222204</c:v>
                </c:pt>
                <c:pt idx="1359">
                  <c:v>40976.791666666606</c:v>
                </c:pt>
                <c:pt idx="1360">
                  <c:v>40976.79861111108</c:v>
                </c:pt>
                <c:pt idx="1361">
                  <c:v>40976.805555555562</c:v>
                </c:pt>
                <c:pt idx="1362">
                  <c:v>40976.812500000029</c:v>
                </c:pt>
                <c:pt idx="1363">
                  <c:v>40976.819444444474</c:v>
                </c:pt>
                <c:pt idx="1364">
                  <c:v>40976.826388888891</c:v>
                </c:pt>
                <c:pt idx="1365">
                  <c:v>40976.833333333336</c:v>
                </c:pt>
                <c:pt idx="1366">
                  <c:v>40976.84027777781</c:v>
                </c:pt>
                <c:pt idx="1367">
                  <c:v>40976.847222222219</c:v>
                </c:pt>
                <c:pt idx="1368">
                  <c:v>40976.854166666664</c:v>
                </c:pt>
                <c:pt idx="1369">
                  <c:v>40976.86111111108</c:v>
                </c:pt>
                <c:pt idx="1370">
                  <c:v>40976.868055555562</c:v>
                </c:pt>
                <c:pt idx="1371">
                  <c:v>40976.875</c:v>
                </c:pt>
                <c:pt idx="1372">
                  <c:v>40976.881944444474</c:v>
                </c:pt>
                <c:pt idx="1373">
                  <c:v>40976.888888888934</c:v>
                </c:pt>
                <c:pt idx="1374">
                  <c:v>40976.895833333336</c:v>
                </c:pt>
                <c:pt idx="1375">
                  <c:v>40976.902777777781</c:v>
                </c:pt>
                <c:pt idx="1376">
                  <c:v>40976.909722222204</c:v>
                </c:pt>
                <c:pt idx="1377">
                  <c:v>40976.916666666664</c:v>
                </c:pt>
                <c:pt idx="1378">
                  <c:v>40976.92361111108</c:v>
                </c:pt>
                <c:pt idx="1379">
                  <c:v>40976.930555555562</c:v>
                </c:pt>
                <c:pt idx="1380">
                  <c:v>40976.9375</c:v>
                </c:pt>
                <c:pt idx="1381">
                  <c:v>40976.944444444474</c:v>
                </c:pt>
                <c:pt idx="1382">
                  <c:v>40976.951388888891</c:v>
                </c:pt>
                <c:pt idx="1383">
                  <c:v>40976.958333333343</c:v>
                </c:pt>
                <c:pt idx="1384">
                  <c:v>40976.965277777781</c:v>
                </c:pt>
                <c:pt idx="1385">
                  <c:v>40976.972222222219</c:v>
                </c:pt>
                <c:pt idx="1386">
                  <c:v>40976.979166666628</c:v>
                </c:pt>
                <c:pt idx="1387">
                  <c:v>40976.986111111109</c:v>
                </c:pt>
                <c:pt idx="1388">
                  <c:v>40976.993055555555</c:v>
                </c:pt>
                <c:pt idx="1389">
                  <c:v>40977</c:v>
                </c:pt>
                <c:pt idx="1390">
                  <c:v>40977.006944444474</c:v>
                </c:pt>
                <c:pt idx="1391">
                  <c:v>40977.013888888891</c:v>
                </c:pt>
                <c:pt idx="1392">
                  <c:v>40977.020833333336</c:v>
                </c:pt>
                <c:pt idx="1393">
                  <c:v>40977.027777777774</c:v>
                </c:pt>
                <c:pt idx="1394">
                  <c:v>40977.034722222204</c:v>
                </c:pt>
                <c:pt idx="1395">
                  <c:v>40977.041666666628</c:v>
                </c:pt>
                <c:pt idx="1396">
                  <c:v>40977.048611111109</c:v>
                </c:pt>
                <c:pt idx="1397">
                  <c:v>40977.055555555562</c:v>
                </c:pt>
                <c:pt idx="1398">
                  <c:v>40977.0625</c:v>
                </c:pt>
                <c:pt idx="1399">
                  <c:v>40977.069444444445</c:v>
                </c:pt>
                <c:pt idx="1400">
                  <c:v>40977.076388888891</c:v>
                </c:pt>
                <c:pt idx="1401">
                  <c:v>40977.083333333336</c:v>
                </c:pt>
                <c:pt idx="1402">
                  <c:v>40977.090277777781</c:v>
                </c:pt>
                <c:pt idx="1403">
                  <c:v>40977.097222222204</c:v>
                </c:pt>
                <c:pt idx="1404">
                  <c:v>40977.104166666628</c:v>
                </c:pt>
                <c:pt idx="1405">
                  <c:v>40977.11111111108</c:v>
                </c:pt>
                <c:pt idx="1406">
                  <c:v>40977.118055555562</c:v>
                </c:pt>
                <c:pt idx="1407">
                  <c:v>40977.124999999993</c:v>
                </c:pt>
                <c:pt idx="1408">
                  <c:v>40977.131944444445</c:v>
                </c:pt>
                <c:pt idx="1409">
                  <c:v>40977.138888888891</c:v>
                </c:pt>
                <c:pt idx="1410">
                  <c:v>40977.145833333336</c:v>
                </c:pt>
                <c:pt idx="1411">
                  <c:v>40977.152777777781</c:v>
                </c:pt>
                <c:pt idx="1412">
                  <c:v>40977.159722222204</c:v>
                </c:pt>
                <c:pt idx="1413">
                  <c:v>40977.166666666628</c:v>
                </c:pt>
                <c:pt idx="1414">
                  <c:v>40977.17361111108</c:v>
                </c:pt>
                <c:pt idx="1415">
                  <c:v>40977.180555555562</c:v>
                </c:pt>
                <c:pt idx="1416">
                  <c:v>40977.1875</c:v>
                </c:pt>
                <c:pt idx="1417">
                  <c:v>40977.194444444445</c:v>
                </c:pt>
                <c:pt idx="1418">
                  <c:v>40977.201388888876</c:v>
                </c:pt>
                <c:pt idx="1419">
                  <c:v>40977.208333333336</c:v>
                </c:pt>
                <c:pt idx="1420">
                  <c:v>40977.215277777781</c:v>
                </c:pt>
                <c:pt idx="1421">
                  <c:v>40977.222222222204</c:v>
                </c:pt>
                <c:pt idx="1422">
                  <c:v>40977.229166666606</c:v>
                </c:pt>
                <c:pt idx="1423">
                  <c:v>40977.23611111108</c:v>
                </c:pt>
                <c:pt idx="1424">
                  <c:v>40977.243055555555</c:v>
                </c:pt>
                <c:pt idx="1425">
                  <c:v>40977.25</c:v>
                </c:pt>
                <c:pt idx="1426">
                  <c:v>40977.256944444474</c:v>
                </c:pt>
                <c:pt idx="1427">
                  <c:v>40977.263888888876</c:v>
                </c:pt>
                <c:pt idx="1428">
                  <c:v>40977.270833333336</c:v>
                </c:pt>
                <c:pt idx="1429">
                  <c:v>40977.277777777774</c:v>
                </c:pt>
                <c:pt idx="1430">
                  <c:v>40977.284722222204</c:v>
                </c:pt>
                <c:pt idx="1431">
                  <c:v>40977.291666666606</c:v>
                </c:pt>
                <c:pt idx="1432">
                  <c:v>40977.29861111108</c:v>
                </c:pt>
                <c:pt idx="1433">
                  <c:v>40977.305555555562</c:v>
                </c:pt>
                <c:pt idx="1434">
                  <c:v>40977.312500000029</c:v>
                </c:pt>
                <c:pt idx="1435">
                  <c:v>40977.319444444474</c:v>
                </c:pt>
                <c:pt idx="1436">
                  <c:v>40977.326388888891</c:v>
                </c:pt>
                <c:pt idx="1437">
                  <c:v>40977.333333333336</c:v>
                </c:pt>
                <c:pt idx="1438">
                  <c:v>40977.34027777781</c:v>
                </c:pt>
                <c:pt idx="1439">
                  <c:v>40977.347222222219</c:v>
                </c:pt>
                <c:pt idx="1440">
                  <c:v>40977.354166666664</c:v>
                </c:pt>
                <c:pt idx="1441">
                  <c:v>40977.36111111108</c:v>
                </c:pt>
                <c:pt idx="1442">
                  <c:v>40977.368055555562</c:v>
                </c:pt>
                <c:pt idx="1443">
                  <c:v>40977.375</c:v>
                </c:pt>
                <c:pt idx="1444">
                  <c:v>40977.381944444474</c:v>
                </c:pt>
                <c:pt idx="1445">
                  <c:v>40977.388888888934</c:v>
                </c:pt>
                <c:pt idx="1446">
                  <c:v>40977.395833333336</c:v>
                </c:pt>
                <c:pt idx="1447">
                  <c:v>40977.402777777781</c:v>
                </c:pt>
                <c:pt idx="1448">
                  <c:v>40977.409722222204</c:v>
                </c:pt>
                <c:pt idx="1449">
                  <c:v>40977.416666666664</c:v>
                </c:pt>
                <c:pt idx="1450">
                  <c:v>40977.42361111108</c:v>
                </c:pt>
                <c:pt idx="1451">
                  <c:v>40977.430555555562</c:v>
                </c:pt>
                <c:pt idx="1452">
                  <c:v>40977.4375</c:v>
                </c:pt>
                <c:pt idx="1453">
                  <c:v>40977.444444444474</c:v>
                </c:pt>
                <c:pt idx="1454">
                  <c:v>40977.451388888891</c:v>
                </c:pt>
                <c:pt idx="1455">
                  <c:v>40977.458333333343</c:v>
                </c:pt>
                <c:pt idx="1456">
                  <c:v>40977.465277777781</c:v>
                </c:pt>
                <c:pt idx="1457">
                  <c:v>40977.472222222219</c:v>
                </c:pt>
                <c:pt idx="1458">
                  <c:v>40977.479166666628</c:v>
                </c:pt>
                <c:pt idx="1459">
                  <c:v>40977.486111111109</c:v>
                </c:pt>
                <c:pt idx="1460">
                  <c:v>40977.493055555555</c:v>
                </c:pt>
                <c:pt idx="1461">
                  <c:v>40977.5</c:v>
                </c:pt>
                <c:pt idx="1462">
                  <c:v>40977.506944444474</c:v>
                </c:pt>
                <c:pt idx="1463">
                  <c:v>40977.513888888891</c:v>
                </c:pt>
                <c:pt idx="1464">
                  <c:v>40977.520833333336</c:v>
                </c:pt>
                <c:pt idx="1465">
                  <c:v>40977.527777777774</c:v>
                </c:pt>
                <c:pt idx="1466">
                  <c:v>40977.534722222204</c:v>
                </c:pt>
                <c:pt idx="1467">
                  <c:v>40977.541666666628</c:v>
                </c:pt>
                <c:pt idx="1468">
                  <c:v>40977.548611111109</c:v>
                </c:pt>
                <c:pt idx="1469">
                  <c:v>40977.555555555562</c:v>
                </c:pt>
                <c:pt idx="1470">
                  <c:v>40977.5625</c:v>
                </c:pt>
                <c:pt idx="1471">
                  <c:v>40977.569444444445</c:v>
                </c:pt>
                <c:pt idx="1472">
                  <c:v>40977.576388888891</c:v>
                </c:pt>
                <c:pt idx="1473">
                  <c:v>40977.583333333336</c:v>
                </c:pt>
                <c:pt idx="1474">
                  <c:v>40977.590277777781</c:v>
                </c:pt>
                <c:pt idx="1475">
                  <c:v>40977.597222222204</c:v>
                </c:pt>
                <c:pt idx="1476">
                  <c:v>40977.604166666628</c:v>
                </c:pt>
                <c:pt idx="1477">
                  <c:v>40977.61111111108</c:v>
                </c:pt>
                <c:pt idx="1478">
                  <c:v>40977.618055555562</c:v>
                </c:pt>
                <c:pt idx="1479">
                  <c:v>40977.624999999993</c:v>
                </c:pt>
                <c:pt idx="1480">
                  <c:v>40977.631944444445</c:v>
                </c:pt>
                <c:pt idx="1481">
                  <c:v>40977.638888888891</c:v>
                </c:pt>
                <c:pt idx="1482">
                  <c:v>40977.645833333336</c:v>
                </c:pt>
                <c:pt idx="1483">
                  <c:v>40977.652777777781</c:v>
                </c:pt>
                <c:pt idx="1484">
                  <c:v>40977.659722222204</c:v>
                </c:pt>
                <c:pt idx="1485">
                  <c:v>40977.666666666628</c:v>
                </c:pt>
                <c:pt idx="1486">
                  <c:v>40977.67361111108</c:v>
                </c:pt>
                <c:pt idx="1487">
                  <c:v>40977.680555555562</c:v>
                </c:pt>
                <c:pt idx="1488">
                  <c:v>40977.6875</c:v>
                </c:pt>
                <c:pt idx="1489">
                  <c:v>40977.694444444445</c:v>
                </c:pt>
                <c:pt idx="1490">
                  <c:v>40977.701388888876</c:v>
                </c:pt>
                <c:pt idx="1491">
                  <c:v>40977.708333333336</c:v>
                </c:pt>
                <c:pt idx="1492">
                  <c:v>40977.715277777781</c:v>
                </c:pt>
                <c:pt idx="1493">
                  <c:v>40977.722222222204</c:v>
                </c:pt>
                <c:pt idx="1494">
                  <c:v>40977.729166666606</c:v>
                </c:pt>
                <c:pt idx="1495">
                  <c:v>40977.73611111108</c:v>
                </c:pt>
                <c:pt idx="1496">
                  <c:v>40977.743055555555</c:v>
                </c:pt>
                <c:pt idx="1497">
                  <c:v>40977.75</c:v>
                </c:pt>
                <c:pt idx="1498">
                  <c:v>40977.756944444474</c:v>
                </c:pt>
                <c:pt idx="1499">
                  <c:v>40977.763888888876</c:v>
                </c:pt>
                <c:pt idx="1500">
                  <c:v>40977.770833333336</c:v>
                </c:pt>
                <c:pt idx="1501">
                  <c:v>40977.777777777774</c:v>
                </c:pt>
                <c:pt idx="1502">
                  <c:v>40977.784722222204</c:v>
                </c:pt>
                <c:pt idx="1503">
                  <c:v>40977.791666666606</c:v>
                </c:pt>
                <c:pt idx="1504">
                  <c:v>40977.79861111108</c:v>
                </c:pt>
                <c:pt idx="1505">
                  <c:v>40977.805555555562</c:v>
                </c:pt>
                <c:pt idx="1506">
                  <c:v>40977.812500000029</c:v>
                </c:pt>
                <c:pt idx="1507">
                  <c:v>40977.819444444474</c:v>
                </c:pt>
                <c:pt idx="1508">
                  <c:v>40977.826388888891</c:v>
                </c:pt>
                <c:pt idx="1509">
                  <c:v>40977.833333333336</c:v>
                </c:pt>
                <c:pt idx="1510">
                  <c:v>40977.84027777781</c:v>
                </c:pt>
                <c:pt idx="1511">
                  <c:v>40977.847222222219</c:v>
                </c:pt>
                <c:pt idx="1512">
                  <c:v>40977.854166666664</c:v>
                </c:pt>
                <c:pt idx="1513">
                  <c:v>40977.86111111108</c:v>
                </c:pt>
                <c:pt idx="1514">
                  <c:v>40977.868055555562</c:v>
                </c:pt>
                <c:pt idx="1515">
                  <c:v>40977.875</c:v>
                </c:pt>
                <c:pt idx="1516">
                  <c:v>40977.881944444474</c:v>
                </c:pt>
                <c:pt idx="1517">
                  <c:v>40977.888888888934</c:v>
                </c:pt>
                <c:pt idx="1518">
                  <c:v>40977.895833333336</c:v>
                </c:pt>
                <c:pt idx="1519">
                  <c:v>40977.902777777781</c:v>
                </c:pt>
                <c:pt idx="1520">
                  <c:v>40977.909722222204</c:v>
                </c:pt>
                <c:pt idx="1521">
                  <c:v>40977.916666666664</c:v>
                </c:pt>
                <c:pt idx="1522">
                  <c:v>40977.92361111108</c:v>
                </c:pt>
                <c:pt idx="1523">
                  <c:v>40977.930555555562</c:v>
                </c:pt>
                <c:pt idx="1524">
                  <c:v>40977.9375</c:v>
                </c:pt>
                <c:pt idx="1525">
                  <c:v>40977.944444444474</c:v>
                </c:pt>
                <c:pt idx="1526">
                  <c:v>40977.951388888891</c:v>
                </c:pt>
                <c:pt idx="1527">
                  <c:v>40977.958333333343</c:v>
                </c:pt>
                <c:pt idx="1528">
                  <c:v>40977.965277777781</c:v>
                </c:pt>
                <c:pt idx="1529">
                  <c:v>40977.972222222219</c:v>
                </c:pt>
                <c:pt idx="1530">
                  <c:v>40977.979166666628</c:v>
                </c:pt>
                <c:pt idx="1531">
                  <c:v>40977.986111111109</c:v>
                </c:pt>
                <c:pt idx="1532">
                  <c:v>40977.993055555555</c:v>
                </c:pt>
                <c:pt idx="1533">
                  <c:v>40978</c:v>
                </c:pt>
                <c:pt idx="1534">
                  <c:v>40978.006944444474</c:v>
                </c:pt>
                <c:pt idx="1535">
                  <c:v>40978.013888888891</c:v>
                </c:pt>
                <c:pt idx="1536">
                  <c:v>40978.020833333336</c:v>
                </c:pt>
                <c:pt idx="1537">
                  <c:v>40978.027777777774</c:v>
                </c:pt>
                <c:pt idx="1538">
                  <c:v>40978.034722222204</c:v>
                </c:pt>
                <c:pt idx="1539">
                  <c:v>40978.041666666628</c:v>
                </c:pt>
                <c:pt idx="1540">
                  <c:v>40978.048611111109</c:v>
                </c:pt>
                <c:pt idx="1541">
                  <c:v>40978.055555555562</c:v>
                </c:pt>
                <c:pt idx="1542">
                  <c:v>40978.0625</c:v>
                </c:pt>
                <c:pt idx="1543">
                  <c:v>40978.069444444445</c:v>
                </c:pt>
                <c:pt idx="1544">
                  <c:v>40978.076388888891</c:v>
                </c:pt>
                <c:pt idx="1545">
                  <c:v>40978.083333333336</c:v>
                </c:pt>
                <c:pt idx="1546">
                  <c:v>40978.090277777781</c:v>
                </c:pt>
                <c:pt idx="1547">
                  <c:v>40978.097222222204</c:v>
                </c:pt>
                <c:pt idx="1548">
                  <c:v>40978.104166666628</c:v>
                </c:pt>
                <c:pt idx="1549">
                  <c:v>40978.11111111108</c:v>
                </c:pt>
                <c:pt idx="1550">
                  <c:v>40978.118055555562</c:v>
                </c:pt>
                <c:pt idx="1551">
                  <c:v>40978.124999999993</c:v>
                </c:pt>
                <c:pt idx="1552">
                  <c:v>40978.131944444445</c:v>
                </c:pt>
                <c:pt idx="1553">
                  <c:v>40978.138888888891</c:v>
                </c:pt>
                <c:pt idx="1554">
                  <c:v>40978.145833333336</c:v>
                </c:pt>
                <c:pt idx="1555">
                  <c:v>40978.152777777781</c:v>
                </c:pt>
                <c:pt idx="1556">
                  <c:v>40978.159722222204</c:v>
                </c:pt>
                <c:pt idx="1557">
                  <c:v>40978.166666666628</c:v>
                </c:pt>
                <c:pt idx="1558">
                  <c:v>40978.17361111108</c:v>
                </c:pt>
                <c:pt idx="1559">
                  <c:v>40978.180555555562</c:v>
                </c:pt>
                <c:pt idx="1560">
                  <c:v>40978.1875</c:v>
                </c:pt>
                <c:pt idx="1561">
                  <c:v>40978.194444444445</c:v>
                </c:pt>
                <c:pt idx="1562">
                  <c:v>40978.201388888876</c:v>
                </c:pt>
                <c:pt idx="1563">
                  <c:v>40978.208333333336</c:v>
                </c:pt>
                <c:pt idx="1564">
                  <c:v>40978.215277777781</c:v>
                </c:pt>
                <c:pt idx="1565">
                  <c:v>40978.222222222204</c:v>
                </c:pt>
                <c:pt idx="1566">
                  <c:v>40978.229166666606</c:v>
                </c:pt>
                <c:pt idx="1567">
                  <c:v>40978.23611111108</c:v>
                </c:pt>
                <c:pt idx="1568">
                  <c:v>40978.243055555555</c:v>
                </c:pt>
                <c:pt idx="1569">
                  <c:v>40978.25</c:v>
                </c:pt>
                <c:pt idx="1570">
                  <c:v>40978.256944444474</c:v>
                </c:pt>
                <c:pt idx="1571">
                  <c:v>40978.263888888876</c:v>
                </c:pt>
                <c:pt idx="1572">
                  <c:v>40978.270833333336</c:v>
                </c:pt>
                <c:pt idx="1573">
                  <c:v>40978.277777777774</c:v>
                </c:pt>
                <c:pt idx="1574">
                  <c:v>40978.284722222204</c:v>
                </c:pt>
                <c:pt idx="1575">
                  <c:v>40978.291666666606</c:v>
                </c:pt>
                <c:pt idx="1576">
                  <c:v>40978.29861111108</c:v>
                </c:pt>
                <c:pt idx="1577">
                  <c:v>40978.305555555562</c:v>
                </c:pt>
                <c:pt idx="1578">
                  <c:v>40978.312500000029</c:v>
                </c:pt>
                <c:pt idx="1579">
                  <c:v>40978.319444444474</c:v>
                </c:pt>
                <c:pt idx="1580">
                  <c:v>40978.326388888891</c:v>
                </c:pt>
                <c:pt idx="1581">
                  <c:v>40978.333333333336</c:v>
                </c:pt>
                <c:pt idx="1582">
                  <c:v>40978.34027777781</c:v>
                </c:pt>
                <c:pt idx="1583">
                  <c:v>40978.347222222219</c:v>
                </c:pt>
                <c:pt idx="1584">
                  <c:v>40978.354166666664</c:v>
                </c:pt>
                <c:pt idx="1585">
                  <c:v>40978.36111111108</c:v>
                </c:pt>
                <c:pt idx="1586">
                  <c:v>40978.368055555562</c:v>
                </c:pt>
                <c:pt idx="1587">
                  <c:v>40978.375</c:v>
                </c:pt>
                <c:pt idx="1588">
                  <c:v>40978.381944444474</c:v>
                </c:pt>
                <c:pt idx="1589">
                  <c:v>40978.388888888934</c:v>
                </c:pt>
                <c:pt idx="1590">
                  <c:v>40978.395833333336</c:v>
                </c:pt>
                <c:pt idx="1591">
                  <c:v>40978.402777777781</c:v>
                </c:pt>
                <c:pt idx="1592">
                  <c:v>40978.409722222204</c:v>
                </c:pt>
                <c:pt idx="1593">
                  <c:v>40978.416666666664</c:v>
                </c:pt>
                <c:pt idx="1594">
                  <c:v>40978.42361111108</c:v>
                </c:pt>
                <c:pt idx="1595">
                  <c:v>40978.430555555562</c:v>
                </c:pt>
                <c:pt idx="1596">
                  <c:v>40978.4375</c:v>
                </c:pt>
                <c:pt idx="1597">
                  <c:v>40978.444444444474</c:v>
                </c:pt>
                <c:pt idx="1598">
                  <c:v>40978.451388888891</c:v>
                </c:pt>
                <c:pt idx="1599">
                  <c:v>40978.458333333343</c:v>
                </c:pt>
                <c:pt idx="1600">
                  <c:v>40978.465277777781</c:v>
                </c:pt>
                <c:pt idx="1601">
                  <c:v>40978.472222222219</c:v>
                </c:pt>
                <c:pt idx="1602">
                  <c:v>40978.479166666628</c:v>
                </c:pt>
                <c:pt idx="1603">
                  <c:v>40978.486111111109</c:v>
                </c:pt>
                <c:pt idx="1604">
                  <c:v>40978.493055555555</c:v>
                </c:pt>
                <c:pt idx="1605">
                  <c:v>40978.5</c:v>
                </c:pt>
                <c:pt idx="1606">
                  <c:v>40978.506944444474</c:v>
                </c:pt>
                <c:pt idx="1607">
                  <c:v>40978.513888888891</c:v>
                </c:pt>
                <c:pt idx="1608">
                  <c:v>40978.520833333336</c:v>
                </c:pt>
                <c:pt idx="1609">
                  <c:v>40978.527777777774</c:v>
                </c:pt>
                <c:pt idx="1610">
                  <c:v>40978.534722222204</c:v>
                </c:pt>
                <c:pt idx="1611">
                  <c:v>40978.541666666628</c:v>
                </c:pt>
                <c:pt idx="1612">
                  <c:v>40978.548611111109</c:v>
                </c:pt>
                <c:pt idx="1613">
                  <c:v>40978.555555555562</c:v>
                </c:pt>
                <c:pt idx="1614">
                  <c:v>40978.5625</c:v>
                </c:pt>
                <c:pt idx="1615">
                  <c:v>40978.569444444445</c:v>
                </c:pt>
                <c:pt idx="1616">
                  <c:v>40978.576388888891</c:v>
                </c:pt>
                <c:pt idx="1617">
                  <c:v>40978.583333333336</c:v>
                </c:pt>
                <c:pt idx="1618">
                  <c:v>40978.590277777781</c:v>
                </c:pt>
                <c:pt idx="1619">
                  <c:v>40978.597222222204</c:v>
                </c:pt>
                <c:pt idx="1620">
                  <c:v>40978.604166666628</c:v>
                </c:pt>
                <c:pt idx="1621">
                  <c:v>40978.61111111108</c:v>
                </c:pt>
                <c:pt idx="1622">
                  <c:v>40978.618055555562</c:v>
                </c:pt>
                <c:pt idx="1623">
                  <c:v>40978.624999999993</c:v>
                </c:pt>
                <c:pt idx="1624">
                  <c:v>40978.631944444445</c:v>
                </c:pt>
                <c:pt idx="1625">
                  <c:v>40978.638888888891</c:v>
                </c:pt>
                <c:pt idx="1626">
                  <c:v>40978.645833333336</c:v>
                </c:pt>
                <c:pt idx="1627">
                  <c:v>40978.652777777781</c:v>
                </c:pt>
                <c:pt idx="1628">
                  <c:v>40978.659722222204</c:v>
                </c:pt>
                <c:pt idx="1629">
                  <c:v>40978.666666666628</c:v>
                </c:pt>
                <c:pt idx="1630">
                  <c:v>40978.67361111108</c:v>
                </c:pt>
                <c:pt idx="1631">
                  <c:v>40978.680555555562</c:v>
                </c:pt>
                <c:pt idx="1632">
                  <c:v>40978.6875</c:v>
                </c:pt>
                <c:pt idx="1633">
                  <c:v>40978.694444444445</c:v>
                </c:pt>
                <c:pt idx="1634">
                  <c:v>40978.701388888876</c:v>
                </c:pt>
                <c:pt idx="1635">
                  <c:v>40978.708333333336</c:v>
                </c:pt>
                <c:pt idx="1636">
                  <c:v>40978.715277777781</c:v>
                </c:pt>
                <c:pt idx="1637">
                  <c:v>40978.722222222204</c:v>
                </c:pt>
                <c:pt idx="1638">
                  <c:v>40978.729166666606</c:v>
                </c:pt>
                <c:pt idx="1639">
                  <c:v>40978.73611111108</c:v>
                </c:pt>
                <c:pt idx="1640">
                  <c:v>40978.743055555555</c:v>
                </c:pt>
                <c:pt idx="1641">
                  <c:v>40978.75</c:v>
                </c:pt>
                <c:pt idx="1642">
                  <c:v>40978.756944444474</c:v>
                </c:pt>
                <c:pt idx="1643">
                  <c:v>40978.763888888876</c:v>
                </c:pt>
                <c:pt idx="1644">
                  <c:v>40978.770833333336</c:v>
                </c:pt>
                <c:pt idx="1645">
                  <c:v>40978.777777777774</c:v>
                </c:pt>
                <c:pt idx="1646">
                  <c:v>40978.784722222204</c:v>
                </c:pt>
                <c:pt idx="1647">
                  <c:v>40978.791666666606</c:v>
                </c:pt>
                <c:pt idx="1648">
                  <c:v>40978.79861111108</c:v>
                </c:pt>
                <c:pt idx="1649">
                  <c:v>40978.805555555562</c:v>
                </c:pt>
                <c:pt idx="1650">
                  <c:v>40978.812500000029</c:v>
                </c:pt>
                <c:pt idx="1651">
                  <c:v>40978.819444444474</c:v>
                </c:pt>
                <c:pt idx="1652">
                  <c:v>40978.826388888891</c:v>
                </c:pt>
                <c:pt idx="1653">
                  <c:v>40978.833333333336</c:v>
                </c:pt>
                <c:pt idx="1654">
                  <c:v>40978.84027777781</c:v>
                </c:pt>
                <c:pt idx="1655">
                  <c:v>40978.847222222219</c:v>
                </c:pt>
                <c:pt idx="1656">
                  <c:v>40978.854166666664</c:v>
                </c:pt>
                <c:pt idx="1657">
                  <c:v>40978.86111111108</c:v>
                </c:pt>
                <c:pt idx="1658">
                  <c:v>40978.868055555562</c:v>
                </c:pt>
                <c:pt idx="1659">
                  <c:v>40978.875</c:v>
                </c:pt>
                <c:pt idx="1660">
                  <c:v>40978.881944444474</c:v>
                </c:pt>
                <c:pt idx="1661">
                  <c:v>40978.888888888934</c:v>
                </c:pt>
                <c:pt idx="1662">
                  <c:v>40978.895833333336</c:v>
                </c:pt>
                <c:pt idx="1663">
                  <c:v>40978.902777777781</c:v>
                </c:pt>
                <c:pt idx="1664">
                  <c:v>40978.909722222204</c:v>
                </c:pt>
                <c:pt idx="1665">
                  <c:v>40978.916666666664</c:v>
                </c:pt>
                <c:pt idx="1666">
                  <c:v>40978.92361111108</c:v>
                </c:pt>
                <c:pt idx="1667">
                  <c:v>40978.930555555562</c:v>
                </c:pt>
                <c:pt idx="1668">
                  <c:v>40978.9375</c:v>
                </c:pt>
                <c:pt idx="1669">
                  <c:v>40978.944444444474</c:v>
                </c:pt>
                <c:pt idx="1670">
                  <c:v>40978.951388888891</c:v>
                </c:pt>
                <c:pt idx="1671">
                  <c:v>40978.958333333343</c:v>
                </c:pt>
                <c:pt idx="1672">
                  <c:v>40978.965277777781</c:v>
                </c:pt>
                <c:pt idx="1673">
                  <c:v>40978.972222222219</c:v>
                </c:pt>
                <c:pt idx="1674">
                  <c:v>40978.979166666628</c:v>
                </c:pt>
                <c:pt idx="1675">
                  <c:v>40978.986111111109</c:v>
                </c:pt>
                <c:pt idx="1676">
                  <c:v>40978.993055555555</c:v>
                </c:pt>
                <c:pt idx="1677">
                  <c:v>40979</c:v>
                </c:pt>
                <c:pt idx="1678">
                  <c:v>40979.006944444474</c:v>
                </c:pt>
                <c:pt idx="1679">
                  <c:v>40979.013888888891</c:v>
                </c:pt>
                <c:pt idx="1680">
                  <c:v>40979.020833333336</c:v>
                </c:pt>
                <c:pt idx="1681">
                  <c:v>40979.027777777774</c:v>
                </c:pt>
                <c:pt idx="1682">
                  <c:v>40979.034722222204</c:v>
                </c:pt>
                <c:pt idx="1683">
                  <c:v>40979.041666666628</c:v>
                </c:pt>
                <c:pt idx="1684">
                  <c:v>40979.048611111109</c:v>
                </c:pt>
                <c:pt idx="1685">
                  <c:v>40979.055555555562</c:v>
                </c:pt>
                <c:pt idx="1686">
                  <c:v>40979.0625</c:v>
                </c:pt>
                <c:pt idx="1687">
                  <c:v>40979.069444444445</c:v>
                </c:pt>
                <c:pt idx="1688">
                  <c:v>40979.076388888891</c:v>
                </c:pt>
                <c:pt idx="1689">
                  <c:v>40979.124999999993</c:v>
                </c:pt>
                <c:pt idx="1690">
                  <c:v>40979.131944444445</c:v>
                </c:pt>
                <c:pt idx="1691">
                  <c:v>40979.138888888891</c:v>
                </c:pt>
                <c:pt idx="1692">
                  <c:v>40979.145833333336</c:v>
                </c:pt>
                <c:pt idx="1693">
                  <c:v>40979.152777777781</c:v>
                </c:pt>
                <c:pt idx="1694">
                  <c:v>40979.159722222204</c:v>
                </c:pt>
                <c:pt idx="1695">
                  <c:v>40979.166666666628</c:v>
                </c:pt>
                <c:pt idx="1696">
                  <c:v>40979.17361111108</c:v>
                </c:pt>
                <c:pt idx="1697">
                  <c:v>40979.180555555562</c:v>
                </c:pt>
                <c:pt idx="1698">
                  <c:v>40979.1875</c:v>
                </c:pt>
                <c:pt idx="1699">
                  <c:v>40979.194444444445</c:v>
                </c:pt>
                <c:pt idx="1700">
                  <c:v>40979.201388888876</c:v>
                </c:pt>
                <c:pt idx="1701">
                  <c:v>40979.208333333336</c:v>
                </c:pt>
                <c:pt idx="1702">
                  <c:v>40979.215277777781</c:v>
                </c:pt>
                <c:pt idx="1703">
                  <c:v>40979.222222222204</c:v>
                </c:pt>
                <c:pt idx="1704">
                  <c:v>40979.229166666606</c:v>
                </c:pt>
                <c:pt idx="1705">
                  <c:v>40979.23611111108</c:v>
                </c:pt>
                <c:pt idx="1706">
                  <c:v>40979.243055555555</c:v>
                </c:pt>
                <c:pt idx="1707">
                  <c:v>40979.25</c:v>
                </c:pt>
                <c:pt idx="1708">
                  <c:v>40979.256944444474</c:v>
                </c:pt>
                <c:pt idx="1709">
                  <c:v>40979.263888888876</c:v>
                </c:pt>
                <c:pt idx="1710">
                  <c:v>40979.270833333336</c:v>
                </c:pt>
                <c:pt idx="1711">
                  <c:v>40979.277777777774</c:v>
                </c:pt>
                <c:pt idx="1712">
                  <c:v>40979.284722222204</c:v>
                </c:pt>
                <c:pt idx="1713">
                  <c:v>40979.291666666606</c:v>
                </c:pt>
                <c:pt idx="1714">
                  <c:v>40979.29861111108</c:v>
                </c:pt>
                <c:pt idx="1715">
                  <c:v>40979.305555555562</c:v>
                </c:pt>
                <c:pt idx="1716">
                  <c:v>40979.312500000029</c:v>
                </c:pt>
                <c:pt idx="1717">
                  <c:v>40979.319444444474</c:v>
                </c:pt>
                <c:pt idx="1718">
                  <c:v>40979.326388888891</c:v>
                </c:pt>
                <c:pt idx="1719">
                  <c:v>40979.333333333336</c:v>
                </c:pt>
                <c:pt idx="1720">
                  <c:v>40979.34027777781</c:v>
                </c:pt>
                <c:pt idx="1721">
                  <c:v>40979.347222222219</c:v>
                </c:pt>
                <c:pt idx="1722">
                  <c:v>40979.354166666664</c:v>
                </c:pt>
                <c:pt idx="1723">
                  <c:v>40979.36111111108</c:v>
                </c:pt>
                <c:pt idx="1724">
                  <c:v>40979.368055555562</c:v>
                </c:pt>
                <c:pt idx="1725">
                  <c:v>40979.375</c:v>
                </c:pt>
                <c:pt idx="1726">
                  <c:v>40979.381944444474</c:v>
                </c:pt>
                <c:pt idx="1727">
                  <c:v>40979.388888888934</c:v>
                </c:pt>
                <c:pt idx="1728">
                  <c:v>40979.395833333336</c:v>
                </c:pt>
                <c:pt idx="1729">
                  <c:v>40979.402777777781</c:v>
                </c:pt>
                <c:pt idx="1730">
                  <c:v>40979.409722222204</c:v>
                </c:pt>
                <c:pt idx="1731">
                  <c:v>40979.416666666664</c:v>
                </c:pt>
                <c:pt idx="1732">
                  <c:v>40979.42361111108</c:v>
                </c:pt>
                <c:pt idx="1733">
                  <c:v>40979.430555555562</c:v>
                </c:pt>
                <c:pt idx="1734">
                  <c:v>40979.4375</c:v>
                </c:pt>
                <c:pt idx="1735">
                  <c:v>40979.444444444474</c:v>
                </c:pt>
                <c:pt idx="1736">
                  <c:v>40979.451388888891</c:v>
                </c:pt>
                <c:pt idx="1737">
                  <c:v>40979.458333333343</c:v>
                </c:pt>
                <c:pt idx="1738">
                  <c:v>40979.465277777781</c:v>
                </c:pt>
                <c:pt idx="1739">
                  <c:v>40979.472222222219</c:v>
                </c:pt>
                <c:pt idx="1740">
                  <c:v>40979.479166666628</c:v>
                </c:pt>
                <c:pt idx="1741">
                  <c:v>40979.486111111109</c:v>
                </c:pt>
                <c:pt idx="1742">
                  <c:v>40979.493055555555</c:v>
                </c:pt>
                <c:pt idx="1743">
                  <c:v>40979.5</c:v>
                </c:pt>
                <c:pt idx="1744">
                  <c:v>40979.506944444474</c:v>
                </c:pt>
                <c:pt idx="1745">
                  <c:v>40979.513888888891</c:v>
                </c:pt>
                <c:pt idx="1746">
                  <c:v>40979.520833333336</c:v>
                </c:pt>
                <c:pt idx="1747">
                  <c:v>40979.527777777774</c:v>
                </c:pt>
                <c:pt idx="1748">
                  <c:v>40979.534722222204</c:v>
                </c:pt>
                <c:pt idx="1749">
                  <c:v>40979.541666666628</c:v>
                </c:pt>
                <c:pt idx="1750">
                  <c:v>40979.548611111109</c:v>
                </c:pt>
                <c:pt idx="1751">
                  <c:v>40979.555555555562</c:v>
                </c:pt>
                <c:pt idx="1752">
                  <c:v>40979.5625</c:v>
                </c:pt>
                <c:pt idx="1753">
                  <c:v>40979.569444444445</c:v>
                </c:pt>
                <c:pt idx="1754">
                  <c:v>40979.576388888891</c:v>
                </c:pt>
                <c:pt idx="1755">
                  <c:v>40979.583333333336</c:v>
                </c:pt>
                <c:pt idx="1756">
                  <c:v>40979.590277777781</c:v>
                </c:pt>
                <c:pt idx="1757">
                  <c:v>40979.597222222204</c:v>
                </c:pt>
                <c:pt idx="1758">
                  <c:v>40979.604166666628</c:v>
                </c:pt>
                <c:pt idx="1759">
                  <c:v>40979.61111111108</c:v>
                </c:pt>
                <c:pt idx="1760">
                  <c:v>40979.618055555562</c:v>
                </c:pt>
                <c:pt idx="1761">
                  <c:v>40979.624999999993</c:v>
                </c:pt>
                <c:pt idx="1762">
                  <c:v>40979.631944444445</c:v>
                </c:pt>
                <c:pt idx="1763">
                  <c:v>40979.638888888891</c:v>
                </c:pt>
                <c:pt idx="1764">
                  <c:v>40979.645833333336</c:v>
                </c:pt>
                <c:pt idx="1765">
                  <c:v>40979.652777777781</c:v>
                </c:pt>
                <c:pt idx="1766">
                  <c:v>40979.659722222204</c:v>
                </c:pt>
                <c:pt idx="1767">
                  <c:v>40979.666666666628</c:v>
                </c:pt>
                <c:pt idx="1768">
                  <c:v>40979.67361111108</c:v>
                </c:pt>
                <c:pt idx="1769">
                  <c:v>40979.680555555562</c:v>
                </c:pt>
                <c:pt idx="1770">
                  <c:v>40979.6875</c:v>
                </c:pt>
                <c:pt idx="1771">
                  <c:v>40979.694444444445</c:v>
                </c:pt>
                <c:pt idx="1772">
                  <c:v>40979.701388888876</c:v>
                </c:pt>
                <c:pt idx="1773">
                  <c:v>40979.708333333336</c:v>
                </c:pt>
                <c:pt idx="1774">
                  <c:v>40979.715277777781</c:v>
                </c:pt>
                <c:pt idx="1775">
                  <c:v>40979.722222222204</c:v>
                </c:pt>
                <c:pt idx="1776">
                  <c:v>40979.729166666606</c:v>
                </c:pt>
                <c:pt idx="1777">
                  <c:v>40979.73611111108</c:v>
                </c:pt>
                <c:pt idx="1778">
                  <c:v>40979.743055555555</c:v>
                </c:pt>
                <c:pt idx="1779">
                  <c:v>40979.75</c:v>
                </c:pt>
                <c:pt idx="1780">
                  <c:v>40979.756944444474</c:v>
                </c:pt>
                <c:pt idx="1781">
                  <c:v>40979.763888888876</c:v>
                </c:pt>
                <c:pt idx="1782">
                  <c:v>40979.770833333336</c:v>
                </c:pt>
                <c:pt idx="1783">
                  <c:v>40979.777777777774</c:v>
                </c:pt>
                <c:pt idx="1784">
                  <c:v>40979.784722222204</c:v>
                </c:pt>
                <c:pt idx="1785">
                  <c:v>40979.791666666606</c:v>
                </c:pt>
                <c:pt idx="1786">
                  <c:v>40979.79861111108</c:v>
                </c:pt>
                <c:pt idx="1787">
                  <c:v>40979.805555555562</c:v>
                </c:pt>
                <c:pt idx="1788">
                  <c:v>40979.812500000029</c:v>
                </c:pt>
                <c:pt idx="1789">
                  <c:v>40979.819444444474</c:v>
                </c:pt>
                <c:pt idx="1790">
                  <c:v>40979.826388888891</c:v>
                </c:pt>
                <c:pt idx="1791">
                  <c:v>40979.833333333336</c:v>
                </c:pt>
                <c:pt idx="1792">
                  <c:v>40979.84027777781</c:v>
                </c:pt>
                <c:pt idx="1793">
                  <c:v>40979.847222222219</c:v>
                </c:pt>
                <c:pt idx="1794">
                  <c:v>40979.854166666664</c:v>
                </c:pt>
                <c:pt idx="1795">
                  <c:v>40979.86111111108</c:v>
                </c:pt>
                <c:pt idx="1796">
                  <c:v>40979.868055555562</c:v>
                </c:pt>
                <c:pt idx="1797">
                  <c:v>40979.875</c:v>
                </c:pt>
                <c:pt idx="1798">
                  <c:v>40979.881944444474</c:v>
                </c:pt>
                <c:pt idx="1799">
                  <c:v>40979.888888888934</c:v>
                </c:pt>
                <c:pt idx="1800">
                  <c:v>40979.895833333336</c:v>
                </c:pt>
                <c:pt idx="1801">
                  <c:v>40979.902777777781</c:v>
                </c:pt>
                <c:pt idx="1802">
                  <c:v>40979.909722222204</c:v>
                </c:pt>
                <c:pt idx="1803">
                  <c:v>40979.916666666664</c:v>
                </c:pt>
                <c:pt idx="1804">
                  <c:v>40979.92361111108</c:v>
                </c:pt>
                <c:pt idx="1805">
                  <c:v>40979.930555555562</c:v>
                </c:pt>
                <c:pt idx="1806">
                  <c:v>40979.9375</c:v>
                </c:pt>
                <c:pt idx="1807">
                  <c:v>40979.944444444474</c:v>
                </c:pt>
                <c:pt idx="1808">
                  <c:v>40979.951388888891</c:v>
                </c:pt>
                <c:pt idx="1809">
                  <c:v>40979.958333333343</c:v>
                </c:pt>
                <c:pt idx="1810">
                  <c:v>40979.965277777781</c:v>
                </c:pt>
                <c:pt idx="1811">
                  <c:v>40979.972222222219</c:v>
                </c:pt>
                <c:pt idx="1812">
                  <c:v>40979.979166666628</c:v>
                </c:pt>
                <c:pt idx="1813">
                  <c:v>40979.986111111109</c:v>
                </c:pt>
                <c:pt idx="1814">
                  <c:v>40979.993055555555</c:v>
                </c:pt>
                <c:pt idx="1815">
                  <c:v>40980</c:v>
                </c:pt>
                <c:pt idx="1816">
                  <c:v>40980.006944444474</c:v>
                </c:pt>
                <c:pt idx="1817">
                  <c:v>40980.013888888891</c:v>
                </c:pt>
                <c:pt idx="1818">
                  <c:v>40980.020833333336</c:v>
                </c:pt>
                <c:pt idx="1819">
                  <c:v>40980.027777777774</c:v>
                </c:pt>
                <c:pt idx="1820">
                  <c:v>40980.034722222204</c:v>
                </c:pt>
                <c:pt idx="1821">
                  <c:v>40980.041666666628</c:v>
                </c:pt>
                <c:pt idx="1822">
                  <c:v>40980.048611111109</c:v>
                </c:pt>
                <c:pt idx="1823">
                  <c:v>40980.055555555562</c:v>
                </c:pt>
                <c:pt idx="1824">
                  <c:v>40980.0625</c:v>
                </c:pt>
                <c:pt idx="1825">
                  <c:v>40980.069444444445</c:v>
                </c:pt>
                <c:pt idx="1826">
                  <c:v>40980.076388888891</c:v>
                </c:pt>
                <c:pt idx="1827">
                  <c:v>40980.083333333336</c:v>
                </c:pt>
                <c:pt idx="1828">
                  <c:v>40980.090277777781</c:v>
                </c:pt>
                <c:pt idx="1829">
                  <c:v>40980.097222222204</c:v>
                </c:pt>
                <c:pt idx="1830">
                  <c:v>40980.104166666628</c:v>
                </c:pt>
                <c:pt idx="1831">
                  <c:v>40980.11111111108</c:v>
                </c:pt>
                <c:pt idx="1832">
                  <c:v>40980.118055555562</c:v>
                </c:pt>
                <c:pt idx="1833">
                  <c:v>40980.124999999993</c:v>
                </c:pt>
                <c:pt idx="1834">
                  <c:v>40980.131944444445</c:v>
                </c:pt>
                <c:pt idx="1835">
                  <c:v>40980.138888888891</c:v>
                </c:pt>
                <c:pt idx="1836">
                  <c:v>40980.145833333336</c:v>
                </c:pt>
                <c:pt idx="1837">
                  <c:v>40980.152777777781</c:v>
                </c:pt>
                <c:pt idx="1838">
                  <c:v>40980.159722222204</c:v>
                </c:pt>
                <c:pt idx="1839">
                  <c:v>40980.166666666628</c:v>
                </c:pt>
                <c:pt idx="1840">
                  <c:v>40980.17361111108</c:v>
                </c:pt>
                <c:pt idx="1841">
                  <c:v>40980.180555555562</c:v>
                </c:pt>
                <c:pt idx="1842">
                  <c:v>40980.1875</c:v>
                </c:pt>
                <c:pt idx="1843">
                  <c:v>40980.194444444445</c:v>
                </c:pt>
                <c:pt idx="1844">
                  <c:v>40980.201388888876</c:v>
                </c:pt>
                <c:pt idx="1845">
                  <c:v>40980.208333333336</c:v>
                </c:pt>
                <c:pt idx="1846">
                  <c:v>40980.215277777781</c:v>
                </c:pt>
                <c:pt idx="1847">
                  <c:v>40980.222222222204</c:v>
                </c:pt>
                <c:pt idx="1848">
                  <c:v>40980.229166666606</c:v>
                </c:pt>
                <c:pt idx="1849">
                  <c:v>40980.23611111108</c:v>
                </c:pt>
                <c:pt idx="1850">
                  <c:v>40980.243055555555</c:v>
                </c:pt>
                <c:pt idx="1851">
                  <c:v>40980.25</c:v>
                </c:pt>
                <c:pt idx="1852">
                  <c:v>40980.256944444474</c:v>
                </c:pt>
                <c:pt idx="1853">
                  <c:v>40980.263888888876</c:v>
                </c:pt>
                <c:pt idx="1854">
                  <c:v>40980.270833333336</c:v>
                </c:pt>
                <c:pt idx="1855">
                  <c:v>40980.277777777774</c:v>
                </c:pt>
                <c:pt idx="1856">
                  <c:v>40980.284722222204</c:v>
                </c:pt>
                <c:pt idx="1857">
                  <c:v>40980.291666666606</c:v>
                </c:pt>
                <c:pt idx="1858">
                  <c:v>40980.29861111108</c:v>
                </c:pt>
                <c:pt idx="1859">
                  <c:v>40980.305555555562</c:v>
                </c:pt>
                <c:pt idx="1860">
                  <c:v>40980.312500000029</c:v>
                </c:pt>
                <c:pt idx="1861">
                  <c:v>40980.319444444474</c:v>
                </c:pt>
                <c:pt idx="1862">
                  <c:v>40980.326388888891</c:v>
                </c:pt>
                <c:pt idx="1863">
                  <c:v>40980.333333333336</c:v>
                </c:pt>
                <c:pt idx="1864">
                  <c:v>40980.34027777781</c:v>
                </c:pt>
                <c:pt idx="1865">
                  <c:v>40980.347222222219</c:v>
                </c:pt>
                <c:pt idx="1866">
                  <c:v>40980.354166666664</c:v>
                </c:pt>
                <c:pt idx="1867">
                  <c:v>40980.36111111108</c:v>
                </c:pt>
                <c:pt idx="1868">
                  <c:v>40980.368055555562</c:v>
                </c:pt>
                <c:pt idx="1869">
                  <c:v>40980.375</c:v>
                </c:pt>
                <c:pt idx="1870">
                  <c:v>40980.381944444474</c:v>
                </c:pt>
                <c:pt idx="1871">
                  <c:v>40980.388888888934</c:v>
                </c:pt>
                <c:pt idx="1872">
                  <c:v>40980.395833333336</c:v>
                </c:pt>
                <c:pt idx="1873">
                  <c:v>40980.402777777781</c:v>
                </c:pt>
                <c:pt idx="1874">
                  <c:v>40980.409722222204</c:v>
                </c:pt>
                <c:pt idx="1875">
                  <c:v>40980.416666666664</c:v>
                </c:pt>
                <c:pt idx="1876">
                  <c:v>40980.42361111108</c:v>
                </c:pt>
                <c:pt idx="1877">
                  <c:v>40980.430555555562</c:v>
                </c:pt>
                <c:pt idx="1878">
                  <c:v>40980.4375</c:v>
                </c:pt>
                <c:pt idx="1879">
                  <c:v>40980.444444444474</c:v>
                </c:pt>
                <c:pt idx="1880">
                  <c:v>40980.451388888891</c:v>
                </c:pt>
                <c:pt idx="1881">
                  <c:v>40980.458333333343</c:v>
                </c:pt>
                <c:pt idx="1882">
                  <c:v>40980.465277777781</c:v>
                </c:pt>
                <c:pt idx="1883">
                  <c:v>40980.472222222219</c:v>
                </c:pt>
                <c:pt idx="1884">
                  <c:v>40980.479166666628</c:v>
                </c:pt>
                <c:pt idx="1885">
                  <c:v>40980.486111111109</c:v>
                </c:pt>
                <c:pt idx="1886">
                  <c:v>40980.493055555555</c:v>
                </c:pt>
                <c:pt idx="1887">
                  <c:v>40980.5</c:v>
                </c:pt>
                <c:pt idx="1888">
                  <c:v>40980.506944444474</c:v>
                </c:pt>
                <c:pt idx="1889">
                  <c:v>40980.513888888891</c:v>
                </c:pt>
                <c:pt idx="1890">
                  <c:v>40980.520833333336</c:v>
                </c:pt>
                <c:pt idx="1891">
                  <c:v>40980.527777777774</c:v>
                </c:pt>
                <c:pt idx="1892">
                  <c:v>40980.534722222204</c:v>
                </c:pt>
                <c:pt idx="1893">
                  <c:v>40980.541666666628</c:v>
                </c:pt>
                <c:pt idx="1894">
                  <c:v>40980.548611111109</c:v>
                </c:pt>
                <c:pt idx="1895">
                  <c:v>40980.555555555562</c:v>
                </c:pt>
                <c:pt idx="1896">
                  <c:v>40980.5625</c:v>
                </c:pt>
                <c:pt idx="1897">
                  <c:v>40980.569444444445</c:v>
                </c:pt>
                <c:pt idx="1898">
                  <c:v>40980.576388888891</c:v>
                </c:pt>
                <c:pt idx="1899">
                  <c:v>40980.583333333336</c:v>
                </c:pt>
                <c:pt idx="1900">
                  <c:v>40980.590277777781</c:v>
                </c:pt>
                <c:pt idx="1901">
                  <c:v>40980.597222222204</c:v>
                </c:pt>
                <c:pt idx="1902">
                  <c:v>40980.604166666628</c:v>
                </c:pt>
                <c:pt idx="1903">
                  <c:v>40980.61111111108</c:v>
                </c:pt>
                <c:pt idx="1904">
                  <c:v>40980.618055555562</c:v>
                </c:pt>
                <c:pt idx="1905">
                  <c:v>40980.624999999993</c:v>
                </c:pt>
                <c:pt idx="1906">
                  <c:v>40980.631944444445</c:v>
                </c:pt>
                <c:pt idx="1907">
                  <c:v>40980.638888888891</c:v>
                </c:pt>
                <c:pt idx="1908">
                  <c:v>40980.645833333336</c:v>
                </c:pt>
                <c:pt idx="1909">
                  <c:v>40980.652777777781</c:v>
                </c:pt>
                <c:pt idx="1910">
                  <c:v>40980.659722222204</c:v>
                </c:pt>
                <c:pt idx="1911">
                  <c:v>40980.666666666628</c:v>
                </c:pt>
                <c:pt idx="1912">
                  <c:v>40980.67361111108</c:v>
                </c:pt>
                <c:pt idx="1913">
                  <c:v>40980.680555555562</c:v>
                </c:pt>
                <c:pt idx="1914">
                  <c:v>40980.6875</c:v>
                </c:pt>
                <c:pt idx="1915">
                  <c:v>40980.694444444445</c:v>
                </c:pt>
                <c:pt idx="1916">
                  <c:v>40980.701388888876</c:v>
                </c:pt>
                <c:pt idx="1917">
                  <c:v>40980.708333333336</c:v>
                </c:pt>
                <c:pt idx="1918">
                  <c:v>40980.715277777781</c:v>
                </c:pt>
                <c:pt idx="1919">
                  <c:v>40980.722222222204</c:v>
                </c:pt>
                <c:pt idx="1920">
                  <c:v>40980.729166666606</c:v>
                </c:pt>
                <c:pt idx="1921">
                  <c:v>40980.73611111108</c:v>
                </c:pt>
                <c:pt idx="1922">
                  <c:v>40980.743055555555</c:v>
                </c:pt>
                <c:pt idx="1923">
                  <c:v>40980.75</c:v>
                </c:pt>
                <c:pt idx="1924">
                  <c:v>40980.756944444474</c:v>
                </c:pt>
                <c:pt idx="1925">
                  <c:v>40980.763888888876</c:v>
                </c:pt>
                <c:pt idx="1926">
                  <c:v>40980.770833333336</c:v>
                </c:pt>
                <c:pt idx="1927">
                  <c:v>40980.777777777774</c:v>
                </c:pt>
                <c:pt idx="1928">
                  <c:v>40980.784722222204</c:v>
                </c:pt>
                <c:pt idx="1929">
                  <c:v>40980.791666666606</c:v>
                </c:pt>
                <c:pt idx="1930">
                  <c:v>40980.79861111108</c:v>
                </c:pt>
                <c:pt idx="1931">
                  <c:v>40980.805555555562</c:v>
                </c:pt>
                <c:pt idx="1932">
                  <c:v>40980.812500000029</c:v>
                </c:pt>
                <c:pt idx="1933">
                  <c:v>40980.819444444474</c:v>
                </c:pt>
                <c:pt idx="1934">
                  <c:v>40980.826388888891</c:v>
                </c:pt>
                <c:pt idx="1935">
                  <c:v>40980.833333333336</c:v>
                </c:pt>
                <c:pt idx="1936">
                  <c:v>40980.84027777781</c:v>
                </c:pt>
                <c:pt idx="1937">
                  <c:v>40980.847222222219</c:v>
                </c:pt>
                <c:pt idx="1938">
                  <c:v>40980.854166666664</c:v>
                </c:pt>
                <c:pt idx="1939">
                  <c:v>40980.86111111108</c:v>
                </c:pt>
                <c:pt idx="1940">
                  <c:v>40980.868055555562</c:v>
                </c:pt>
                <c:pt idx="1941">
                  <c:v>40980.875</c:v>
                </c:pt>
                <c:pt idx="1942">
                  <c:v>40980.881944444474</c:v>
                </c:pt>
                <c:pt idx="1943">
                  <c:v>40980.888888888934</c:v>
                </c:pt>
                <c:pt idx="1944">
                  <c:v>40980.895833333336</c:v>
                </c:pt>
                <c:pt idx="1945">
                  <c:v>40980.902777777781</c:v>
                </c:pt>
                <c:pt idx="1946">
                  <c:v>40980.909722222204</c:v>
                </c:pt>
                <c:pt idx="1947">
                  <c:v>40980.916666666664</c:v>
                </c:pt>
                <c:pt idx="1948">
                  <c:v>40980.92361111108</c:v>
                </c:pt>
                <c:pt idx="1949">
                  <c:v>40980.930555555562</c:v>
                </c:pt>
                <c:pt idx="1950">
                  <c:v>40980.9375</c:v>
                </c:pt>
                <c:pt idx="1951">
                  <c:v>40980.944444444474</c:v>
                </c:pt>
                <c:pt idx="1952">
                  <c:v>40980.951388888891</c:v>
                </c:pt>
                <c:pt idx="1953">
                  <c:v>40980.958333333343</c:v>
                </c:pt>
                <c:pt idx="1954">
                  <c:v>40980.965277777781</c:v>
                </c:pt>
                <c:pt idx="1955">
                  <c:v>40980.972222222219</c:v>
                </c:pt>
                <c:pt idx="1956">
                  <c:v>40980.979166666628</c:v>
                </c:pt>
                <c:pt idx="1957">
                  <c:v>40980.986111111109</c:v>
                </c:pt>
                <c:pt idx="1958">
                  <c:v>40980.993055555555</c:v>
                </c:pt>
                <c:pt idx="1959">
                  <c:v>40981</c:v>
                </c:pt>
                <c:pt idx="1960">
                  <c:v>40981.006944444474</c:v>
                </c:pt>
                <c:pt idx="1961">
                  <c:v>40981.013888888891</c:v>
                </c:pt>
                <c:pt idx="1962">
                  <c:v>40981.020833333336</c:v>
                </c:pt>
                <c:pt idx="1963">
                  <c:v>40981.027777777774</c:v>
                </c:pt>
                <c:pt idx="1964">
                  <c:v>40981.034722222204</c:v>
                </c:pt>
                <c:pt idx="1965">
                  <c:v>40981.041666666628</c:v>
                </c:pt>
                <c:pt idx="1966">
                  <c:v>40981.048611111109</c:v>
                </c:pt>
                <c:pt idx="1967">
                  <c:v>40981.055555555562</c:v>
                </c:pt>
                <c:pt idx="1968">
                  <c:v>40981.0625</c:v>
                </c:pt>
                <c:pt idx="1969">
                  <c:v>40981.069444444445</c:v>
                </c:pt>
                <c:pt idx="1970">
                  <c:v>40981.076388888891</c:v>
                </c:pt>
                <c:pt idx="1971">
                  <c:v>40981.083333333336</c:v>
                </c:pt>
                <c:pt idx="1972">
                  <c:v>40981.090277777781</c:v>
                </c:pt>
                <c:pt idx="1973">
                  <c:v>40981.097222222204</c:v>
                </c:pt>
                <c:pt idx="1974">
                  <c:v>40981.104166666628</c:v>
                </c:pt>
                <c:pt idx="1975">
                  <c:v>40981.11111111108</c:v>
                </c:pt>
                <c:pt idx="1976">
                  <c:v>40981.118055555562</c:v>
                </c:pt>
                <c:pt idx="1977">
                  <c:v>40981.124999999993</c:v>
                </c:pt>
                <c:pt idx="1978">
                  <c:v>40981.131944444445</c:v>
                </c:pt>
                <c:pt idx="1979">
                  <c:v>40981.138888888891</c:v>
                </c:pt>
                <c:pt idx="1980">
                  <c:v>40981.145833333336</c:v>
                </c:pt>
                <c:pt idx="1981">
                  <c:v>40981.152777777781</c:v>
                </c:pt>
                <c:pt idx="1982">
                  <c:v>40981.159722222204</c:v>
                </c:pt>
                <c:pt idx="1983">
                  <c:v>40981.166666666628</c:v>
                </c:pt>
                <c:pt idx="1984">
                  <c:v>40981.17361111108</c:v>
                </c:pt>
                <c:pt idx="1985">
                  <c:v>40981.180555555562</c:v>
                </c:pt>
                <c:pt idx="1986">
                  <c:v>40981.1875</c:v>
                </c:pt>
                <c:pt idx="1987">
                  <c:v>40981.194444444445</c:v>
                </c:pt>
                <c:pt idx="1988">
                  <c:v>40981.201388888876</c:v>
                </c:pt>
                <c:pt idx="1989">
                  <c:v>40981.208333333336</c:v>
                </c:pt>
                <c:pt idx="1990">
                  <c:v>40981.215277777781</c:v>
                </c:pt>
                <c:pt idx="1991">
                  <c:v>40981.222222222204</c:v>
                </c:pt>
                <c:pt idx="1992">
                  <c:v>40981.229166666606</c:v>
                </c:pt>
                <c:pt idx="1993">
                  <c:v>40981.23611111108</c:v>
                </c:pt>
                <c:pt idx="1994">
                  <c:v>40981.243055555555</c:v>
                </c:pt>
                <c:pt idx="1995">
                  <c:v>40981.25</c:v>
                </c:pt>
                <c:pt idx="1996">
                  <c:v>40981.256944444474</c:v>
                </c:pt>
                <c:pt idx="1997">
                  <c:v>40981.263888888876</c:v>
                </c:pt>
                <c:pt idx="1998">
                  <c:v>40981.270833333336</c:v>
                </c:pt>
                <c:pt idx="1999">
                  <c:v>40981.277777777774</c:v>
                </c:pt>
                <c:pt idx="2000">
                  <c:v>40981.284722222204</c:v>
                </c:pt>
                <c:pt idx="2001">
                  <c:v>40981.291666666606</c:v>
                </c:pt>
                <c:pt idx="2002">
                  <c:v>40981.29861111108</c:v>
                </c:pt>
                <c:pt idx="2003">
                  <c:v>40981.305555555562</c:v>
                </c:pt>
                <c:pt idx="2004">
                  <c:v>40981.312500000029</c:v>
                </c:pt>
                <c:pt idx="2005">
                  <c:v>40981.319444444474</c:v>
                </c:pt>
                <c:pt idx="2006">
                  <c:v>40981.326388888891</c:v>
                </c:pt>
                <c:pt idx="2007">
                  <c:v>40981.333333333336</c:v>
                </c:pt>
                <c:pt idx="2008">
                  <c:v>40981.34027777781</c:v>
                </c:pt>
                <c:pt idx="2009">
                  <c:v>40981.347222222219</c:v>
                </c:pt>
              </c:numCache>
            </c:numRef>
          </c:xVal>
          <c:yVal>
            <c:numRef>
              <c:f>'S72 Data'!$X$3:$X$2012</c:f>
              <c:numCache>
                <c:formatCode>General</c:formatCode>
                <c:ptCount val="2010"/>
                <c:pt idx="0">
                  <c:v>60.6</c:v>
                </c:pt>
                <c:pt idx="1">
                  <c:v>60.3</c:v>
                </c:pt>
                <c:pt idx="2">
                  <c:v>60.5</c:v>
                </c:pt>
                <c:pt idx="3">
                  <c:v>61.3</c:v>
                </c:pt>
                <c:pt idx="4">
                  <c:v>61.8</c:v>
                </c:pt>
                <c:pt idx="5">
                  <c:v>61.6</c:v>
                </c:pt>
                <c:pt idx="6">
                  <c:v>61.5</c:v>
                </c:pt>
                <c:pt idx="7">
                  <c:v>61.8</c:v>
                </c:pt>
                <c:pt idx="8">
                  <c:v>62</c:v>
                </c:pt>
                <c:pt idx="9">
                  <c:v>62.3</c:v>
                </c:pt>
                <c:pt idx="10">
                  <c:v>62.5</c:v>
                </c:pt>
                <c:pt idx="11">
                  <c:v>62.8</c:v>
                </c:pt>
                <c:pt idx="12">
                  <c:v>63.1</c:v>
                </c:pt>
                <c:pt idx="13">
                  <c:v>63.3</c:v>
                </c:pt>
                <c:pt idx="14">
                  <c:v>63.3</c:v>
                </c:pt>
                <c:pt idx="15">
                  <c:v>62.6</c:v>
                </c:pt>
                <c:pt idx="16">
                  <c:v>63.3</c:v>
                </c:pt>
                <c:pt idx="17">
                  <c:v>64.5</c:v>
                </c:pt>
                <c:pt idx="18">
                  <c:v>65</c:v>
                </c:pt>
                <c:pt idx="19">
                  <c:v>65.5</c:v>
                </c:pt>
                <c:pt idx="20">
                  <c:v>65.5</c:v>
                </c:pt>
                <c:pt idx="21">
                  <c:v>65.8</c:v>
                </c:pt>
                <c:pt idx="22">
                  <c:v>66.3</c:v>
                </c:pt>
                <c:pt idx="23">
                  <c:v>66.599999999999994</c:v>
                </c:pt>
                <c:pt idx="24">
                  <c:v>66.599999999999994</c:v>
                </c:pt>
                <c:pt idx="25">
                  <c:v>66.8</c:v>
                </c:pt>
                <c:pt idx="26">
                  <c:v>66.599999999999994</c:v>
                </c:pt>
                <c:pt idx="27">
                  <c:v>66.599999999999994</c:v>
                </c:pt>
                <c:pt idx="28">
                  <c:v>66.5</c:v>
                </c:pt>
                <c:pt idx="29">
                  <c:v>66.599999999999994</c:v>
                </c:pt>
                <c:pt idx="30">
                  <c:v>66.099999999999994</c:v>
                </c:pt>
                <c:pt idx="31">
                  <c:v>66.5</c:v>
                </c:pt>
                <c:pt idx="32">
                  <c:v>67.5</c:v>
                </c:pt>
                <c:pt idx="33">
                  <c:v>67.3</c:v>
                </c:pt>
                <c:pt idx="34">
                  <c:v>68.5</c:v>
                </c:pt>
                <c:pt idx="35">
                  <c:v>68.8</c:v>
                </c:pt>
                <c:pt idx="36">
                  <c:v>68.599999999999994</c:v>
                </c:pt>
                <c:pt idx="37">
                  <c:v>69</c:v>
                </c:pt>
                <c:pt idx="38">
                  <c:v>68.5</c:v>
                </c:pt>
                <c:pt idx="39">
                  <c:v>68.099999999999994</c:v>
                </c:pt>
                <c:pt idx="40">
                  <c:v>68</c:v>
                </c:pt>
                <c:pt idx="41">
                  <c:v>67.3</c:v>
                </c:pt>
                <c:pt idx="42">
                  <c:v>67.599999999999994</c:v>
                </c:pt>
                <c:pt idx="43">
                  <c:v>68</c:v>
                </c:pt>
                <c:pt idx="44">
                  <c:v>68.3</c:v>
                </c:pt>
                <c:pt idx="45">
                  <c:v>68.099999999999994</c:v>
                </c:pt>
                <c:pt idx="46">
                  <c:v>68.099999999999994</c:v>
                </c:pt>
                <c:pt idx="47">
                  <c:v>67.599999999999994</c:v>
                </c:pt>
                <c:pt idx="48">
                  <c:v>67.5</c:v>
                </c:pt>
                <c:pt idx="49">
                  <c:v>67.599999999999994</c:v>
                </c:pt>
                <c:pt idx="50">
                  <c:v>67.8</c:v>
                </c:pt>
                <c:pt idx="51">
                  <c:v>67.5</c:v>
                </c:pt>
                <c:pt idx="52">
                  <c:v>68</c:v>
                </c:pt>
                <c:pt idx="53">
                  <c:v>67.8</c:v>
                </c:pt>
                <c:pt idx="54">
                  <c:v>67.099999999999994</c:v>
                </c:pt>
                <c:pt idx="55">
                  <c:v>66.599999999999994</c:v>
                </c:pt>
                <c:pt idx="56">
                  <c:v>66</c:v>
                </c:pt>
                <c:pt idx="57">
                  <c:v>66.3</c:v>
                </c:pt>
                <c:pt idx="58">
                  <c:v>66.5</c:v>
                </c:pt>
                <c:pt idx="59">
                  <c:v>66.5</c:v>
                </c:pt>
                <c:pt idx="60">
                  <c:v>66.3</c:v>
                </c:pt>
                <c:pt idx="61">
                  <c:v>66.599999999999994</c:v>
                </c:pt>
                <c:pt idx="62">
                  <c:v>66.3</c:v>
                </c:pt>
                <c:pt idx="63">
                  <c:v>66.3</c:v>
                </c:pt>
                <c:pt idx="64">
                  <c:v>66.099999999999994</c:v>
                </c:pt>
                <c:pt idx="65">
                  <c:v>65.099999999999994</c:v>
                </c:pt>
                <c:pt idx="66">
                  <c:v>65.099999999999994</c:v>
                </c:pt>
                <c:pt idx="67">
                  <c:v>64.5</c:v>
                </c:pt>
                <c:pt idx="68">
                  <c:v>63.8</c:v>
                </c:pt>
                <c:pt idx="69">
                  <c:v>63.8</c:v>
                </c:pt>
                <c:pt idx="70">
                  <c:v>63.1</c:v>
                </c:pt>
                <c:pt idx="71">
                  <c:v>25</c:v>
                </c:pt>
                <c:pt idx="72">
                  <c:v>25</c:v>
                </c:pt>
                <c:pt idx="73">
                  <c:v>25</c:v>
                </c:pt>
                <c:pt idx="74">
                  <c:v>25</c:v>
                </c:pt>
                <c:pt idx="75">
                  <c:v>25</c:v>
                </c:pt>
                <c:pt idx="76">
                  <c:v>25</c:v>
                </c:pt>
                <c:pt idx="77">
                  <c:v>25</c:v>
                </c:pt>
                <c:pt idx="78">
                  <c:v>25</c:v>
                </c:pt>
                <c:pt idx="79">
                  <c:v>25</c:v>
                </c:pt>
                <c:pt idx="80">
                  <c:v>25</c:v>
                </c:pt>
                <c:pt idx="81">
                  <c:v>25</c:v>
                </c:pt>
                <c:pt idx="82">
                  <c:v>25</c:v>
                </c:pt>
                <c:pt idx="83">
                  <c:v>25</c:v>
                </c:pt>
                <c:pt idx="84">
                  <c:v>25</c:v>
                </c:pt>
                <c:pt idx="85">
                  <c:v>25</c:v>
                </c:pt>
                <c:pt idx="86">
                  <c:v>25</c:v>
                </c:pt>
                <c:pt idx="87">
                  <c:v>25</c:v>
                </c:pt>
                <c:pt idx="88">
                  <c:v>25</c:v>
                </c:pt>
                <c:pt idx="89">
                  <c:v>25</c:v>
                </c:pt>
                <c:pt idx="90">
                  <c:v>25</c:v>
                </c:pt>
                <c:pt idx="91">
                  <c:v>25</c:v>
                </c:pt>
                <c:pt idx="92">
                  <c:v>25</c:v>
                </c:pt>
                <c:pt idx="93">
                  <c:v>25</c:v>
                </c:pt>
                <c:pt idx="94">
                  <c:v>25</c:v>
                </c:pt>
                <c:pt idx="95">
                  <c:v>25</c:v>
                </c:pt>
                <c:pt idx="96">
                  <c:v>25</c:v>
                </c:pt>
                <c:pt idx="97">
                  <c:v>25</c:v>
                </c:pt>
                <c:pt idx="98">
                  <c:v>25</c:v>
                </c:pt>
                <c:pt idx="99">
                  <c:v>25</c:v>
                </c:pt>
                <c:pt idx="100">
                  <c:v>25</c:v>
                </c:pt>
                <c:pt idx="101">
                  <c:v>25</c:v>
                </c:pt>
                <c:pt idx="102">
                  <c:v>25</c:v>
                </c:pt>
                <c:pt idx="103">
                  <c:v>25</c:v>
                </c:pt>
                <c:pt idx="104">
                  <c:v>25</c:v>
                </c:pt>
                <c:pt idx="105">
                  <c:v>25</c:v>
                </c:pt>
                <c:pt idx="106">
                  <c:v>25</c:v>
                </c:pt>
                <c:pt idx="107">
                  <c:v>25</c:v>
                </c:pt>
                <c:pt idx="108">
                  <c:v>25</c:v>
                </c:pt>
                <c:pt idx="109">
                  <c:v>25</c:v>
                </c:pt>
                <c:pt idx="110">
                  <c:v>25</c:v>
                </c:pt>
                <c:pt idx="111">
                  <c:v>25</c:v>
                </c:pt>
                <c:pt idx="112">
                  <c:v>25</c:v>
                </c:pt>
                <c:pt idx="113">
                  <c:v>25</c:v>
                </c:pt>
                <c:pt idx="114">
                  <c:v>25</c:v>
                </c:pt>
                <c:pt idx="115">
                  <c:v>25</c:v>
                </c:pt>
                <c:pt idx="116">
                  <c:v>25</c:v>
                </c:pt>
                <c:pt idx="117">
                  <c:v>25</c:v>
                </c:pt>
                <c:pt idx="118">
                  <c:v>25</c:v>
                </c:pt>
                <c:pt idx="119">
                  <c:v>25</c:v>
                </c:pt>
                <c:pt idx="120">
                  <c:v>25</c:v>
                </c:pt>
                <c:pt idx="121">
                  <c:v>25</c:v>
                </c:pt>
                <c:pt idx="122">
                  <c:v>25</c:v>
                </c:pt>
                <c:pt idx="123">
                  <c:v>25</c:v>
                </c:pt>
                <c:pt idx="124">
                  <c:v>25</c:v>
                </c:pt>
                <c:pt idx="125">
                  <c:v>52.6</c:v>
                </c:pt>
                <c:pt idx="126">
                  <c:v>57.5</c:v>
                </c:pt>
                <c:pt idx="127">
                  <c:v>59.3</c:v>
                </c:pt>
                <c:pt idx="128">
                  <c:v>60.8</c:v>
                </c:pt>
                <c:pt idx="129">
                  <c:v>62.6</c:v>
                </c:pt>
                <c:pt idx="130">
                  <c:v>63.1</c:v>
                </c:pt>
                <c:pt idx="131">
                  <c:v>63.8</c:v>
                </c:pt>
                <c:pt idx="132">
                  <c:v>65</c:v>
                </c:pt>
                <c:pt idx="133">
                  <c:v>65.5</c:v>
                </c:pt>
                <c:pt idx="134">
                  <c:v>65.8</c:v>
                </c:pt>
                <c:pt idx="135">
                  <c:v>66.5</c:v>
                </c:pt>
                <c:pt idx="136">
                  <c:v>66.5</c:v>
                </c:pt>
                <c:pt idx="137">
                  <c:v>66.599999999999994</c:v>
                </c:pt>
                <c:pt idx="138">
                  <c:v>66.599999999999994</c:v>
                </c:pt>
                <c:pt idx="139">
                  <c:v>67.599999999999994</c:v>
                </c:pt>
                <c:pt idx="140">
                  <c:v>67.8</c:v>
                </c:pt>
                <c:pt idx="141">
                  <c:v>68.099999999999994</c:v>
                </c:pt>
                <c:pt idx="142">
                  <c:v>68.599999999999994</c:v>
                </c:pt>
                <c:pt idx="143">
                  <c:v>69.8</c:v>
                </c:pt>
                <c:pt idx="144">
                  <c:v>70</c:v>
                </c:pt>
                <c:pt idx="145">
                  <c:v>70.5</c:v>
                </c:pt>
                <c:pt idx="146">
                  <c:v>71.099999999999994</c:v>
                </c:pt>
                <c:pt idx="147">
                  <c:v>71.599999999999994</c:v>
                </c:pt>
                <c:pt idx="148">
                  <c:v>71.599999999999994</c:v>
                </c:pt>
                <c:pt idx="149">
                  <c:v>71.3</c:v>
                </c:pt>
                <c:pt idx="150">
                  <c:v>71.8</c:v>
                </c:pt>
                <c:pt idx="151">
                  <c:v>72.099999999999994</c:v>
                </c:pt>
                <c:pt idx="152">
                  <c:v>72.3</c:v>
                </c:pt>
                <c:pt idx="153">
                  <c:v>72</c:v>
                </c:pt>
                <c:pt idx="154">
                  <c:v>72.599999999999994</c:v>
                </c:pt>
                <c:pt idx="155">
                  <c:v>72.5</c:v>
                </c:pt>
                <c:pt idx="156">
                  <c:v>72.099999999999994</c:v>
                </c:pt>
                <c:pt idx="157">
                  <c:v>72.3</c:v>
                </c:pt>
                <c:pt idx="158">
                  <c:v>72.599999999999994</c:v>
                </c:pt>
                <c:pt idx="159">
                  <c:v>72.8</c:v>
                </c:pt>
                <c:pt idx="160">
                  <c:v>73.5</c:v>
                </c:pt>
                <c:pt idx="161">
                  <c:v>72.8</c:v>
                </c:pt>
                <c:pt idx="162">
                  <c:v>73.099999999999994</c:v>
                </c:pt>
                <c:pt idx="163">
                  <c:v>73.3</c:v>
                </c:pt>
                <c:pt idx="164">
                  <c:v>73</c:v>
                </c:pt>
                <c:pt idx="165">
                  <c:v>73.099999999999994</c:v>
                </c:pt>
                <c:pt idx="166">
                  <c:v>72.8</c:v>
                </c:pt>
                <c:pt idx="167">
                  <c:v>72.5</c:v>
                </c:pt>
                <c:pt idx="168">
                  <c:v>72.5</c:v>
                </c:pt>
                <c:pt idx="169">
                  <c:v>73</c:v>
                </c:pt>
                <c:pt idx="170">
                  <c:v>72.8</c:v>
                </c:pt>
                <c:pt idx="171">
                  <c:v>72.5</c:v>
                </c:pt>
                <c:pt idx="172">
                  <c:v>72.099999999999994</c:v>
                </c:pt>
                <c:pt idx="173">
                  <c:v>73</c:v>
                </c:pt>
                <c:pt idx="174">
                  <c:v>71.8</c:v>
                </c:pt>
                <c:pt idx="175">
                  <c:v>71.5</c:v>
                </c:pt>
                <c:pt idx="176">
                  <c:v>71.099999999999994</c:v>
                </c:pt>
                <c:pt idx="177">
                  <c:v>71.099999999999994</c:v>
                </c:pt>
                <c:pt idx="178">
                  <c:v>70.599999999999994</c:v>
                </c:pt>
                <c:pt idx="179">
                  <c:v>71</c:v>
                </c:pt>
                <c:pt idx="180">
                  <c:v>70.5</c:v>
                </c:pt>
                <c:pt idx="181">
                  <c:v>70.5</c:v>
                </c:pt>
                <c:pt idx="182">
                  <c:v>70.3</c:v>
                </c:pt>
                <c:pt idx="183">
                  <c:v>70.099999999999994</c:v>
                </c:pt>
                <c:pt idx="184">
                  <c:v>70.3</c:v>
                </c:pt>
                <c:pt idx="185">
                  <c:v>69.8</c:v>
                </c:pt>
                <c:pt idx="186">
                  <c:v>70</c:v>
                </c:pt>
                <c:pt idx="187">
                  <c:v>69.5</c:v>
                </c:pt>
                <c:pt idx="188">
                  <c:v>69.3</c:v>
                </c:pt>
                <c:pt idx="189">
                  <c:v>69.3</c:v>
                </c:pt>
                <c:pt idx="190">
                  <c:v>69.5</c:v>
                </c:pt>
                <c:pt idx="191">
                  <c:v>69.8</c:v>
                </c:pt>
                <c:pt idx="192">
                  <c:v>70</c:v>
                </c:pt>
                <c:pt idx="193">
                  <c:v>70.599999999999994</c:v>
                </c:pt>
                <c:pt idx="194">
                  <c:v>70.099999999999994</c:v>
                </c:pt>
                <c:pt idx="195">
                  <c:v>70</c:v>
                </c:pt>
                <c:pt idx="196">
                  <c:v>69.599999999999994</c:v>
                </c:pt>
                <c:pt idx="197">
                  <c:v>68.8</c:v>
                </c:pt>
                <c:pt idx="198">
                  <c:v>68.3</c:v>
                </c:pt>
                <c:pt idx="199">
                  <c:v>67.3</c:v>
                </c:pt>
                <c:pt idx="200">
                  <c:v>66.5</c:v>
                </c:pt>
                <c:pt idx="201">
                  <c:v>66.099999999999994</c:v>
                </c:pt>
                <c:pt idx="202">
                  <c:v>64.599999999999994</c:v>
                </c:pt>
                <c:pt idx="203">
                  <c:v>64.3</c:v>
                </c:pt>
                <c:pt idx="204">
                  <c:v>64.3</c:v>
                </c:pt>
                <c:pt idx="205">
                  <c:v>64.099999999999994</c:v>
                </c:pt>
                <c:pt idx="206">
                  <c:v>63.1</c:v>
                </c:pt>
                <c:pt idx="207">
                  <c:v>62.3</c:v>
                </c:pt>
                <c:pt idx="208">
                  <c:v>61.5</c:v>
                </c:pt>
                <c:pt idx="209">
                  <c:v>61</c:v>
                </c:pt>
                <c:pt idx="210">
                  <c:v>60.5</c:v>
                </c:pt>
                <c:pt idx="211">
                  <c:v>60</c:v>
                </c:pt>
                <c:pt idx="212">
                  <c:v>59.6</c:v>
                </c:pt>
                <c:pt idx="213">
                  <c:v>59.8</c:v>
                </c:pt>
                <c:pt idx="214">
                  <c:v>59.3</c:v>
                </c:pt>
                <c:pt idx="215">
                  <c:v>25</c:v>
                </c:pt>
                <c:pt idx="216">
                  <c:v>25</c:v>
                </c:pt>
                <c:pt idx="217">
                  <c:v>25</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25</c:v>
                </c:pt>
                <c:pt idx="234">
                  <c:v>25</c:v>
                </c:pt>
                <c:pt idx="235">
                  <c:v>25</c:v>
                </c:pt>
                <c:pt idx="236">
                  <c:v>25</c:v>
                </c:pt>
                <c:pt idx="237">
                  <c:v>25</c:v>
                </c:pt>
                <c:pt idx="238">
                  <c:v>25</c:v>
                </c:pt>
                <c:pt idx="239">
                  <c:v>25</c:v>
                </c:pt>
                <c:pt idx="240">
                  <c:v>25</c:v>
                </c:pt>
                <c:pt idx="241">
                  <c:v>25</c:v>
                </c:pt>
                <c:pt idx="242">
                  <c:v>25</c:v>
                </c:pt>
                <c:pt idx="243">
                  <c:v>25</c:v>
                </c:pt>
                <c:pt idx="244">
                  <c:v>25</c:v>
                </c:pt>
                <c:pt idx="245">
                  <c:v>25</c:v>
                </c:pt>
                <c:pt idx="246">
                  <c:v>25</c:v>
                </c:pt>
                <c:pt idx="247">
                  <c:v>25</c:v>
                </c:pt>
                <c:pt idx="248">
                  <c:v>25</c:v>
                </c:pt>
                <c:pt idx="249">
                  <c:v>25</c:v>
                </c:pt>
                <c:pt idx="250">
                  <c:v>25</c:v>
                </c:pt>
                <c:pt idx="251">
                  <c:v>25</c:v>
                </c:pt>
                <c:pt idx="252">
                  <c:v>25</c:v>
                </c:pt>
                <c:pt idx="253">
                  <c:v>25</c:v>
                </c:pt>
                <c:pt idx="254">
                  <c:v>25</c:v>
                </c:pt>
                <c:pt idx="255">
                  <c:v>25</c:v>
                </c:pt>
                <c:pt idx="256">
                  <c:v>25</c:v>
                </c:pt>
                <c:pt idx="257">
                  <c:v>25</c:v>
                </c:pt>
                <c:pt idx="258">
                  <c:v>25</c:v>
                </c:pt>
                <c:pt idx="259">
                  <c:v>25</c:v>
                </c:pt>
                <c:pt idx="260">
                  <c:v>25</c:v>
                </c:pt>
                <c:pt idx="261">
                  <c:v>25</c:v>
                </c:pt>
                <c:pt idx="262">
                  <c:v>25</c:v>
                </c:pt>
                <c:pt idx="263">
                  <c:v>25</c:v>
                </c:pt>
                <c:pt idx="264">
                  <c:v>25</c:v>
                </c:pt>
                <c:pt idx="265">
                  <c:v>25</c:v>
                </c:pt>
                <c:pt idx="266">
                  <c:v>25</c:v>
                </c:pt>
                <c:pt idx="267">
                  <c:v>25</c:v>
                </c:pt>
                <c:pt idx="268">
                  <c:v>25</c:v>
                </c:pt>
                <c:pt idx="269">
                  <c:v>49.1</c:v>
                </c:pt>
                <c:pt idx="270">
                  <c:v>52.6</c:v>
                </c:pt>
                <c:pt idx="271">
                  <c:v>54</c:v>
                </c:pt>
                <c:pt idx="272">
                  <c:v>56.1</c:v>
                </c:pt>
                <c:pt idx="273">
                  <c:v>57.6</c:v>
                </c:pt>
                <c:pt idx="274">
                  <c:v>58.3</c:v>
                </c:pt>
                <c:pt idx="275">
                  <c:v>59</c:v>
                </c:pt>
                <c:pt idx="276">
                  <c:v>60.1</c:v>
                </c:pt>
                <c:pt idx="277">
                  <c:v>59.8</c:v>
                </c:pt>
                <c:pt idx="278">
                  <c:v>60.1</c:v>
                </c:pt>
                <c:pt idx="279">
                  <c:v>59.8</c:v>
                </c:pt>
                <c:pt idx="280">
                  <c:v>59.8</c:v>
                </c:pt>
                <c:pt idx="281">
                  <c:v>59.6</c:v>
                </c:pt>
                <c:pt idx="282">
                  <c:v>60.3</c:v>
                </c:pt>
                <c:pt idx="283">
                  <c:v>60.3</c:v>
                </c:pt>
                <c:pt idx="284">
                  <c:v>60.3</c:v>
                </c:pt>
                <c:pt idx="285">
                  <c:v>60.6</c:v>
                </c:pt>
                <c:pt idx="286">
                  <c:v>61</c:v>
                </c:pt>
                <c:pt idx="287">
                  <c:v>61.1</c:v>
                </c:pt>
                <c:pt idx="288">
                  <c:v>61.6</c:v>
                </c:pt>
                <c:pt idx="289">
                  <c:v>62</c:v>
                </c:pt>
                <c:pt idx="290">
                  <c:v>61.6</c:v>
                </c:pt>
                <c:pt idx="291">
                  <c:v>62</c:v>
                </c:pt>
                <c:pt idx="292">
                  <c:v>62.3</c:v>
                </c:pt>
                <c:pt idx="293">
                  <c:v>62.5</c:v>
                </c:pt>
                <c:pt idx="294">
                  <c:v>62.6</c:v>
                </c:pt>
                <c:pt idx="295">
                  <c:v>62.5</c:v>
                </c:pt>
                <c:pt idx="296">
                  <c:v>63.3</c:v>
                </c:pt>
                <c:pt idx="297">
                  <c:v>63.6</c:v>
                </c:pt>
                <c:pt idx="298">
                  <c:v>63.6</c:v>
                </c:pt>
                <c:pt idx="299">
                  <c:v>64.5</c:v>
                </c:pt>
                <c:pt idx="300">
                  <c:v>64.3</c:v>
                </c:pt>
                <c:pt idx="301">
                  <c:v>64.5</c:v>
                </c:pt>
                <c:pt idx="302">
                  <c:v>64.5</c:v>
                </c:pt>
                <c:pt idx="303">
                  <c:v>64.3</c:v>
                </c:pt>
                <c:pt idx="304">
                  <c:v>64.3</c:v>
                </c:pt>
                <c:pt idx="305">
                  <c:v>64.599999999999994</c:v>
                </c:pt>
                <c:pt idx="306">
                  <c:v>64.8</c:v>
                </c:pt>
                <c:pt idx="307">
                  <c:v>65</c:v>
                </c:pt>
                <c:pt idx="308">
                  <c:v>64.5</c:v>
                </c:pt>
                <c:pt idx="309">
                  <c:v>63.8</c:v>
                </c:pt>
                <c:pt idx="310">
                  <c:v>63.6</c:v>
                </c:pt>
                <c:pt idx="311">
                  <c:v>63.1</c:v>
                </c:pt>
                <c:pt idx="312">
                  <c:v>63.3</c:v>
                </c:pt>
                <c:pt idx="313">
                  <c:v>63.5</c:v>
                </c:pt>
                <c:pt idx="314">
                  <c:v>63</c:v>
                </c:pt>
                <c:pt idx="315">
                  <c:v>63.3</c:v>
                </c:pt>
                <c:pt idx="316">
                  <c:v>63.3</c:v>
                </c:pt>
                <c:pt idx="317">
                  <c:v>63</c:v>
                </c:pt>
                <c:pt idx="318">
                  <c:v>62.5</c:v>
                </c:pt>
                <c:pt idx="319">
                  <c:v>62.1</c:v>
                </c:pt>
                <c:pt idx="320">
                  <c:v>62.3</c:v>
                </c:pt>
                <c:pt idx="321">
                  <c:v>62.1</c:v>
                </c:pt>
                <c:pt idx="322">
                  <c:v>62.3</c:v>
                </c:pt>
                <c:pt idx="323">
                  <c:v>62.6</c:v>
                </c:pt>
                <c:pt idx="324">
                  <c:v>62.3</c:v>
                </c:pt>
                <c:pt idx="325">
                  <c:v>62.1</c:v>
                </c:pt>
                <c:pt idx="326">
                  <c:v>62.3</c:v>
                </c:pt>
                <c:pt idx="327">
                  <c:v>62.1</c:v>
                </c:pt>
                <c:pt idx="328">
                  <c:v>62.1</c:v>
                </c:pt>
                <c:pt idx="329">
                  <c:v>62.1</c:v>
                </c:pt>
                <c:pt idx="330">
                  <c:v>61.8</c:v>
                </c:pt>
                <c:pt idx="331">
                  <c:v>62.5</c:v>
                </c:pt>
                <c:pt idx="332">
                  <c:v>62.8</c:v>
                </c:pt>
                <c:pt idx="333">
                  <c:v>62.5</c:v>
                </c:pt>
                <c:pt idx="334">
                  <c:v>62.6</c:v>
                </c:pt>
                <c:pt idx="335">
                  <c:v>62</c:v>
                </c:pt>
                <c:pt idx="336">
                  <c:v>61.8</c:v>
                </c:pt>
                <c:pt idx="337">
                  <c:v>62</c:v>
                </c:pt>
                <c:pt idx="338">
                  <c:v>61.8</c:v>
                </c:pt>
                <c:pt idx="339">
                  <c:v>61.8</c:v>
                </c:pt>
                <c:pt idx="340">
                  <c:v>61.6</c:v>
                </c:pt>
                <c:pt idx="341">
                  <c:v>61.5</c:v>
                </c:pt>
                <c:pt idx="342">
                  <c:v>61.5</c:v>
                </c:pt>
                <c:pt idx="343">
                  <c:v>60.8</c:v>
                </c:pt>
                <c:pt idx="344">
                  <c:v>60.5</c:v>
                </c:pt>
                <c:pt idx="345">
                  <c:v>60.8</c:v>
                </c:pt>
                <c:pt idx="346">
                  <c:v>60.8</c:v>
                </c:pt>
                <c:pt idx="347">
                  <c:v>60.3</c:v>
                </c:pt>
                <c:pt idx="348">
                  <c:v>60.3</c:v>
                </c:pt>
                <c:pt idx="349">
                  <c:v>60.3</c:v>
                </c:pt>
                <c:pt idx="350">
                  <c:v>59.8</c:v>
                </c:pt>
                <c:pt idx="351">
                  <c:v>59.8</c:v>
                </c:pt>
                <c:pt idx="352">
                  <c:v>59.8</c:v>
                </c:pt>
                <c:pt idx="353">
                  <c:v>58.8</c:v>
                </c:pt>
                <c:pt idx="354">
                  <c:v>58.6</c:v>
                </c:pt>
                <c:pt idx="355">
                  <c:v>58.6</c:v>
                </c:pt>
                <c:pt idx="356">
                  <c:v>58.1</c:v>
                </c:pt>
                <c:pt idx="357">
                  <c:v>58.5</c:v>
                </c:pt>
                <c:pt idx="358">
                  <c:v>56.1</c:v>
                </c:pt>
                <c:pt idx="359">
                  <c:v>25</c:v>
                </c:pt>
                <c:pt idx="360">
                  <c:v>25</c:v>
                </c:pt>
                <c:pt idx="361">
                  <c:v>25</c:v>
                </c:pt>
                <c:pt idx="362">
                  <c:v>25</c:v>
                </c:pt>
                <c:pt idx="363">
                  <c:v>25</c:v>
                </c:pt>
                <c:pt idx="364">
                  <c:v>25</c:v>
                </c:pt>
                <c:pt idx="365">
                  <c:v>25</c:v>
                </c:pt>
                <c:pt idx="366">
                  <c:v>25</c:v>
                </c:pt>
                <c:pt idx="367">
                  <c:v>25</c:v>
                </c:pt>
                <c:pt idx="368">
                  <c:v>25</c:v>
                </c:pt>
                <c:pt idx="369">
                  <c:v>25</c:v>
                </c:pt>
                <c:pt idx="370">
                  <c:v>25</c:v>
                </c:pt>
                <c:pt idx="371">
                  <c:v>25</c:v>
                </c:pt>
                <c:pt idx="372">
                  <c:v>25</c:v>
                </c:pt>
                <c:pt idx="373">
                  <c:v>25</c:v>
                </c:pt>
                <c:pt idx="374">
                  <c:v>25</c:v>
                </c:pt>
                <c:pt idx="375">
                  <c:v>25</c:v>
                </c:pt>
                <c:pt idx="376">
                  <c:v>25</c:v>
                </c:pt>
                <c:pt idx="377">
                  <c:v>25</c:v>
                </c:pt>
                <c:pt idx="378">
                  <c:v>25</c:v>
                </c:pt>
                <c:pt idx="379">
                  <c:v>25</c:v>
                </c:pt>
                <c:pt idx="380">
                  <c:v>25</c:v>
                </c:pt>
                <c:pt idx="381">
                  <c:v>25</c:v>
                </c:pt>
                <c:pt idx="382">
                  <c:v>25</c:v>
                </c:pt>
                <c:pt idx="383">
                  <c:v>25</c:v>
                </c:pt>
                <c:pt idx="384">
                  <c:v>25</c:v>
                </c:pt>
                <c:pt idx="385">
                  <c:v>25</c:v>
                </c:pt>
                <c:pt idx="386">
                  <c:v>25</c:v>
                </c:pt>
                <c:pt idx="387">
                  <c:v>25</c:v>
                </c:pt>
                <c:pt idx="388">
                  <c:v>25</c:v>
                </c:pt>
                <c:pt idx="389">
                  <c:v>25</c:v>
                </c:pt>
                <c:pt idx="390">
                  <c:v>25</c:v>
                </c:pt>
                <c:pt idx="391">
                  <c:v>25</c:v>
                </c:pt>
                <c:pt idx="392">
                  <c:v>25</c:v>
                </c:pt>
                <c:pt idx="393">
                  <c:v>25</c:v>
                </c:pt>
                <c:pt idx="394">
                  <c:v>25</c:v>
                </c:pt>
                <c:pt idx="395">
                  <c:v>25</c:v>
                </c:pt>
                <c:pt idx="396">
                  <c:v>25</c:v>
                </c:pt>
                <c:pt idx="397">
                  <c:v>25</c:v>
                </c:pt>
                <c:pt idx="398">
                  <c:v>25</c:v>
                </c:pt>
                <c:pt idx="399">
                  <c:v>25</c:v>
                </c:pt>
                <c:pt idx="400">
                  <c:v>25</c:v>
                </c:pt>
                <c:pt idx="401">
                  <c:v>25</c:v>
                </c:pt>
                <c:pt idx="402">
                  <c:v>25</c:v>
                </c:pt>
                <c:pt idx="403">
                  <c:v>25</c:v>
                </c:pt>
                <c:pt idx="404">
                  <c:v>25</c:v>
                </c:pt>
                <c:pt idx="405">
                  <c:v>25</c:v>
                </c:pt>
                <c:pt idx="406">
                  <c:v>25</c:v>
                </c:pt>
                <c:pt idx="407">
                  <c:v>25</c:v>
                </c:pt>
                <c:pt idx="408">
                  <c:v>25</c:v>
                </c:pt>
                <c:pt idx="409">
                  <c:v>25</c:v>
                </c:pt>
                <c:pt idx="410">
                  <c:v>25</c:v>
                </c:pt>
                <c:pt idx="411">
                  <c:v>25</c:v>
                </c:pt>
                <c:pt idx="412">
                  <c:v>25</c:v>
                </c:pt>
                <c:pt idx="413">
                  <c:v>50</c:v>
                </c:pt>
                <c:pt idx="414">
                  <c:v>52.8</c:v>
                </c:pt>
                <c:pt idx="415">
                  <c:v>54.6</c:v>
                </c:pt>
                <c:pt idx="416">
                  <c:v>55.5</c:v>
                </c:pt>
                <c:pt idx="417">
                  <c:v>56.6</c:v>
                </c:pt>
                <c:pt idx="418">
                  <c:v>57.3</c:v>
                </c:pt>
                <c:pt idx="419">
                  <c:v>57.6</c:v>
                </c:pt>
                <c:pt idx="420">
                  <c:v>57.8</c:v>
                </c:pt>
                <c:pt idx="421">
                  <c:v>57.5</c:v>
                </c:pt>
                <c:pt idx="422">
                  <c:v>57.5</c:v>
                </c:pt>
                <c:pt idx="423">
                  <c:v>57</c:v>
                </c:pt>
                <c:pt idx="424">
                  <c:v>57</c:v>
                </c:pt>
                <c:pt idx="425">
                  <c:v>56.8</c:v>
                </c:pt>
                <c:pt idx="426">
                  <c:v>57</c:v>
                </c:pt>
                <c:pt idx="427">
                  <c:v>56.8</c:v>
                </c:pt>
                <c:pt idx="428">
                  <c:v>57.5</c:v>
                </c:pt>
                <c:pt idx="429">
                  <c:v>57.3</c:v>
                </c:pt>
                <c:pt idx="430">
                  <c:v>58.5</c:v>
                </c:pt>
                <c:pt idx="431">
                  <c:v>59</c:v>
                </c:pt>
                <c:pt idx="432">
                  <c:v>59.1</c:v>
                </c:pt>
                <c:pt idx="433">
                  <c:v>59.6</c:v>
                </c:pt>
                <c:pt idx="434">
                  <c:v>59.6</c:v>
                </c:pt>
                <c:pt idx="435">
                  <c:v>59.8</c:v>
                </c:pt>
                <c:pt idx="436">
                  <c:v>60.1</c:v>
                </c:pt>
                <c:pt idx="437">
                  <c:v>60.1</c:v>
                </c:pt>
                <c:pt idx="438">
                  <c:v>60.6</c:v>
                </c:pt>
                <c:pt idx="439">
                  <c:v>60.6</c:v>
                </c:pt>
                <c:pt idx="440">
                  <c:v>61</c:v>
                </c:pt>
                <c:pt idx="441">
                  <c:v>61.1</c:v>
                </c:pt>
                <c:pt idx="442">
                  <c:v>61</c:v>
                </c:pt>
                <c:pt idx="443">
                  <c:v>61.1</c:v>
                </c:pt>
                <c:pt idx="444">
                  <c:v>61</c:v>
                </c:pt>
                <c:pt idx="445">
                  <c:v>61.3</c:v>
                </c:pt>
                <c:pt idx="446">
                  <c:v>61.1</c:v>
                </c:pt>
                <c:pt idx="447">
                  <c:v>61.3</c:v>
                </c:pt>
                <c:pt idx="448">
                  <c:v>61.6</c:v>
                </c:pt>
                <c:pt idx="449">
                  <c:v>63.1</c:v>
                </c:pt>
                <c:pt idx="450">
                  <c:v>63.3</c:v>
                </c:pt>
                <c:pt idx="451">
                  <c:v>63.5</c:v>
                </c:pt>
                <c:pt idx="452">
                  <c:v>63.3</c:v>
                </c:pt>
                <c:pt idx="453">
                  <c:v>63.6</c:v>
                </c:pt>
                <c:pt idx="454">
                  <c:v>63.1</c:v>
                </c:pt>
                <c:pt idx="455">
                  <c:v>63.6</c:v>
                </c:pt>
                <c:pt idx="456">
                  <c:v>63.5</c:v>
                </c:pt>
                <c:pt idx="457">
                  <c:v>63.6</c:v>
                </c:pt>
                <c:pt idx="458">
                  <c:v>63.8</c:v>
                </c:pt>
                <c:pt idx="459">
                  <c:v>63.3</c:v>
                </c:pt>
                <c:pt idx="460">
                  <c:v>63.1</c:v>
                </c:pt>
                <c:pt idx="461">
                  <c:v>63.6</c:v>
                </c:pt>
                <c:pt idx="462">
                  <c:v>63.1</c:v>
                </c:pt>
                <c:pt idx="463">
                  <c:v>63.8</c:v>
                </c:pt>
                <c:pt idx="464">
                  <c:v>63.8</c:v>
                </c:pt>
                <c:pt idx="465">
                  <c:v>63.8</c:v>
                </c:pt>
                <c:pt idx="466">
                  <c:v>64</c:v>
                </c:pt>
                <c:pt idx="467">
                  <c:v>64</c:v>
                </c:pt>
                <c:pt idx="468">
                  <c:v>64.3</c:v>
                </c:pt>
                <c:pt idx="469">
                  <c:v>64</c:v>
                </c:pt>
                <c:pt idx="470">
                  <c:v>64</c:v>
                </c:pt>
                <c:pt idx="471">
                  <c:v>64.099999999999994</c:v>
                </c:pt>
                <c:pt idx="472">
                  <c:v>64</c:v>
                </c:pt>
                <c:pt idx="473">
                  <c:v>63.6</c:v>
                </c:pt>
                <c:pt idx="474">
                  <c:v>64</c:v>
                </c:pt>
                <c:pt idx="475">
                  <c:v>63.6</c:v>
                </c:pt>
                <c:pt idx="476">
                  <c:v>64.5</c:v>
                </c:pt>
                <c:pt idx="477">
                  <c:v>64.099999999999994</c:v>
                </c:pt>
                <c:pt idx="478">
                  <c:v>65</c:v>
                </c:pt>
                <c:pt idx="479">
                  <c:v>65.099999999999994</c:v>
                </c:pt>
                <c:pt idx="480">
                  <c:v>65</c:v>
                </c:pt>
                <c:pt idx="481">
                  <c:v>64.8</c:v>
                </c:pt>
                <c:pt idx="482">
                  <c:v>62.8</c:v>
                </c:pt>
                <c:pt idx="483">
                  <c:v>63</c:v>
                </c:pt>
                <c:pt idx="484">
                  <c:v>62</c:v>
                </c:pt>
                <c:pt idx="485">
                  <c:v>61.5</c:v>
                </c:pt>
                <c:pt idx="486">
                  <c:v>61.3</c:v>
                </c:pt>
                <c:pt idx="487">
                  <c:v>61.1</c:v>
                </c:pt>
                <c:pt idx="488">
                  <c:v>60.1</c:v>
                </c:pt>
                <c:pt idx="489">
                  <c:v>60.3</c:v>
                </c:pt>
                <c:pt idx="490">
                  <c:v>60.1</c:v>
                </c:pt>
                <c:pt idx="491">
                  <c:v>59.8</c:v>
                </c:pt>
                <c:pt idx="492">
                  <c:v>59.6</c:v>
                </c:pt>
                <c:pt idx="493">
                  <c:v>59.3</c:v>
                </c:pt>
                <c:pt idx="494">
                  <c:v>58.8</c:v>
                </c:pt>
                <c:pt idx="495">
                  <c:v>59</c:v>
                </c:pt>
                <c:pt idx="496">
                  <c:v>58.3</c:v>
                </c:pt>
                <c:pt idx="497">
                  <c:v>57.6</c:v>
                </c:pt>
                <c:pt idx="498">
                  <c:v>58</c:v>
                </c:pt>
                <c:pt idx="499">
                  <c:v>57.3</c:v>
                </c:pt>
                <c:pt idx="500">
                  <c:v>57</c:v>
                </c:pt>
                <c:pt idx="501">
                  <c:v>56.3</c:v>
                </c:pt>
                <c:pt idx="502">
                  <c:v>55.8</c:v>
                </c:pt>
                <c:pt idx="503">
                  <c:v>25</c:v>
                </c:pt>
                <c:pt idx="504">
                  <c:v>25</c:v>
                </c:pt>
                <c:pt idx="505">
                  <c:v>25</c:v>
                </c:pt>
                <c:pt idx="506">
                  <c:v>25</c:v>
                </c:pt>
                <c:pt idx="507">
                  <c:v>25</c:v>
                </c:pt>
                <c:pt idx="508">
                  <c:v>25</c:v>
                </c:pt>
                <c:pt idx="509">
                  <c:v>25</c:v>
                </c:pt>
                <c:pt idx="510">
                  <c:v>25</c:v>
                </c:pt>
                <c:pt idx="511">
                  <c:v>25</c:v>
                </c:pt>
                <c:pt idx="512">
                  <c:v>25</c:v>
                </c:pt>
                <c:pt idx="513">
                  <c:v>25</c:v>
                </c:pt>
                <c:pt idx="514">
                  <c:v>25</c:v>
                </c:pt>
                <c:pt idx="515">
                  <c:v>25</c:v>
                </c:pt>
                <c:pt idx="516">
                  <c:v>25</c:v>
                </c:pt>
                <c:pt idx="517">
                  <c:v>25</c:v>
                </c:pt>
                <c:pt idx="518">
                  <c:v>25</c:v>
                </c:pt>
                <c:pt idx="519">
                  <c:v>25</c:v>
                </c:pt>
                <c:pt idx="520">
                  <c:v>25</c:v>
                </c:pt>
                <c:pt idx="521">
                  <c:v>25</c:v>
                </c:pt>
                <c:pt idx="522">
                  <c:v>25</c:v>
                </c:pt>
                <c:pt idx="523">
                  <c:v>25</c:v>
                </c:pt>
                <c:pt idx="524">
                  <c:v>25</c:v>
                </c:pt>
                <c:pt idx="525">
                  <c:v>25</c:v>
                </c:pt>
                <c:pt idx="526">
                  <c:v>25</c:v>
                </c:pt>
                <c:pt idx="527">
                  <c:v>25</c:v>
                </c:pt>
                <c:pt idx="528">
                  <c:v>25</c:v>
                </c:pt>
                <c:pt idx="529">
                  <c:v>25</c:v>
                </c:pt>
                <c:pt idx="530">
                  <c:v>25</c:v>
                </c:pt>
                <c:pt idx="531">
                  <c:v>25</c:v>
                </c:pt>
                <c:pt idx="532">
                  <c:v>25</c:v>
                </c:pt>
                <c:pt idx="533">
                  <c:v>25</c:v>
                </c:pt>
                <c:pt idx="534">
                  <c:v>25</c:v>
                </c:pt>
                <c:pt idx="535">
                  <c:v>25</c:v>
                </c:pt>
                <c:pt idx="536">
                  <c:v>25</c:v>
                </c:pt>
                <c:pt idx="537">
                  <c:v>25</c:v>
                </c:pt>
                <c:pt idx="538">
                  <c:v>25</c:v>
                </c:pt>
                <c:pt idx="539">
                  <c:v>25</c:v>
                </c:pt>
                <c:pt idx="540">
                  <c:v>25</c:v>
                </c:pt>
                <c:pt idx="541">
                  <c:v>25</c:v>
                </c:pt>
                <c:pt idx="542">
                  <c:v>25</c:v>
                </c:pt>
                <c:pt idx="543">
                  <c:v>25</c:v>
                </c:pt>
                <c:pt idx="544">
                  <c:v>25</c:v>
                </c:pt>
                <c:pt idx="545">
                  <c:v>25</c:v>
                </c:pt>
                <c:pt idx="546">
                  <c:v>25</c:v>
                </c:pt>
                <c:pt idx="547">
                  <c:v>25</c:v>
                </c:pt>
                <c:pt idx="548">
                  <c:v>25</c:v>
                </c:pt>
                <c:pt idx="549">
                  <c:v>25</c:v>
                </c:pt>
                <c:pt idx="550">
                  <c:v>25</c:v>
                </c:pt>
                <c:pt idx="551">
                  <c:v>25</c:v>
                </c:pt>
                <c:pt idx="552">
                  <c:v>25</c:v>
                </c:pt>
                <c:pt idx="553">
                  <c:v>25</c:v>
                </c:pt>
                <c:pt idx="554">
                  <c:v>25</c:v>
                </c:pt>
                <c:pt idx="555">
                  <c:v>25</c:v>
                </c:pt>
                <c:pt idx="556">
                  <c:v>25</c:v>
                </c:pt>
                <c:pt idx="557">
                  <c:v>25</c:v>
                </c:pt>
                <c:pt idx="558">
                  <c:v>25</c:v>
                </c:pt>
                <c:pt idx="559">
                  <c:v>25</c:v>
                </c:pt>
                <c:pt idx="560">
                  <c:v>25</c:v>
                </c:pt>
                <c:pt idx="561">
                  <c:v>25</c:v>
                </c:pt>
                <c:pt idx="562">
                  <c:v>25</c:v>
                </c:pt>
                <c:pt idx="563">
                  <c:v>47.3</c:v>
                </c:pt>
                <c:pt idx="564">
                  <c:v>49.8</c:v>
                </c:pt>
                <c:pt idx="565">
                  <c:v>52.1</c:v>
                </c:pt>
                <c:pt idx="566">
                  <c:v>53.3</c:v>
                </c:pt>
                <c:pt idx="567">
                  <c:v>54.3</c:v>
                </c:pt>
                <c:pt idx="568">
                  <c:v>55</c:v>
                </c:pt>
                <c:pt idx="569">
                  <c:v>54.8</c:v>
                </c:pt>
                <c:pt idx="570">
                  <c:v>55</c:v>
                </c:pt>
                <c:pt idx="571">
                  <c:v>54.6</c:v>
                </c:pt>
                <c:pt idx="572">
                  <c:v>54.3</c:v>
                </c:pt>
                <c:pt idx="573">
                  <c:v>54.3</c:v>
                </c:pt>
                <c:pt idx="574">
                  <c:v>54.3</c:v>
                </c:pt>
                <c:pt idx="575">
                  <c:v>54.3</c:v>
                </c:pt>
                <c:pt idx="576">
                  <c:v>54.3</c:v>
                </c:pt>
                <c:pt idx="577">
                  <c:v>54.6</c:v>
                </c:pt>
                <c:pt idx="578">
                  <c:v>54.8</c:v>
                </c:pt>
                <c:pt idx="579">
                  <c:v>55</c:v>
                </c:pt>
                <c:pt idx="580">
                  <c:v>54.8</c:v>
                </c:pt>
                <c:pt idx="581">
                  <c:v>54.8</c:v>
                </c:pt>
                <c:pt idx="582">
                  <c:v>54.5</c:v>
                </c:pt>
                <c:pt idx="583">
                  <c:v>54.8</c:v>
                </c:pt>
                <c:pt idx="584">
                  <c:v>54.8</c:v>
                </c:pt>
                <c:pt idx="585">
                  <c:v>54.5</c:v>
                </c:pt>
                <c:pt idx="586">
                  <c:v>54.5</c:v>
                </c:pt>
                <c:pt idx="587">
                  <c:v>54.1</c:v>
                </c:pt>
                <c:pt idx="588">
                  <c:v>54.1</c:v>
                </c:pt>
                <c:pt idx="589">
                  <c:v>54.3</c:v>
                </c:pt>
                <c:pt idx="590">
                  <c:v>54</c:v>
                </c:pt>
                <c:pt idx="591">
                  <c:v>54.1</c:v>
                </c:pt>
                <c:pt idx="592">
                  <c:v>54.6</c:v>
                </c:pt>
                <c:pt idx="593">
                  <c:v>54.8</c:v>
                </c:pt>
                <c:pt idx="594">
                  <c:v>54.6</c:v>
                </c:pt>
                <c:pt idx="595">
                  <c:v>54.6</c:v>
                </c:pt>
                <c:pt idx="596">
                  <c:v>54.6</c:v>
                </c:pt>
                <c:pt idx="597">
                  <c:v>54.6</c:v>
                </c:pt>
                <c:pt idx="598">
                  <c:v>54.5</c:v>
                </c:pt>
                <c:pt idx="599">
                  <c:v>54.1</c:v>
                </c:pt>
                <c:pt idx="600">
                  <c:v>54.5</c:v>
                </c:pt>
                <c:pt idx="601">
                  <c:v>54.5</c:v>
                </c:pt>
                <c:pt idx="602">
                  <c:v>54.5</c:v>
                </c:pt>
                <c:pt idx="603">
                  <c:v>54.3</c:v>
                </c:pt>
                <c:pt idx="604">
                  <c:v>54</c:v>
                </c:pt>
                <c:pt idx="605">
                  <c:v>25</c:v>
                </c:pt>
                <c:pt idx="606">
                  <c:v>25</c:v>
                </c:pt>
                <c:pt idx="607">
                  <c:v>25</c:v>
                </c:pt>
                <c:pt idx="608">
                  <c:v>25</c:v>
                </c:pt>
                <c:pt idx="609">
                  <c:v>25</c:v>
                </c:pt>
                <c:pt idx="610">
                  <c:v>25</c:v>
                </c:pt>
                <c:pt idx="611">
                  <c:v>25</c:v>
                </c:pt>
                <c:pt idx="612">
                  <c:v>25</c:v>
                </c:pt>
                <c:pt idx="613">
                  <c:v>25</c:v>
                </c:pt>
                <c:pt idx="614">
                  <c:v>25</c:v>
                </c:pt>
                <c:pt idx="615">
                  <c:v>25</c:v>
                </c:pt>
                <c:pt idx="616">
                  <c:v>25</c:v>
                </c:pt>
                <c:pt idx="617">
                  <c:v>25</c:v>
                </c:pt>
                <c:pt idx="618">
                  <c:v>25</c:v>
                </c:pt>
                <c:pt idx="619">
                  <c:v>25</c:v>
                </c:pt>
                <c:pt idx="620">
                  <c:v>25</c:v>
                </c:pt>
                <c:pt idx="621">
                  <c:v>25</c:v>
                </c:pt>
                <c:pt idx="622">
                  <c:v>25</c:v>
                </c:pt>
                <c:pt idx="623">
                  <c:v>25</c:v>
                </c:pt>
                <c:pt idx="624">
                  <c:v>25</c:v>
                </c:pt>
                <c:pt idx="625">
                  <c:v>25</c:v>
                </c:pt>
                <c:pt idx="626">
                  <c:v>25</c:v>
                </c:pt>
                <c:pt idx="627">
                  <c:v>25</c:v>
                </c:pt>
                <c:pt idx="628">
                  <c:v>25</c:v>
                </c:pt>
                <c:pt idx="629">
                  <c:v>25</c:v>
                </c:pt>
                <c:pt idx="630">
                  <c:v>25</c:v>
                </c:pt>
                <c:pt idx="631">
                  <c:v>25</c:v>
                </c:pt>
                <c:pt idx="632">
                  <c:v>25</c:v>
                </c:pt>
                <c:pt idx="633">
                  <c:v>25</c:v>
                </c:pt>
                <c:pt idx="634">
                  <c:v>25</c:v>
                </c:pt>
                <c:pt idx="635">
                  <c:v>25</c:v>
                </c:pt>
                <c:pt idx="636">
                  <c:v>25</c:v>
                </c:pt>
                <c:pt idx="637">
                  <c:v>25</c:v>
                </c:pt>
                <c:pt idx="638">
                  <c:v>25</c:v>
                </c:pt>
                <c:pt idx="639">
                  <c:v>25</c:v>
                </c:pt>
                <c:pt idx="640">
                  <c:v>25</c:v>
                </c:pt>
                <c:pt idx="641">
                  <c:v>25</c:v>
                </c:pt>
                <c:pt idx="642">
                  <c:v>25</c:v>
                </c:pt>
                <c:pt idx="643">
                  <c:v>25</c:v>
                </c:pt>
                <c:pt idx="644">
                  <c:v>25</c:v>
                </c:pt>
                <c:pt idx="645">
                  <c:v>25</c:v>
                </c:pt>
                <c:pt idx="646">
                  <c:v>25</c:v>
                </c:pt>
                <c:pt idx="647">
                  <c:v>25</c:v>
                </c:pt>
                <c:pt idx="648">
                  <c:v>25</c:v>
                </c:pt>
                <c:pt idx="649">
                  <c:v>25</c:v>
                </c:pt>
                <c:pt idx="650">
                  <c:v>25</c:v>
                </c:pt>
                <c:pt idx="651">
                  <c:v>25</c:v>
                </c:pt>
                <c:pt idx="652">
                  <c:v>25</c:v>
                </c:pt>
                <c:pt idx="653">
                  <c:v>25</c:v>
                </c:pt>
                <c:pt idx="654">
                  <c:v>25</c:v>
                </c:pt>
                <c:pt idx="655">
                  <c:v>25</c:v>
                </c:pt>
                <c:pt idx="656">
                  <c:v>25</c:v>
                </c:pt>
                <c:pt idx="657">
                  <c:v>25</c:v>
                </c:pt>
                <c:pt idx="658">
                  <c:v>25</c:v>
                </c:pt>
                <c:pt idx="659">
                  <c:v>25</c:v>
                </c:pt>
                <c:pt idx="660">
                  <c:v>25</c:v>
                </c:pt>
                <c:pt idx="661">
                  <c:v>25</c:v>
                </c:pt>
                <c:pt idx="662">
                  <c:v>25</c:v>
                </c:pt>
                <c:pt idx="663">
                  <c:v>25</c:v>
                </c:pt>
                <c:pt idx="664">
                  <c:v>25</c:v>
                </c:pt>
                <c:pt idx="665">
                  <c:v>25</c:v>
                </c:pt>
                <c:pt idx="666">
                  <c:v>25</c:v>
                </c:pt>
                <c:pt idx="667">
                  <c:v>25</c:v>
                </c:pt>
                <c:pt idx="668">
                  <c:v>25</c:v>
                </c:pt>
                <c:pt idx="669">
                  <c:v>25</c:v>
                </c:pt>
                <c:pt idx="670">
                  <c:v>25</c:v>
                </c:pt>
                <c:pt idx="671">
                  <c:v>25</c:v>
                </c:pt>
                <c:pt idx="672">
                  <c:v>25</c:v>
                </c:pt>
                <c:pt idx="673">
                  <c:v>25</c:v>
                </c:pt>
                <c:pt idx="674">
                  <c:v>25</c:v>
                </c:pt>
                <c:pt idx="675">
                  <c:v>25</c:v>
                </c:pt>
                <c:pt idx="676">
                  <c:v>25</c:v>
                </c:pt>
                <c:pt idx="677">
                  <c:v>25</c:v>
                </c:pt>
                <c:pt idx="678">
                  <c:v>25</c:v>
                </c:pt>
                <c:pt idx="679">
                  <c:v>25</c:v>
                </c:pt>
                <c:pt idx="680">
                  <c:v>25</c:v>
                </c:pt>
                <c:pt idx="681">
                  <c:v>25</c:v>
                </c:pt>
                <c:pt idx="682">
                  <c:v>25</c:v>
                </c:pt>
                <c:pt idx="683">
                  <c:v>25</c:v>
                </c:pt>
                <c:pt idx="684">
                  <c:v>25</c:v>
                </c:pt>
                <c:pt idx="685">
                  <c:v>25</c:v>
                </c:pt>
                <c:pt idx="686">
                  <c:v>25</c:v>
                </c:pt>
                <c:pt idx="687">
                  <c:v>25</c:v>
                </c:pt>
                <c:pt idx="688">
                  <c:v>25</c:v>
                </c:pt>
                <c:pt idx="689">
                  <c:v>25</c:v>
                </c:pt>
                <c:pt idx="690">
                  <c:v>25</c:v>
                </c:pt>
                <c:pt idx="691">
                  <c:v>25</c:v>
                </c:pt>
                <c:pt idx="692">
                  <c:v>25</c:v>
                </c:pt>
                <c:pt idx="693">
                  <c:v>25</c:v>
                </c:pt>
                <c:pt idx="694">
                  <c:v>25</c:v>
                </c:pt>
                <c:pt idx="695">
                  <c:v>25</c:v>
                </c:pt>
                <c:pt idx="696">
                  <c:v>25</c:v>
                </c:pt>
                <c:pt idx="697">
                  <c:v>25</c:v>
                </c:pt>
                <c:pt idx="698">
                  <c:v>25</c:v>
                </c:pt>
                <c:pt idx="699">
                  <c:v>25</c:v>
                </c:pt>
                <c:pt idx="700">
                  <c:v>25</c:v>
                </c:pt>
                <c:pt idx="701">
                  <c:v>25</c:v>
                </c:pt>
                <c:pt idx="702">
                  <c:v>25</c:v>
                </c:pt>
                <c:pt idx="703">
                  <c:v>25</c:v>
                </c:pt>
                <c:pt idx="704">
                  <c:v>25</c:v>
                </c:pt>
                <c:pt idx="705">
                  <c:v>25</c:v>
                </c:pt>
                <c:pt idx="706">
                  <c:v>25</c:v>
                </c:pt>
                <c:pt idx="707">
                  <c:v>25</c:v>
                </c:pt>
                <c:pt idx="708">
                  <c:v>25</c:v>
                </c:pt>
                <c:pt idx="709">
                  <c:v>25</c:v>
                </c:pt>
                <c:pt idx="710">
                  <c:v>25</c:v>
                </c:pt>
                <c:pt idx="711">
                  <c:v>25</c:v>
                </c:pt>
                <c:pt idx="712">
                  <c:v>25</c:v>
                </c:pt>
                <c:pt idx="713">
                  <c:v>25</c:v>
                </c:pt>
                <c:pt idx="714">
                  <c:v>25</c:v>
                </c:pt>
                <c:pt idx="715">
                  <c:v>25</c:v>
                </c:pt>
                <c:pt idx="716">
                  <c:v>25</c:v>
                </c:pt>
                <c:pt idx="717">
                  <c:v>25</c:v>
                </c:pt>
                <c:pt idx="718">
                  <c:v>25</c:v>
                </c:pt>
                <c:pt idx="719">
                  <c:v>25</c:v>
                </c:pt>
                <c:pt idx="720">
                  <c:v>25</c:v>
                </c:pt>
                <c:pt idx="721">
                  <c:v>25</c:v>
                </c:pt>
                <c:pt idx="722">
                  <c:v>25</c:v>
                </c:pt>
                <c:pt idx="723">
                  <c:v>25</c:v>
                </c:pt>
                <c:pt idx="724">
                  <c:v>25</c:v>
                </c:pt>
                <c:pt idx="725">
                  <c:v>25</c:v>
                </c:pt>
                <c:pt idx="726">
                  <c:v>25</c:v>
                </c:pt>
                <c:pt idx="727">
                  <c:v>25</c:v>
                </c:pt>
                <c:pt idx="728">
                  <c:v>25</c:v>
                </c:pt>
                <c:pt idx="729">
                  <c:v>25</c:v>
                </c:pt>
                <c:pt idx="730">
                  <c:v>25</c:v>
                </c:pt>
                <c:pt idx="731">
                  <c:v>25</c:v>
                </c:pt>
                <c:pt idx="732">
                  <c:v>25</c:v>
                </c:pt>
                <c:pt idx="733">
                  <c:v>25</c:v>
                </c:pt>
                <c:pt idx="734">
                  <c:v>25</c:v>
                </c:pt>
                <c:pt idx="735">
                  <c:v>25</c:v>
                </c:pt>
                <c:pt idx="736">
                  <c:v>25</c:v>
                </c:pt>
                <c:pt idx="737">
                  <c:v>25</c:v>
                </c:pt>
                <c:pt idx="738">
                  <c:v>25</c:v>
                </c:pt>
                <c:pt idx="739">
                  <c:v>25</c:v>
                </c:pt>
                <c:pt idx="740">
                  <c:v>25</c:v>
                </c:pt>
                <c:pt idx="741">
                  <c:v>25</c:v>
                </c:pt>
                <c:pt idx="742">
                  <c:v>25</c:v>
                </c:pt>
                <c:pt idx="743">
                  <c:v>25</c:v>
                </c:pt>
                <c:pt idx="744">
                  <c:v>25</c:v>
                </c:pt>
                <c:pt idx="745">
                  <c:v>25</c:v>
                </c:pt>
                <c:pt idx="746">
                  <c:v>25</c:v>
                </c:pt>
                <c:pt idx="747">
                  <c:v>25</c:v>
                </c:pt>
                <c:pt idx="748">
                  <c:v>25</c:v>
                </c:pt>
                <c:pt idx="749">
                  <c:v>25</c:v>
                </c:pt>
                <c:pt idx="750">
                  <c:v>25</c:v>
                </c:pt>
                <c:pt idx="751">
                  <c:v>25</c:v>
                </c:pt>
                <c:pt idx="752">
                  <c:v>25</c:v>
                </c:pt>
                <c:pt idx="753">
                  <c:v>25</c:v>
                </c:pt>
                <c:pt idx="754">
                  <c:v>25</c:v>
                </c:pt>
                <c:pt idx="755">
                  <c:v>25</c:v>
                </c:pt>
                <c:pt idx="756">
                  <c:v>25</c:v>
                </c:pt>
                <c:pt idx="757">
                  <c:v>25</c:v>
                </c:pt>
                <c:pt idx="758">
                  <c:v>25</c:v>
                </c:pt>
                <c:pt idx="759">
                  <c:v>25</c:v>
                </c:pt>
                <c:pt idx="760">
                  <c:v>25</c:v>
                </c:pt>
                <c:pt idx="761">
                  <c:v>25</c:v>
                </c:pt>
                <c:pt idx="762">
                  <c:v>25</c:v>
                </c:pt>
                <c:pt idx="763">
                  <c:v>25</c:v>
                </c:pt>
                <c:pt idx="764">
                  <c:v>25</c:v>
                </c:pt>
                <c:pt idx="765">
                  <c:v>25</c:v>
                </c:pt>
                <c:pt idx="766">
                  <c:v>25</c:v>
                </c:pt>
                <c:pt idx="767">
                  <c:v>25</c:v>
                </c:pt>
                <c:pt idx="768">
                  <c:v>25</c:v>
                </c:pt>
                <c:pt idx="769">
                  <c:v>25</c:v>
                </c:pt>
                <c:pt idx="770">
                  <c:v>25</c:v>
                </c:pt>
                <c:pt idx="771">
                  <c:v>25</c:v>
                </c:pt>
                <c:pt idx="772">
                  <c:v>25</c:v>
                </c:pt>
                <c:pt idx="773">
                  <c:v>25</c:v>
                </c:pt>
                <c:pt idx="774">
                  <c:v>25</c:v>
                </c:pt>
                <c:pt idx="775">
                  <c:v>25</c:v>
                </c:pt>
                <c:pt idx="776">
                  <c:v>25</c:v>
                </c:pt>
                <c:pt idx="777">
                  <c:v>25</c:v>
                </c:pt>
                <c:pt idx="778">
                  <c:v>25</c:v>
                </c:pt>
                <c:pt idx="779">
                  <c:v>25</c:v>
                </c:pt>
                <c:pt idx="780">
                  <c:v>25</c:v>
                </c:pt>
                <c:pt idx="781">
                  <c:v>25</c:v>
                </c:pt>
                <c:pt idx="782">
                  <c:v>25</c:v>
                </c:pt>
                <c:pt idx="783">
                  <c:v>25</c:v>
                </c:pt>
                <c:pt idx="784">
                  <c:v>25</c:v>
                </c:pt>
                <c:pt idx="785">
                  <c:v>25</c:v>
                </c:pt>
                <c:pt idx="786">
                  <c:v>25</c:v>
                </c:pt>
                <c:pt idx="787">
                  <c:v>25</c:v>
                </c:pt>
                <c:pt idx="788">
                  <c:v>25</c:v>
                </c:pt>
                <c:pt idx="789">
                  <c:v>25</c:v>
                </c:pt>
                <c:pt idx="790">
                  <c:v>25</c:v>
                </c:pt>
                <c:pt idx="791">
                  <c:v>25</c:v>
                </c:pt>
                <c:pt idx="792">
                  <c:v>25</c:v>
                </c:pt>
                <c:pt idx="793">
                  <c:v>25</c:v>
                </c:pt>
                <c:pt idx="794">
                  <c:v>25</c:v>
                </c:pt>
                <c:pt idx="795">
                  <c:v>25</c:v>
                </c:pt>
                <c:pt idx="796">
                  <c:v>25</c:v>
                </c:pt>
                <c:pt idx="797">
                  <c:v>25</c:v>
                </c:pt>
                <c:pt idx="798">
                  <c:v>25</c:v>
                </c:pt>
                <c:pt idx="799">
                  <c:v>25</c:v>
                </c:pt>
                <c:pt idx="800">
                  <c:v>25</c:v>
                </c:pt>
                <c:pt idx="801">
                  <c:v>25</c:v>
                </c:pt>
                <c:pt idx="802">
                  <c:v>25</c:v>
                </c:pt>
                <c:pt idx="803">
                  <c:v>25</c:v>
                </c:pt>
                <c:pt idx="804">
                  <c:v>25</c:v>
                </c:pt>
                <c:pt idx="805">
                  <c:v>25</c:v>
                </c:pt>
                <c:pt idx="806">
                  <c:v>25</c:v>
                </c:pt>
                <c:pt idx="807">
                  <c:v>25</c:v>
                </c:pt>
                <c:pt idx="808">
                  <c:v>25</c:v>
                </c:pt>
                <c:pt idx="809">
                  <c:v>25</c:v>
                </c:pt>
                <c:pt idx="810">
                  <c:v>25</c:v>
                </c:pt>
                <c:pt idx="811">
                  <c:v>25</c:v>
                </c:pt>
                <c:pt idx="812">
                  <c:v>25</c:v>
                </c:pt>
                <c:pt idx="813">
                  <c:v>25</c:v>
                </c:pt>
                <c:pt idx="814">
                  <c:v>25</c:v>
                </c:pt>
                <c:pt idx="815">
                  <c:v>25</c:v>
                </c:pt>
                <c:pt idx="816">
                  <c:v>25</c:v>
                </c:pt>
                <c:pt idx="817">
                  <c:v>25</c:v>
                </c:pt>
                <c:pt idx="818">
                  <c:v>25</c:v>
                </c:pt>
                <c:pt idx="819">
                  <c:v>25</c:v>
                </c:pt>
                <c:pt idx="820">
                  <c:v>25</c:v>
                </c:pt>
                <c:pt idx="821">
                  <c:v>25</c:v>
                </c:pt>
                <c:pt idx="822">
                  <c:v>25</c:v>
                </c:pt>
                <c:pt idx="823">
                  <c:v>25</c:v>
                </c:pt>
                <c:pt idx="824">
                  <c:v>25</c:v>
                </c:pt>
                <c:pt idx="825">
                  <c:v>25</c:v>
                </c:pt>
                <c:pt idx="826">
                  <c:v>25</c:v>
                </c:pt>
                <c:pt idx="827">
                  <c:v>25</c:v>
                </c:pt>
                <c:pt idx="828">
                  <c:v>25</c:v>
                </c:pt>
                <c:pt idx="829">
                  <c:v>25</c:v>
                </c:pt>
                <c:pt idx="830">
                  <c:v>25</c:v>
                </c:pt>
                <c:pt idx="831">
                  <c:v>25</c:v>
                </c:pt>
                <c:pt idx="832">
                  <c:v>25</c:v>
                </c:pt>
                <c:pt idx="833">
                  <c:v>25</c:v>
                </c:pt>
                <c:pt idx="834">
                  <c:v>25</c:v>
                </c:pt>
                <c:pt idx="835">
                  <c:v>25</c:v>
                </c:pt>
                <c:pt idx="836">
                  <c:v>25</c:v>
                </c:pt>
                <c:pt idx="837">
                  <c:v>25</c:v>
                </c:pt>
                <c:pt idx="838">
                  <c:v>25</c:v>
                </c:pt>
                <c:pt idx="839">
                  <c:v>25</c:v>
                </c:pt>
                <c:pt idx="840">
                  <c:v>25</c:v>
                </c:pt>
                <c:pt idx="841">
                  <c:v>25</c:v>
                </c:pt>
                <c:pt idx="842">
                  <c:v>25</c:v>
                </c:pt>
                <c:pt idx="843">
                  <c:v>25</c:v>
                </c:pt>
                <c:pt idx="844">
                  <c:v>25</c:v>
                </c:pt>
                <c:pt idx="845">
                  <c:v>49.5</c:v>
                </c:pt>
                <c:pt idx="846">
                  <c:v>49.1</c:v>
                </c:pt>
                <c:pt idx="847">
                  <c:v>51.3</c:v>
                </c:pt>
                <c:pt idx="848">
                  <c:v>52.6</c:v>
                </c:pt>
                <c:pt idx="849">
                  <c:v>52.6</c:v>
                </c:pt>
                <c:pt idx="850">
                  <c:v>53</c:v>
                </c:pt>
                <c:pt idx="851">
                  <c:v>53.5</c:v>
                </c:pt>
                <c:pt idx="852">
                  <c:v>53.3</c:v>
                </c:pt>
                <c:pt idx="853">
                  <c:v>53.5</c:v>
                </c:pt>
                <c:pt idx="854">
                  <c:v>53.6</c:v>
                </c:pt>
                <c:pt idx="855">
                  <c:v>53.3</c:v>
                </c:pt>
                <c:pt idx="856">
                  <c:v>53.6</c:v>
                </c:pt>
                <c:pt idx="857">
                  <c:v>53.3</c:v>
                </c:pt>
                <c:pt idx="858">
                  <c:v>53.8</c:v>
                </c:pt>
                <c:pt idx="859">
                  <c:v>54</c:v>
                </c:pt>
                <c:pt idx="860">
                  <c:v>54.5</c:v>
                </c:pt>
                <c:pt idx="861">
                  <c:v>54.5</c:v>
                </c:pt>
                <c:pt idx="862">
                  <c:v>55.6</c:v>
                </c:pt>
                <c:pt idx="863">
                  <c:v>56.5</c:v>
                </c:pt>
                <c:pt idx="864">
                  <c:v>56.6</c:v>
                </c:pt>
                <c:pt idx="865">
                  <c:v>57.1</c:v>
                </c:pt>
                <c:pt idx="866">
                  <c:v>57.5</c:v>
                </c:pt>
                <c:pt idx="867">
                  <c:v>57.6</c:v>
                </c:pt>
                <c:pt idx="868">
                  <c:v>57.5</c:v>
                </c:pt>
                <c:pt idx="869">
                  <c:v>57.6</c:v>
                </c:pt>
                <c:pt idx="870">
                  <c:v>57.3</c:v>
                </c:pt>
                <c:pt idx="871">
                  <c:v>58</c:v>
                </c:pt>
                <c:pt idx="872">
                  <c:v>58.6</c:v>
                </c:pt>
                <c:pt idx="873">
                  <c:v>58.6</c:v>
                </c:pt>
                <c:pt idx="874">
                  <c:v>59.1</c:v>
                </c:pt>
                <c:pt idx="875">
                  <c:v>59.3</c:v>
                </c:pt>
                <c:pt idx="876">
                  <c:v>59.5</c:v>
                </c:pt>
                <c:pt idx="877">
                  <c:v>59.8</c:v>
                </c:pt>
                <c:pt idx="878">
                  <c:v>59.6</c:v>
                </c:pt>
                <c:pt idx="879">
                  <c:v>59.8</c:v>
                </c:pt>
                <c:pt idx="880">
                  <c:v>60.5</c:v>
                </c:pt>
                <c:pt idx="881">
                  <c:v>60.8</c:v>
                </c:pt>
                <c:pt idx="882">
                  <c:v>61</c:v>
                </c:pt>
                <c:pt idx="883">
                  <c:v>61.1</c:v>
                </c:pt>
                <c:pt idx="884">
                  <c:v>61.6</c:v>
                </c:pt>
                <c:pt idx="885">
                  <c:v>61.8</c:v>
                </c:pt>
                <c:pt idx="886">
                  <c:v>61.1</c:v>
                </c:pt>
                <c:pt idx="887">
                  <c:v>61.3</c:v>
                </c:pt>
                <c:pt idx="888">
                  <c:v>61.3</c:v>
                </c:pt>
                <c:pt idx="889">
                  <c:v>61.3</c:v>
                </c:pt>
                <c:pt idx="890">
                  <c:v>61.8</c:v>
                </c:pt>
                <c:pt idx="891">
                  <c:v>61.6</c:v>
                </c:pt>
                <c:pt idx="892">
                  <c:v>62.1</c:v>
                </c:pt>
                <c:pt idx="893">
                  <c:v>61.6</c:v>
                </c:pt>
                <c:pt idx="894">
                  <c:v>61.1</c:v>
                </c:pt>
                <c:pt idx="895">
                  <c:v>61</c:v>
                </c:pt>
                <c:pt idx="896">
                  <c:v>60.5</c:v>
                </c:pt>
                <c:pt idx="897">
                  <c:v>60.1</c:v>
                </c:pt>
                <c:pt idx="898">
                  <c:v>60.3</c:v>
                </c:pt>
                <c:pt idx="899">
                  <c:v>60.3</c:v>
                </c:pt>
                <c:pt idx="900">
                  <c:v>60.1</c:v>
                </c:pt>
                <c:pt idx="901">
                  <c:v>60.3</c:v>
                </c:pt>
                <c:pt idx="902">
                  <c:v>60.3</c:v>
                </c:pt>
                <c:pt idx="903">
                  <c:v>60.6</c:v>
                </c:pt>
                <c:pt idx="904">
                  <c:v>60.8</c:v>
                </c:pt>
                <c:pt idx="905">
                  <c:v>61</c:v>
                </c:pt>
                <c:pt idx="906">
                  <c:v>60.6</c:v>
                </c:pt>
                <c:pt idx="907">
                  <c:v>60.6</c:v>
                </c:pt>
                <c:pt idx="908">
                  <c:v>61.3</c:v>
                </c:pt>
                <c:pt idx="909">
                  <c:v>61.3</c:v>
                </c:pt>
                <c:pt idx="910">
                  <c:v>61.5</c:v>
                </c:pt>
                <c:pt idx="911">
                  <c:v>61.3</c:v>
                </c:pt>
                <c:pt idx="912">
                  <c:v>61.3</c:v>
                </c:pt>
                <c:pt idx="913">
                  <c:v>61.5</c:v>
                </c:pt>
                <c:pt idx="914">
                  <c:v>61.3</c:v>
                </c:pt>
                <c:pt idx="915">
                  <c:v>61.6</c:v>
                </c:pt>
                <c:pt idx="916">
                  <c:v>61</c:v>
                </c:pt>
                <c:pt idx="917">
                  <c:v>61</c:v>
                </c:pt>
                <c:pt idx="918">
                  <c:v>60.6</c:v>
                </c:pt>
                <c:pt idx="919">
                  <c:v>60.5</c:v>
                </c:pt>
                <c:pt idx="920">
                  <c:v>59.6</c:v>
                </c:pt>
                <c:pt idx="921">
                  <c:v>59.3</c:v>
                </c:pt>
                <c:pt idx="922">
                  <c:v>58.3</c:v>
                </c:pt>
                <c:pt idx="923">
                  <c:v>57.8</c:v>
                </c:pt>
                <c:pt idx="924">
                  <c:v>57.8</c:v>
                </c:pt>
                <c:pt idx="925">
                  <c:v>57.1</c:v>
                </c:pt>
                <c:pt idx="926">
                  <c:v>57.5</c:v>
                </c:pt>
                <c:pt idx="927">
                  <c:v>57.5</c:v>
                </c:pt>
                <c:pt idx="928">
                  <c:v>57.5</c:v>
                </c:pt>
                <c:pt idx="929">
                  <c:v>57.1</c:v>
                </c:pt>
                <c:pt idx="930">
                  <c:v>57.3</c:v>
                </c:pt>
                <c:pt idx="931">
                  <c:v>56.5</c:v>
                </c:pt>
                <c:pt idx="932">
                  <c:v>56.1</c:v>
                </c:pt>
                <c:pt idx="933">
                  <c:v>56</c:v>
                </c:pt>
                <c:pt idx="934">
                  <c:v>55.8</c:v>
                </c:pt>
                <c:pt idx="935">
                  <c:v>25</c:v>
                </c:pt>
                <c:pt idx="936">
                  <c:v>25</c:v>
                </c:pt>
                <c:pt idx="937">
                  <c:v>25</c:v>
                </c:pt>
                <c:pt idx="938">
                  <c:v>25</c:v>
                </c:pt>
                <c:pt idx="939">
                  <c:v>25</c:v>
                </c:pt>
                <c:pt idx="940">
                  <c:v>25</c:v>
                </c:pt>
                <c:pt idx="941">
                  <c:v>25</c:v>
                </c:pt>
                <c:pt idx="942">
                  <c:v>25</c:v>
                </c:pt>
                <c:pt idx="943">
                  <c:v>25</c:v>
                </c:pt>
                <c:pt idx="944">
                  <c:v>25</c:v>
                </c:pt>
                <c:pt idx="945">
                  <c:v>25</c:v>
                </c:pt>
                <c:pt idx="946">
                  <c:v>25</c:v>
                </c:pt>
                <c:pt idx="947">
                  <c:v>25</c:v>
                </c:pt>
                <c:pt idx="948">
                  <c:v>25</c:v>
                </c:pt>
                <c:pt idx="949">
                  <c:v>25</c:v>
                </c:pt>
                <c:pt idx="950">
                  <c:v>25</c:v>
                </c:pt>
                <c:pt idx="951">
                  <c:v>25</c:v>
                </c:pt>
                <c:pt idx="952">
                  <c:v>25</c:v>
                </c:pt>
                <c:pt idx="953">
                  <c:v>25</c:v>
                </c:pt>
                <c:pt idx="954">
                  <c:v>25</c:v>
                </c:pt>
                <c:pt idx="955">
                  <c:v>25</c:v>
                </c:pt>
                <c:pt idx="956">
                  <c:v>25</c:v>
                </c:pt>
                <c:pt idx="957">
                  <c:v>25</c:v>
                </c:pt>
                <c:pt idx="958">
                  <c:v>25</c:v>
                </c:pt>
                <c:pt idx="959">
                  <c:v>25</c:v>
                </c:pt>
                <c:pt idx="960">
                  <c:v>25</c:v>
                </c:pt>
                <c:pt idx="961">
                  <c:v>25</c:v>
                </c:pt>
                <c:pt idx="962">
                  <c:v>25</c:v>
                </c:pt>
                <c:pt idx="963">
                  <c:v>25</c:v>
                </c:pt>
                <c:pt idx="964">
                  <c:v>25</c:v>
                </c:pt>
                <c:pt idx="965">
                  <c:v>25</c:v>
                </c:pt>
                <c:pt idx="966">
                  <c:v>25</c:v>
                </c:pt>
                <c:pt idx="967">
                  <c:v>25</c:v>
                </c:pt>
                <c:pt idx="968">
                  <c:v>25</c:v>
                </c:pt>
                <c:pt idx="969">
                  <c:v>25</c:v>
                </c:pt>
                <c:pt idx="970">
                  <c:v>25</c:v>
                </c:pt>
                <c:pt idx="971">
                  <c:v>25</c:v>
                </c:pt>
                <c:pt idx="972">
                  <c:v>25</c:v>
                </c:pt>
                <c:pt idx="973">
                  <c:v>25</c:v>
                </c:pt>
                <c:pt idx="974">
                  <c:v>25</c:v>
                </c:pt>
                <c:pt idx="975">
                  <c:v>25</c:v>
                </c:pt>
                <c:pt idx="976">
                  <c:v>25</c:v>
                </c:pt>
                <c:pt idx="977">
                  <c:v>25</c:v>
                </c:pt>
                <c:pt idx="978">
                  <c:v>25</c:v>
                </c:pt>
                <c:pt idx="979">
                  <c:v>25</c:v>
                </c:pt>
                <c:pt idx="980">
                  <c:v>25</c:v>
                </c:pt>
                <c:pt idx="981">
                  <c:v>25</c:v>
                </c:pt>
                <c:pt idx="982">
                  <c:v>25</c:v>
                </c:pt>
                <c:pt idx="983">
                  <c:v>25</c:v>
                </c:pt>
                <c:pt idx="984">
                  <c:v>25</c:v>
                </c:pt>
                <c:pt idx="985">
                  <c:v>25</c:v>
                </c:pt>
                <c:pt idx="986">
                  <c:v>25</c:v>
                </c:pt>
                <c:pt idx="987">
                  <c:v>25</c:v>
                </c:pt>
                <c:pt idx="988">
                  <c:v>25</c:v>
                </c:pt>
                <c:pt idx="989">
                  <c:v>51.3</c:v>
                </c:pt>
                <c:pt idx="990">
                  <c:v>51.5</c:v>
                </c:pt>
                <c:pt idx="991">
                  <c:v>53.1</c:v>
                </c:pt>
                <c:pt idx="992">
                  <c:v>54.1</c:v>
                </c:pt>
                <c:pt idx="993">
                  <c:v>54.1</c:v>
                </c:pt>
                <c:pt idx="994">
                  <c:v>54.5</c:v>
                </c:pt>
                <c:pt idx="995">
                  <c:v>54.1</c:v>
                </c:pt>
                <c:pt idx="996">
                  <c:v>54</c:v>
                </c:pt>
                <c:pt idx="997">
                  <c:v>54.1</c:v>
                </c:pt>
                <c:pt idx="998">
                  <c:v>53.6</c:v>
                </c:pt>
                <c:pt idx="999">
                  <c:v>54</c:v>
                </c:pt>
                <c:pt idx="1000">
                  <c:v>54</c:v>
                </c:pt>
                <c:pt idx="1001">
                  <c:v>54</c:v>
                </c:pt>
                <c:pt idx="1002">
                  <c:v>54.6</c:v>
                </c:pt>
                <c:pt idx="1003">
                  <c:v>54.5</c:v>
                </c:pt>
                <c:pt idx="1004">
                  <c:v>54.5</c:v>
                </c:pt>
                <c:pt idx="1005">
                  <c:v>54.6</c:v>
                </c:pt>
                <c:pt idx="1006">
                  <c:v>55.3</c:v>
                </c:pt>
                <c:pt idx="1007">
                  <c:v>56.6</c:v>
                </c:pt>
                <c:pt idx="1008">
                  <c:v>56.8</c:v>
                </c:pt>
                <c:pt idx="1009">
                  <c:v>57.3</c:v>
                </c:pt>
                <c:pt idx="1010">
                  <c:v>58.1</c:v>
                </c:pt>
                <c:pt idx="1011">
                  <c:v>58.3</c:v>
                </c:pt>
                <c:pt idx="1012">
                  <c:v>58.6</c:v>
                </c:pt>
                <c:pt idx="1013">
                  <c:v>59.3</c:v>
                </c:pt>
                <c:pt idx="1014">
                  <c:v>59.6</c:v>
                </c:pt>
                <c:pt idx="1015">
                  <c:v>60</c:v>
                </c:pt>
                <c:pt idx="1016">
                  <c:v>60.8</c:v>
                </c:pt>
                <c:pt idx="1017">
                  <c:v>60.8</c:v>
                </c:pt>
                <c:pt idx="1018">
                  <c:v>61.3</c:v>
                </c:pt>
                <c:pt idx="1019">
                  <c:v>62</c:v>
                </c:pt>
                <c:pt idx="1020">
                  <c:v>62.3</c:v>
                </c:pt>
                <c:pt idx="1021">
                  <c:v>63</c:v>
                </c:pt>
                <c:pt idx="1022">
                  <c:v>63.8</c:v>
                </c:pt>
                <c:pt idx="1023">
                  <c:v>64.099999999999994</c:v>
                </c:pt>
                <c:pt idx="1024">
                  <c:v>65.8</c:v>
                </c:pt>
                <c:pt idx="1025">
                  <c:v>66.5</c:v>
                </c:pt>
                <c:pt idx="1026">
                  <c:v>66.5</c:v>
                </c:pt>
                <c:pt idx="1027">
                  <c:v>66.5</c:v>
                </c:pt>
                <c:pt idx="1028">
                  <c:v>66.5</c:v>
                </c:pt>
                <c:pt idx="1029">
                  <c:v>66.099999999999994</c:v>
                </c:pt>
                <c:pt idx="1030">
                  <c:v>66.8</c:v>
                </c:pt>
                <c:pt idx="1031">
                  <c:v>66.599999999999994</c:v>
                </c:pt>
                <c:pt idx="1032">
                  <c:v>67</c:v>
                </c:pt>
                <c:pt idx="1033">
                  <c:v>66.5</c:v>
                </c:pt>
                <c:pt idx="1034">
                  <c:v>67.099999999999994</c:v>
                </c:pt>
                <c:pt idx="1035">
                  <c:v>67.099999999999994</c:v>
                </c:pt>
                <c:pt idx="1036">
                  <c:v>66.599999999999994</c:v>
                </c:pt>
                <c:pt idx="1037">
                  <c:v>66.099999999999994</c:v>
                </c:pt>
                <c:pt idx="1038">
                  <c:v>66.099999999999994</c:v>
                </c:pt>
                <c:pt idx="1039">
                  <c:v>65.8</c:v>
                </c:pt>
                <c:pt idx="1040">
                  <c:v>66.3</c:v>
                </c:pt>
                <c:pt idx="1041">
                  <c:v>65</c:v>
                </c:pt>
                <c:pt idx="1042">
                  <c:v>65.8</c:v>
                </c:pt>
                <c:pt idx="1043">
                  <c:v>65</c:v>
                </c:pt>
                <c:pt idx="1044">
                  <c:v>65.8</c:v>
                </c:pt>
                <c:pt idx="1045">
                  <c:v>65.5</c:v>
                </c:pt>
                <c:pt idx="1046">
                  <c:v>65.3</c:v>
                </c:pt>
                <c:pt idx="1047">
                  <c:v>65.099999999999994</c:v>
                </c:pt>
                <c:pt idx="1048">
                  <c:v>65.099999999999994</c:v>
                </c:pt>
                <c:pt idx="1049">
                  <c:v>64.5</c:v>
                </c:pt>
                <c:pt idx="1050">
                  <c:v>64.599999999999994</c:v>
                </c:pt>
                <c:pt idx="1051">
                  <c:v>64.8</c:v>
                </c:pt>
                <c:pt idx="1052">
                  <c:v>64.599999999999994</c:v>
                </c:pt>
                <c:pt idx="1053">
                  <c:v>64.099999999999994</c:v>
                </c:pt>
                <c:pt idx="1054">
                  <c:v>64.5</c:v>
                </c:pt>
                <c:pt idx="1055">
                  <c:v>64.3</c:v>
                </c:pt>
                <c:pt idx="1056">
                  <c:v>63.8</c:v>
                </c:pt>
                <c:pt idx="1057">
                  <c:v>64.8</c:v>
                </c:pt>
                <c:pt idx="1058">
                  <c:v>64</c:v>
                </c:pt>
                <c:pt idx="1059">
                  <c:v>63.8</c:v>
                </c:pt>
                <c:pt idx="1060">
                  <c:v>64.3</c:v>
                </c:pt>
                <c:pt idx="1061">
                  <c:v>63.6</c:v>
                </c:pt>
                <c:pt idx="1062">
                  <c:v>64</c:v>
                </c:pt>
                <c:pt idx="1063">
                  <c:v>63.1</c:v>
                </c:pt>
                <c:pt idx="1064">
                  <c:v>63.3</c:v>
                </c:pt>
                <c:pt idx="1065">
                  <c:v>62.6</c:v>
                </c:pt>
                <c:pt idx="1066">
                  <c:v>63</c:v>
                </c:pt>
                <c:pt idx="1067">
                  <c:v>62.1</c:v>
                </c:pt>
                <c:pt idx="1068">
                  <c:v>62.5</c:v>
                </c:pt>
                <c:pt idx="1069">
                  <c:v>62.1</c:v>
                </c:pt>
                <c:pt idx="1070">
                  <c:v>61.5</c:v>
                </c:pt>
                <c:pt idx="1071">
                  <c:v>61.5</c:v>
                </c:pt>
                <c:pt idx="1072">
                  <c:v>61.3</c:v>
                </c:pt>
                <c:pt idx="1073">
                  <c:v>60.6</c:v>
                </c:pt>
                <c:pt idx="1074">
                  <c:v>60.8</c:v>
                </c:pt>
                <c:pt idx="1075">
                  <c:v>60.5</c:v>
                </c:pt>
                <c:pt idx="1076">
                  <c:v>60.1</c:v>
                </c:pt>
                <c:pt idx="1077">
                  <c:v>59.8</c:v>
                </c:pt>
                <c:pt idx="1078">
                  <c:v>59.5</c:v>
                </c:pt>
                <c:pt idx="1079">
                  <c:v>25</c:v>
                </c:pt>
                <c:pt idx="1080">
                  <c:v>25</c:v>
                </c:pt>
                <c:pt idx="1081">
                  <c:v>25</c:v>
                </c:pt>
                <c:pt idx="1082">
                  <c:v>25</c:v>
                </c:pt>
                <c:pt idx="1083">
                  <c:v>25</c:v>
                </c:pt>
                <c:pt idx="1084">
                  <c:v>25</c:v>
                </c:pt>
                <c:pt idx="1085">
                  <c:v>25</c:v>
                </c:pt>
                <c:pt idx="1086">
                  <c:v>25</c:v>
                </c:pt>
                <c:pt idx="1087">
                  <c:v>25</c:v>
                </c:pt>
                <c:pt idx="1088">
                  <c:v>25</c:v>
                </c:pt>
                <c:pt idx="1089">
                  <c:v>25</c:v>
                </c:pt>
                <c:pt idx="1090">
                  <c:v>25</c:v>
                </c:pt>
                <c:pt idx="1091">
                  <c:v>25</c:v>
                </c:pt>
                <c:pt idx="1092">
                  <c:v>25</c:v>
                </c:pt>
                <c:pt idx="1093">
                  <c:v>25</c:v>
                </c:pt>
                <c:pt idx="1094">
                  <c:v>25</c:v>
                </c:pt>
                <c:pt idx="1095">
                  <c:v>25</c:v>
                </c:pt>
                <c:pt idx="1096">
                  <c:v>25</c:v>
                </c:pt>
                <c:pt idx="1097">
                  <c:v>25</c:v>
                </c:pt>
                <c:pt idx="1098">
                  <c:v>25</c:v>
                </c:pt>
                <c:pt idx="1099">
                  <c:v>25</c:v>
                </c:pt>
                <c:pt idx="1100">
                  <c:v>25</c:v>
                </c:pt>
                <c:pt idx="1101">
                  <c:v>25</c:v>
                </c:pt>
                <c:pt idx="1102">
                  <c:v>25</c:v>
                </c:pt>
                <c:pt idx="1103">
                  <c:v>25</c:v>
                </c:pt>
                <c:pt idx="1104">
                  <c:v>25</c:v>
                </c:pt>
                <c:pt idx="1105">
                  <c:v>25</c:v>
                </c:pt>
                <c:pt idx="1106">
                  <c:v>25</c:v>
                </c:pt>
                <c:pt idx="1107">
                  <c:v>25</c:v>
                </c:pt>
                <c:pt idx="1108">
                  <c:v>25</c:v>
                </c:pt>
                <c:pt idx="1109">
                  <c:v>25</c:v>
                </c:pt>
                <c:pt idx="1110">
                  <c:v>25</c:v>
                </c:pt>
                <c:pt idx="1111">
                  <c:v>25</c:v>
                </c:pt>
                <c:pt idx="1112">
                  <c:v>25</c:v>
                </c:pt>
                <c:pt idx="1113">
                  <c:v>25</c:v>
                </c:pt>
                <c:pt idx="1114">
                  <c:v>25</c:v>
                </c:pt>
                <c:pt idx="1115">
                  <c:v>25</c:v>
                </c:pt>
                <c:pt idx="1116">
                  <c:v>25</c:v>
                </c:pt>
                <c:pt idx="1117">
                  <c:v>25</c:v>
                </c:pt>
                <c:pt idx="1118">
                  <c:v>25</c:v>
                </c:pt>
                <c:pt idx="1119">
                  <c:v>25</c:v>
                </c:pt>
                <c:pt idx="1120">
                  <c:v>25</c:v>
                </c:pt>
                <c:pt idx="1121">
                  <c:v>25</c:v>
                </c:pt>
                <c:pt idx="1122">
                  <c:v>25</c:v>
                </c:pt>
                <c:pt idx="1123">
                  <c:v>25</c:v>
                </c:pt>
                <c:pt idx="1124">
                  <c:v>25</c:v>
                </c:pt>
                <c:pt idx="1125">
                  <c:v>25</c:v>
                </c:pt>
                <c:pt idx="1126">
                  <c:v>25</c:v>
                </c:pt>
                <c:pt idx="1127">
                  <c:v>25</c:v>
                </c:pt>
                <c:pt idx="1128">
                  <c:v>25</c:v>
                </c:pt>
                <c:pt idx="1129">
                  <c:v>25</c:v>
                </c:pt>
                <c:pt idx="1130">
                  <c:v>25</c:v>
                </c:pt>
                <c:pt idx="1131">
                  <c:v>25</c:v>
                </c:pt>
                <c:pt idx="1132">
                  <c:v>25</c:v>
                </c:pt>
                <c:pt idx="1133">
                  <c:v>56.5</c:v>
                </c:pt>
                <c:pt idx="1134">
                  <c:v>59.6</c:v>
                </c:pt>
                <c:pt idx="1135">
                  <c:v>59.8</c:v>
                </c:pt>
                <c:pt idx="1136">
                  <c:v>62.8</c:v>
                </c:pt>
                <c:pt idx="1137">
                  <c:v>62.5</c:v>
                </c:pt>
                <c:pt idx="1138">
                  <c:v>63.3</c:v>
                </c:pt>
                <c:pt idx="1139">
                  <c:v>63.5</c:v>
                </c:pt>
                <c:pt idx="1140">
                  <c:v>63.8</c:v>
                </c:pt>
                <c:pt idx="1141">
                  <c:v>63.6</c:v>
                </c:pt>
                <c:pt idx="1142">
                  <c:v>63.3</c:v>
                </c:pt>
                <c:pt idx="1143">
                  <c:v>63.1</c:v>
                </c:pt>
                <c:pt idx="1144">
                  <c:v>63</c:v>
                </c:pt>
                <c:pt idx="1145">
                  <c:v>62.8</c:v>
                </c:pt>
                <c:pt idx="1146">
                  <c:v>63.3</c:v>
                </c:pt>
                <c:pt idx="1147">
                  <c:v>62.5</c:v>
                </c:pt>
                <c:pt idx="1148">
                  <c:v>62.6</c:v>
                </c:pt>
                <c:pt idx="1149">
                  <c:v>62.3</c:v>
                </c:pt>
                <c:pt idx="1150">
                  <c:v>62.5</c:v>
                </c:pt>
                <c:pt idx="1151">
                  <c:v>63</c:v>
                </c:pt>
                <c:pt idx="1152">
                  <c:v>63.1</c:v>
                </c:pt>
                <c:pt idx="1153">
                  <c:v>63.5</c:v>
                </c:pt>
                <c:pt idx="1154">
                  <c:v>64</c:v>
                </c:pt>
                <c:pt idx="1155">
                  <c:v>63.5</c:v>
                </c:pt>
                <c:pt idx="1156">
                  <c:v>64.099999999999994</c:v>
                </c:pt>
                <c:pt idx="1157">
                  <c:v>64.8</c:v>
                </c:pt>
                <c:pt idx="1158">
                  <c:v>64.5</c:v>
                </c:pt>
                <c:pt idx="1159">
                  <c:v>64.5</c:v>
                </c:pt>
                <c:pt idx="1160">
                  <c:v>64.8</c:v>
                </c:pt>
                <c:pt idx="1161">
                  <c:v>65.5</c:v>
                </c:pt>
                <c:pt idx="1162">
                  <c:v>64.8</c:v>
                </c:pt>
                <c:pt idx="1163">
                  <c:v>65.599999999999994</c:v>
                </c:pt>
                <c:pt idx="1164">
                  <c:v>66.099999999999994</c:v>
                </c:pt>
                <c:pt idx="1165">
                  <c:v>66.5</c:v>
                </c:pt>
                <c:pt idx="1166">
                  <c:v>66.099999999999994</c:v>
                </c:pt>
                <c:pt idx="1167">
                  <c:v>66.8</c:v>
                </c:pt>
                <c:pt idx="1168">
                  <c:v>67.099999999999994</c:v>
                </c:pt>
                <c:pt idx="1169">
                  <c:v>66.5</c:v>
                </c:pt>
                <c:pt idx="1170">
                  <c:v>67.3</c:v>
                </c:pt>
                <c:pt idx="1171">
                  <c:v>66.8</c:v>
                </c:pt>
                <c:pt idx="1172">
                  <c:v>67</c:v>
                </c:pt>
                <c:pt idx="1173">
                  <c:v>67.599999999999994</c:v>
                </c:pt>
                <c:pt idx="1174">
                  <c:v>67</c:v>
                </c:pt>
                <c:pt idx="1175">
                  <c:v>67</c:v>
                </c:pt>
                <c:pt idx="1176">
                  <c:v>66.599999999999994</c:v>
                </c:pt>
                <c:pt idx="1177">
                  <c:v>67</c:v>
                </c:pt>
                <c:pt idx="1178">
                  <c:v>66.599999999999994</c:v>
                </c:pt>
                <c:pt idx="1179">
                  <c:v>66.5</c:v>
                </c:pt>
                <c:pt idx="1180">
                  <c:v>66</c:v>
                </c:pt>
                <c:pt idx="1181">
                  <c:v>66.5</c:v>
                </c:pt>
                <c:pt idx="1182">
                  <c:v>66.599999999999994</c:v>
                </c:pt>
                <c:pt idx="1183">
                  <c:v>65.8</c:v>
                </c:pt>
                <c:pt idx="1184">
                  <c:v>65.599999999999994</c:v>
                </c:pt>
                <c:pt idx="1185">
                  <c:v>66</c:v>
                </c:pt>
                <c:pt idx="1186">
                  <c:v>65.8</c:v>
                </c:pt>
                <c:pt idx="1187">
                  <c:v>65.3</c:v>
                </c:pt>
                <c:pt idx="1188">
                  <c:v>65.8</c:v>
                </c:pt>
                <c:pt idx="1189">
                  <c:v>64.599999999999994</c:v>
                </c:pt>
                <c:pt idx="1190">
                  <c:v>64.599999999999994</c:v>
                </c:pt>
                <c:pt idx="1191">
                  <c:v>65</c:v>
                </c:pt>
                <c:pt idx="1192">
                  <c:v>64.5</c:v>
                </c:pt>
                <c:pt idx="1193">
                  <c:v>63.6</c:v>
                </c:pt>
                <c:pt idx="1194">
                  <c:v>63.8</c:v>
                </c:pt>
                <c:pt idx="1195">
                  <c:v>64.099999999999994</c:v>
                </c:pt>
                <c:pt idx="1196">
                  <c:v>64.099999999999994</c:v>
                </c:pt>
                <c:pt idx="1197">
                  <c:v>63.8</c:v>
                </c:pt>
                <c:pt idx="1198">
                  <c:v>63.3</c:v>
                </c:pt>
                <c:pt idx="1199">
                  <c:v>64.8</c:v>
                </c:pt>
                <c:pt idx="1200">
                  <c:v>65.599999999999994</c:v>
                </c:pt>
                <c:pt idx="1201">
                  <c:v>65.099999999999994</c:v>
                </c:pt>
                <c:pt idx="1202">
                  <c:v>65.599999999999994</c:v>
                </c:pt>
                <c:pt idx="1203">
                  <c:v>65.599999999999994</c:v>
                </c:pt>
                <c:pt idx="1204">
                  <c:v>64.8</c:v>
                </c:pt>
                <c:pt idx="1205">
                  <c:v>63.6</c:v>
                </c:pt>
                <c:pt idx="1206">
                  <c:v>63.5</c:v>
                </c:pt>
                <c:pt idx="1207">
                  <c:v>64.099999999999994</c:v>
                </c:pt>
                <c:pt idx="1208">
                  <c:v>62.6</c:v>
                </c:pt>
                <c:pt idx="1209">
                  <c:v>63.5</c:v>
                </c:pt>
                <c:pt idx="1210">
                  <c:v>62.5</c:v>
                </c:pt>
                <c:pt idx="1211">
                  <c:v>61.6</c:v>
                </c:pt>
                <c:pt idx="1212">
                  <c:v>62</c:v>
                </c:pt>
                <c:pt idx="1213">
                  <c:v>62.3</c:v>
                </c:pt>
                <c:pt idx="1214">
                  <c:v>60.8</c:v>
                </c:pt>
                <c:pt idx="1215">
                  <c:v>60.8</c:v>
                </c:pt>
                <c:pt idx="1216">
                  <c:v>60.8</c:v>
                </c:pt>
                <c:pt idx="1217">
                  <c:v>60</c:v>
                </c:pt>
                <c:pt idx="1218">
                  <c:v>59.5</c:v>
                </c:pt>
                <c:pt idx="1219">
                  <c:v>59.6</c:v>
                </c:pt>
                <c:pt idx="1220">
                  <c:v>59.6</c:v>
                </c:pt>
                <c:pt idx="1221">
                  <c:v>59.1</c:v>
                </c:pt>
                <c:pt idx="1222">
                  <c:v>57.5</c:v>
                </c:pt>
                <c:pt idx="1223">
                  <c:v>25</c:v>
                </c:pt>
                <c:pt idx="1224">
                  <c:v>25</c:v>
                </c:pt>
                <c:pt idx="1225">
                  <c:v>25</c:v>
                </c:pt>
                <c:pt idx="1226">
                  <c:v>25</c:v>
                </c:pt>
                <c:pt idx="1227">
                  <c:v>25</c:v>
                </c:pt>
                <c:pt idx="1228">
                  <c:v>25</c:v>
                </c:pt>
                <c:pt idx="1229">
                  <c:v>25</c:v>
                </c:pt>
                <c:pt idx="1230">
                  <c:v>25</c:v>
                </c:pt>
                <c:pt idx="1231">
                  <c:v>25</c:v>
                </c:pt>
                <c:pt idx="1232">
                  <c:v>25</c:v>
                </c:pt>
                <c:pt idx="1233">
                  <c:v>25</c:v>
                </c:pt>
                <c:pt idx="1234">
                  <c:v>25</c:v>
                </c:pt>
                <c:pt idx="1235">
                  <c:v>25</c:v>
                </c:pt>
                <c:pt idx="1236">
                  <c:v>25</c:v>
                </c:pt>
                <c:pt idx="1237">
                  <c:v>25</c:v>
                </c:pt>
                <c:pt idx="1238">
                  <c:v>25</c:v>
                </c:pt>
                <c:pt idx="1239">
                  <c:v>25</c:v>
                </c:pt>
                <c:pt idx="1240">
                  <c:v>25</c:v>
                </c:pt>
                <c:pt idx="1241">
                  <c:v>25</c:v>
                </c:pt>
                <c:pt idx="1242">
                  <c:v>25</c:v>
                </c:pt>
                <c:pt idx="1243">
                  <c:v>25</c:v>
                </c:pt>
                <c:pt idx="1244">
                  <c:v>25</c:v>
                </c:pt>
                <c:pt idx="1245">
                  <c:v>25</c:v>
                </c:pt>
                <c:pt idx="1246">
                  <c:v>25</c:v>
                </c:pt>
                <c:pt idx="1247">
                  <c:v>25</c:v>
                </c:pt>
                <c:pt idx="1248">
                  <c:v>25</c:v>
                </c:pt>
                <c:pt idx="1249">
                  <c:v>25</c:v>
                </c:pt>
                <c:pt idx="1250">
                  <c:v>25</c:v>
                </c:pt>
                <c:pt idx="1251">
                  <c:v>25</c:v>
                </c:pt>
                <c:pt idx="1252">
                  <c:v>25</c:v>
                </c:pt>
                <c:pt idx="1253">
                  <c:v>25</c:v>
                </c:pt>
                <c:pt idx="1254">
                  <c:v>25</c:v>
                </c:pt>
                <c:pt idx="1255">
                  <c:v>25</c:v>
                </c:pt>
                <c:pt idx="1256">
                  <c:v>25</c:v>
                </c:pt>
                <c:pt idx="1257">
                  <c:v>25</c:v>
                </c:pt>
                <c:pt idx="1258">
                  <c:v>25</c:v>
                </c:pt>
                <c:pt idx="1259">
                  <c:v>25</c:v>
                </c:pt>
                <c:pt idx="1260">
                  <c:v>25</c:v>
                </c:pt>
                <c:pt idx="1261">
                  <c:v>25</c:v>
                </c:pt>
                <c:pt idx="1262">
                  <c:v>25</c:v>
                </c:pt>
                <c:pt idx="1263">
                  <c:v>25</c:v>
                </c:pt>
                <c:pt idx="1264">
                  <c:v>25</c:v>
                </c:pt>
                <c:pt idx="1265">
                  <c:v>25</c:v>
                </c:pt>
                <c:pt idx="1266">
                  <c:v>25</c:v>
                </c:pt>
                <c:pt idx="1267">
                  <c:v>25</c:v>
                </c:pt>
                <c:pt idx="1268">
                  <c:v>25</c:v>
                </c:pt>
                <c:pt idx="1269">
                  <c:v>25</c:v>
                </c:pt>
                <c:pt idx="1270">
                  <c:v>25</c:v>
                </c:pt>
                <c:pt idx="1271">
                  <c:v>25</c:v>
                </c:pt>
                <c:pt idx="1272">
                  <c:v>25</c:v>
                </c:pt>
                <c:pt idx="1273">
                  <c:v>25</c:v>
                </c:pt>
                <c:pt idx="1274">
                  <c:v>25</c:v>
                </c:pt>
                <c:pt idx="1275">
                  <c:v>25</c:v>
                </c:pt>
                <c:pt idx="1276">
                  <c:v>25</c:v>
                </c:pt>
                <c:pt idx="1277">
                  <c:v>53.8</c:v>
                </c:pt>
                <c:pt idx="1278">
                  <c:v>54.6</c:v>
                </c:pt>
                <c:pt idx="1279">
                  <c:v>56.6</c:v>
                </c:pt>
                <c:pt idx="1280">
                  <c:v>58.1</c:v>
                </c:pt>
                <c:pt idx="1281">
                  <c:v>58.5</c:v>
                </c:pt>
                <c:pt idx="1282">
                  <c:v>59</c:v>
                </c:pt>
                <c:pt idx="1283">
                  <c:v>59.6</c:v>
                </c:pt>
                <c:pt idx="1284">
                  <c:v>59.8</c:v>
                </c:pt>
                <c:pt idx="1285">
                  <c:v>59.6</c:v>
                </c:pt>
                <c:pt idx="1286">
                  <c:v>59.1</c:v>
                </c:pt>
                <c:pt idx="1287">
                  <c:v>59</c:v>
                </c:pt>
                <c:pt idx="1288">
                  <c:v>59</c:v>
                </c:pt>
                <c:pt idx="1289">
                  <c:v>58.6</c:v>
                </c:pt>
                <c:pt idx="1290">
                  <c:v>58.8</c:v>
                </c:pt>
                <c:pt idx="1291">
                  <c:v>58.5</c:v>
                </c:pt>
                <c:pt idx="1292">
                  <c:v>58.6</c:v>
                </c:pt>
                <c:pt idx="1293">
                  <c:v>58.3</c:v>
                </c:pt>
                <c:pt idx="1294">
                  <c:v>58.6</c:v>
                </c:pt>
                <c:pt idx="1295">
                  <c:v>59.1</c:v>
                </c:pt>
                <c:pt idx="1296">
                  <c:v>59.1</c:v>
                </c:pt>
                <c:pt idx="1297">
                  <c:v>59.3</c:v>
                </c:pt>
                <c:pt idx="1298">
                  <c:v>59.1</c:v>
                </c:pt>
                <c:pt idx="1299">
                  <c:v>59.5</c:v>
                </c:pt>
                <c:pt idx="1300">
                  <c:v>59.5</c:v>
                </c:pt>
                <c:pt idx="1301">
                  <c:v>59.6</c:v>
                </c:pt>
                <c:pt idx="1302">
                  <c:v>59.6</c:v>
                </c:pt>
                <c:pt idx="1303">
                  <c:v>59.6</c:v>
                </c:pt>
                <c:pt idx="1304">
                  <c:v>59.8</c:v>
                </c:pt>
                <c:pt idx="1305">
                  <c:v>59.6</c:v>
                </c:pt>
                <c:pt idx="1306">
                  <c:v>59.8</c:v>
                </c:pt>
                <c:pt idx="1307">
                  <c:v>60</c:v>
                </c:pt>
                <c:pt idx="1308">
                  <c:v>60</c:v>
                </c:pt>
                <c:pt idx="1309">
                  <c:v>60</c:v>
                </c:pt>
                <c:pt idx="1310">
                  <c:v>60</c:v>
                </c:pt>
                <c:pt idx="1311">
                  <c:v>60.1</c:v>
                </c:pt>
                <c:pt idx="1312">
                  <c:v>61</c:v>
                </c:pt>
                <c:pt idx="1313">
                  <c:v>61.5</c:v>
                </c:pt>
                <c:pt idx="1314">
                  <c:v>61.6</c:v>
                </c:pt>
                <c:pt idx="1315">
                  <c:v>61.6</c:v>
                </c:pt>
                <c:pt idx="1316">
                  <c:v>62.1</c:v>
                </c:pt>
                <c:pt idx="1317">
                  <c:v>62.3</c:v>
                </c:pt>
                <c:pt idx="1318">
                  <c:v>62.6</c:v>
                </c:pt>
                <c:pt idx="1319">
                  <c:v>63.1</c:v>
                </c:pt>
                <c:pt idx="1320">
                  <c:v>62.5</c:v>
                </c:pt>
                <c:pt idx="1321">
                  <c:v>63</c:v>
                </c:pt>
                <c:pt idx="1322">
                  <c:v>63.1</c:v>
                </c:pt>
                <c:pt idx="1323">
                  <c:v>63.3</c:v>
                </c:pt>
                <c:pt idx="1324">
                  <c:v>63.3</c:v>
                </c:pt>
                <c:pt idx="1325">
                  <c:v>63.1</c:v>
                </c:pt>
                <c:pt idx="1326">
                  <c:v>63.5</c:v>
                </c:pt>
                <c:pt idx="1327">
                  <c:v>63.1</c:v>
                </c:pt>
                <c:pt idx="1328">
                  <c:v>63.1</c:v>
                </c:pt>
                <c:pt idx="1329">
                  <c:v>63.1</c:v>
                </c:pt>
                <c:pt idx="1330">
                  <c:v>63.3</c:v>
                </c:pt>
                <c:pt idx="1331">
                  <c:v>63.1</c:v>
                </c:pt>
                <c:pt idx="1332">
                  <c:v>63</c:v>
                </c:pt>
                <c:pt idx="1333">
                  <c:v>63.3</c:v>
                </c:pt>
                <c:pt idx="1334">
                  <c:v>63.5</c:v>
                </c:pt>
                <c:pt idx="1335">
                  <c:v>63.1</c:v>
                </c:pt>
                <c:pt idx="1336">
                  <c:v>63.1</c:v>
                </c:pt>
                <c:pt idx="1337">
                  <c:v>63.6</c:v>
                </c:pt>
                <c:pt idx="1338">
                  <c:v>63.3</c:v>
                </c:pt>
                <c:pt idx="1339">
                  <c:v>63.1</c:v>
                </c:pt>
                <c:pt idx="1340">
                  <c:v>62.8</c:v>
                </c:pt>
                <c:pt idx="1341">
                  <c:v>62.5</c:v>
                </c:pt>
                <c:pt idx="1342">
                  <c:v>62.5</c:v>
                </c:pt>
                <c:pt idx="1343">
                  <c:v>62.3</c:v>
                </c:pt>
                <c:pt idx="1344">
                  <c:v>62.3</c:v>
                </c:pt>
                <c:pt idx="1345">
                  <c:v>62.1</c:v>
                </c:pt>
                <c:pt idx="1346">
                  <c:v>62.3</c:v>
                </c:pt>
                <c:pt idx="1347">
                  <c:v>62</c:v>
                </c:pt>
                <c:pt idx="1348">
                  <c:v>62.1</c:v>
                </c:pt>
                <c:pt idx="1349">
                  <c:v>61.5</c:v>
                </c:pt>
                <c:pt idx="1350">
                  <c:v>61.6</c:v>
                </c:pt>
                <c:pt idx="1351">
                  <c:v>61.5</c:v>
                </c:pt>
                <c:pt idx="1352">
                  <c:v>61</c:v>
                </c:pt>
                <c:pt idx="1353">
                  <c:v>61.1</c:v>
                </c:pt>
                <c:pt idx="1354">
                  <c:v>60.3</c:v>
                </c:pt>
                <c:pt idx="1355">
                  <c:v>60.1</c:v>
                </c:pt>
                <c:pt idx="1356">
                  <c:v>59.8</c:v>
                </c:pt>
                <c:pt idx="1357">
                  <c:v>59.3</c:v>
                </c:pt>
                <c:pt idx="1358">
                  <c:v>59.3</c:v>
                </c:pt>
                <c:pt idx="1359">
                  <c:v>59</c:v>
                </c:pt>
                <c:pt idx="1360">
                  <c:v>59.1</c:v>
                </c:pt>
                <c:pt idx="1361">
                  <c:v>58.3</c:v>
                </c:pt>
                <c:pt idx="1362">
                  <c:v>58.1</c:v>
                </c:pt>
                <c:pt idx="1363">
                  <c:v>57.6</c:v>
                </c:pt>
                <c:pt idx="1364">
                  <c:v>57</c:v>
                </c:pt>
                <c:pt idx="1365">
                  <c:v>56.8</c:v>
                </c:pt>
                <c:pt idx="1366">
                  <c:v>56.5</c:v>
                </c:pt>
                <c:pt idx="1367">
                  <c:v>25</c:v>
                </c:pt>
                <c:pt idx="1368">
                  <c:v>25</c:v>
                </c:pt>
                <c:pt idx="1369">
                  <c:v>25</c:v>
                </c:pt>
                <c:pt idx="1370">
                  <c:v>25</c:v>
                </c:pt>
                <c:pt idx="1371">
                  <c:v>25</c:v>
                </c:pt>
                <c:pt idx="1372">
                  <c:v>25</c:v>
                </c:pt>
                <c:pt idx="1373">
                  <c:v>25</c:v>
                </c:pt>
                <c:pt idx="1374">
                  <c:v>25</c:v>
                </c:pt>
                <c:pt idx="1375">
                  <c:v>25</c:v>
                </c:pt>
                <c:pt idx="1376">
                  <c:v>25</c:v>
                </c:pt>
                <c:pt idx="1377">
                  <c:v>25</c:v>
                </c:pt>
                <c:pt idx="1378">
                  <c:v>25</c:v>
                </c:pt>
                <c:pt idx="1379">
                  <c:v>25</c:v>
                </c:pt>
                <c:pt idx="1380">
                  <c:v>25</c:v>
                </c:pt>
                <c:pt idx="1381">
                  <c:v>25</c:v>
                </c:pt>
                <c:pt idx="1382">
                  <c:v>25</c:v>
                </c:pt>
                <c:pt idx="1383">
                  <c:v>25</c:v>
                </c:pt>
                <c:pt idx="1384">
                  <c:v>25</c:v>
                </c:pt>
                <c:pt idx="1385">
                  <c:v>25</c:v>
                </c:pt>
                <c:pt idx="1386">
                  <c:v>25</c:v>
                </c:pt>
                <c:pt idx="1387">
                  <c:v>25</c:v>
                </c:pt>
                <c:pt idx="1388">
                  <c:v>25</c:v>
                </c:pt>
                <c:pt idx="1389">
                  <c:v>25</c:v>
                </c:pt>
                <c:pt idx="1390">
                  <c:v>25</c:v>
                </c:pt>
                <c:pt idx="1391">
                  <c:v>25</c:v>
                </c:pt>
                <c:pt idx="1392">
                  <c:v>25</c:v>
                </c:pt>
                <c:pt idx="1393">
                  <c:v>25</c:v>
                </c:pt>
                <c:pt idx="1394">
                  <c:v>25</c:v>
                </c:pt>
                <c:pt idx="1395">
                  <c:v>25</c:v>
                </c:pt>
                <c:pt idx="1396">
                  <c:v>25</c:v>
                </c:pt>
                <c:pt idx="1397">
                  <c:v>25</c:v>
                </c:pt>
                <c:pt idx="1398">
                  <c:v>25</c:v>
                </c:pt>
                <c:pt idx="1399">
                  <c:v>25</c:v>
                </c:pt>
                <c:pt idx="1400">
                  <c:v>25</c:v>
                </c:pt>
                <c:pt idx="1401">
                  <c:v>25</c:v>
                </c:pt>
                <c:pt idx="1402">
                  <c:v>25</c:v>
                </c:pt>
                <c:pt idx="1403">
                  <c:v>25</c:v>
                </c:pt>
                <c:pt idx="1404">
                  <c:v>25</c:v>
                </c:pt>
                <c:pt idx="1405">
                  <c:v>25</c:v>
                </c:pt>
                <c:pt idx="1406">
                  <c:v>25</c:v>
                </c:pt>
                <c:pt idx="1407">
                  <c:v>25</c:v>
                </c:pt>
                <c:pt idx="1408">
                  <c:v>25</c:v>
                </c:pt>
                <c:pt idx="1409">
                  <c:v>25</c:v>
                </c:pt>
                <c:pt idx="1410">
                  <c:v>25</c:v>
                </c:pt>
                <c:pt idx="1411">
                  <c:v>25</c:v>
                </c:pt>
                <c:pt idx="1412">
                  <c:v>25</c:v>
                </c:pt>
                <c:pt idx="1413">
                  <c:v>25</c:v>
                </c:pt>
                <c:pt idx="1414">
                  <c:v>25</c:v>
                </c:pt>
                <c:pt idx="1415">
                  <c:v>25</c:v>
                </c:pt>
                <c:pt idx="1416">
                  <c:v>25</c:v>
                </c:pt>
                <c:pt idx="1417">
                  <c:v>25</c:v>
                </c:pt>
                <c:pt idx="1418">
                  <c:v>25</c:v>
                </c:pt>
                <c:pt idx="1419">
                  <c:v>25</c:v>
                </c:pt>
                <c:pt idx="1420">
                  <c:v>25</c:v>
                </c:pt>
                <c:pt idx="1421">
                  <c:v>51.8</c:v>
                </c:pt>
                <c:pt idx="1422">
                  <c:v>52.1</c:v>
                </c:pt>
                <c:pt idx="1423">
                  <c:v>53.5</c:v>
                </c:pt>
                <c:pt idx="1424">
                  <c:v>55</c:v>
                </c:pt>
                <c:pt idx="1425">
                  <c:v>54.8</c:v>
                </c:pt>
                <c:pt idx="1426">
                  <c:v>55</c:v>
                </c:pt>
                <c:pt idx="1427">
                  <c:v>54.8</c:v>
                </c:pt>
                <c:pt idx="1428">
                  <c:v>54.8</c:v>
                </c:pt>
                <c:pt idx="1429">
                  <c:v>54.5</c:v>
                </c:pt>
                <c:pt idx="1430">
                  <c:v>54</c:v>
                </c:pt>
                <c:pt idx="1431">
                  <c:v>53.5</c:v>
                </c:pt>
                <c:pt idx="1432">
                  <c:v>54</c:v>
                </c:pt>
                <c:pt idx="1433">
                  <c:v>54.1</c:v>
                </c:pt>
                <c:pt idx="1434">
                  <c:v>54.1</c:v>
                </c:pt>
                <c:pt idx="1435">
                  <c:v>54</c:v>
                </c:pt>
                <c:pt idx="1436">
                  <c:v>54.3</c:v>
                </c:pt>
                <c:pt idx="1437">
                  <c:v>54.1</c:v>
                </c:pt>
                <c:pt idx="1438">
                  <c:v>54</c:v>
                </c:pt>
                <c:pt idx="1439">
                  <c:v>53.3</c:v>
                </c:pt>
                <c:pt idx="1440">
                  <c:v>53.3</c:v>
                </c:pt>
                <c:pt idx="1441">
                  <c:v>53.5</c:v>
                </c:pt>
                <c:pt idx="1442">
                  <c:v>54</c:v>
                </c:pt>
                <c:pt idx="1443">
                  <c:v>54</c:v>
                </c:pt>
                <c:pt idx="1444">
                  <c:v>54.6</c:v>
                </c:pt>
                <c:pt idx="1445">
                  <c:v>55</c:v>
                </c:pt>
                <c:pt idx="1446">
                  <c:v>55.3</c:v>
                </c:pt>
                <c:pt idx="1447">
                  <c:v>56</c:v>
                </c:pt>
                <c:pt idx="1448">
                  <c:v>55.6</c:v>
                </c:pt>
                <c:pt idx="1449">
                  <c:v>56.1</c:v>
                </c:pt>
                <c:pt idx="1450">
                  <c:v>56.3</c:v>
                </c:pt>
                <c:pt idx="1451">
                  <c:v>56.3</c:v>
                </c:pt>
                <c:pt idx="1452">
                  <c:v>56.5</c:v>
                </c:pt>
                <c:pt idx="1453">
                  <c:v>56.8</c:v>
                </c:pt>
                <c:pt idx="1454">
                  <c:v>57.3</c:v>
                </c:pt>
                <c:pt idx="1455">
                  <c:v>57.8</c:v>
                </c:pt>
                <c:pt idx="1456">
                  <c:v>58.3</c:v>
                </c:pt>
                <c:pt idx="1457">
                  <c:v>58.8</c:v>
                </c:pt>
                <c:pt idx="1458">
                  <c:v>58.8</c:v>
                </c:pt>
                <c:pt idx="1459">
                  <c:v>58.8</c:v>
                </c:pt>
                <c:pt idx="1460">
                  <c:v>59.5</c:v>
                </c:pt>
                <c:pt idx="1461">
                  <c:v>59.1</c:v>
                </c:pt>
                <c:pt idx="1462">
                  <c:v>59.1</c:v>
                </c:pt>
                <c:pt idx="1463">
                  <c:v>59.5</c:v>
                </c:pt>
                <c:pt idx="1464">
                  <c:v>59.8</c:v>
                </c:pt>
                <c:pt idx="1465">
                  <c:v>59.8</c:v>
                </c:pt>
                <c:pt idx="1466">
                  <c:v>60.5</c:v>
                </c:pt>
                <c:pt idx="1467">
                  <c:v>60.6</c:v>
                </c:pt>
                <c:pt idx="1468">
                  <c:v>60.6</c:v>
                </c:pt>
                <c:pt idx="1469">
                  <c:v>60.1</c:v>
                </c:pt>
                <c:pt idx="1470">
                  <c:v>60.6</c:v>
                </c:pt>
                <c:pt idx="1471">
                  <c:v>60.1</c:v>
                </c:pt>
                <c:pt idx="1472">
                  <c:v>60.3</c:v>
                </c:pt>
                <c:pt idx="1473">
                  <c:v>60.6</c:v>
                </c:pt>
                <c:pt idx="1474">
                  <c:v>60.5</c:v>
                </c:pt>
                <c:pt idx="1475">
                  <c:v>60.3</c:v>
                </c:pt>
                <c:pt idx="1476">
                  <c:v>60.8</c:v>
                </c:pt>
                <c:pt idx="1477">
                  <c:v>60.1</c:v>
                </c:pt>
                <c:pt idx="1478">
                  <c:v>60.5</c:v>
                </c:pt>
                <c:pt idx="1479">
                  <c:v>60.5</c:v>
                </c:pt>
                <c:pt idx="1480">
                  <c:v>60.5</c:v>
                </c:pt>
                <c:pt idx="1481">
                  <c:v>60.6</c:v>
                </c:pt>
                <c:pt idx="1482">
                  <c:v>60.5</c:v>
                </c:pt>
                <c:pt idx="1483">
                  <c:v>60.6</c:v>
                </c:pt>
                <c:pt idx="1484">
                  <c:v>60.6</c:v>
                </c:pt>
                <c:pt idx="1485">
                  <c:v>60.6</c:v>
                </c:pt>
                <c:pt idx="1486">
                  <c:v>60.5</c:v>
                </c:pt>
                <c:pt idx="1487">
                  <c:v>60</c:v>
                </c:pt>
                <c:pt idx="1488">
                  <c:v>60.3</c:v>
                </c:pt>
                <c:pt idx="1489">
                  <c:v>60.1</c:v>
                </c:pt>
                <c:pt idx="1490">
                  <c:v>59.5</c:v>
                </c:pt>
                <c:pt idx="1491">
                  <c:v>59.8</c:v>
                </c:pt>
                <c:pt idx="1492">
                  <c:v>59.3</c:v>
                </c:pt>
                <c:pt idx="1493">
                  <c:v>59.1</c:v>
                </c:pt>
                <c:pt idx="1494">
                  <c:v>59</c:v>
                </c:pt>
                <c:pt idx="1495">
                  <c:v>58.8</c:v>
                </c:pt>
                <c:pt idx="1496">
                  <c:v>58.6</c:v>
                </c:pt>
                <c:pt idx="1497">
                  <c:v>58.3</c:v>
                </c:pt>
                <c:pt idx="1498">
                  <c:v>58</c:v>
                </c:pt>
                <c:pt idx="1499">
                  <c:v>57.8</c:v>
                </c:pt>
                <c:pt idx="1500">
                  <c:v>57.5</c:v>
                </c:pt>
                <c:pt idx="1501">
                  <c:v>57.5</c:v>
                </c:pt>
                <c:pt idx="1502">
                  <c:v>57</c:v>
                </c:pt>
                <c:pt idx="1503">
                  <c:v>56.8</c:v>
                </c:pt>
                <c:pt idx="1504">
                  <c:v>56.5</c:v>
                </c:pt>
                <c:pt idx="1505">
                  <c:v>57.3</c:v>
                </c:pt>
                <c:pt idx="1506">
                  <c:v>57.3</c:v>
                </c:pt>
                <c:pt idx="1507">
                  <c:v>57.3</c:v>
                </c:pt>
                <c:pt idx="1508">
                  <c:v>57.1</c:v>
                </c:pt>
                <c:pt idx="1509">
                  <c:v>56.6</c:v>
                </c:pt>
                <c:pt idx="1510">
                  <c:v>56.5</c:v>
                </c:pt>
                <c:pt idx="1511">
                  <c:v>25</c:v>
                </c:pt>
                <c:pt idx="1512">
                  <c:v>25</c:v>
                </c:pt>
                <c:pt idx="1513">
                  <c:v>25</c:v>
                </c:pt>
                <c:pt idx="1514">
                  <c:v>25</c:v>
                </c:pt>
                <c:pt idx="1515">
                  <c:v>25</c:v>
                </c:pt>
                <c:pt idx="1516">
                  <c:v>25</c:v>
                </c:pt>
                <c:pt idx="1517">
                  <c:v>25</c:v>
                </c:pt>
                <c:pt idx="1518">
                  <c:v>25</c:v>
                </c:pt>
                <c:pt idx="1519">
                  <c:v>25</c:v>
                </c:pt>
                <c:pt idx="1520">
                  <c:v>25</c:v>
                </c:pt>
                <c:pt idx="1521">
                  <c:v>25</c:v>
                </c:pt>
                <c:pt idx="1522">
                  <c:v>25</c:v>
                </c:pt>
                <c:pt idx="1523">
                  <c:v>25</c:v>
                </c:pt>
                <c:pt idx="1524">
                  <c:v>25</c:v>
                </c:pt>
                <c:pt idx="1525">
                  <c:v>25</c:v>
                </c:pt>
                <c:pt idx="1526">
                  <c:v>25</c:v>
                </c:pt>
                <c:pt idx="1527">
                  <c:v>25</c:v>
                </c:pt>
                <c:pt idx="1528">
                  <c:v>25</c:v>
                </c:pt>
                <c:pt idx="1529">
                  <c:v>25</c:v>
                </c:pt>
                <c:pt idx="1530">
                  <c:v>25</c:v>
                </c:pt>
                <c:pt idx="1531">
                  <c:v>25</c:v>
                </c:pt>
                <c:pt idx="1532">
                  <c:v>25</c:v>
                </c:pt>
                <c:pt idx="1533">
                  <c:v>25</c:v>
                </c:pt>
                <c:pt idx="1534">
                  <c:v>25</c:v>
                </c:pt>
                <c:pt idx="1535">
                  <c:v>25</c:v>
                </c:pt>
                <c:pt idx="1536">
                  <c:v>25</c:v>
                </c:pt>
                <c:pt idx="1537">
                  <c:v>25</c:v>
                </c:pt>
                <c:pt idx="1538">
                  <c:v>25</c:v>
                </c:pt>
                <c:pt idx="1539">
                  <c:v>25</c:v>
                </c:pt>
                <c:pt idx="1540">
                  <c:v>25</c:v>
                </c:pt>
                <c:pt idx="1541">
                  <c:v>25</c:v>
                </c:pt>
                <c:pt idx="1542">
                  <c:v>25</c:v>
                </c:pt>
                <c:pt idx="1543">
                  <c:v>25</c:v>
                </c:pt>
                <c:pt idx="1544">
                  <c:v>25</c:v>
                </c:pt>
                <c:pt idx="1545">
                  <c:v>25</c:v>
                </c:pt>
                <c:pt idx="1546">
                  <c:v>25</c:v>
                </c:pt>
                <c:pt idx="1547">
                  <c:v>25</c:v>
                </c:pt>
                <c:pt idx="1548">
                  <c:v>25</c:v>
                </c:pt>
                <c:pt idx="1549">
                  <c:v>25</c:v>
                </c:pt>
                <c:pt idx="1550">
                  <c:v>25</c:v>
                </c:pt>
                <c:pt idx="1551">
                  <c:v>25</c:v>
                </c:pt>
                <c:pt idx="1552">
                  <c:v>25</c:v>
                </c:pt>
                <c:pt idx="1553">
                  <c:v>25</c:v>
                </c:pt>
                <c:pt idx="1554">
                  <c:v>25</c:v>
                </c:pt>
                <c:pt idx="1555">
                  <c:v>25</c:v>
                </c:pt>
                <c:pt idx="1556">
                  <c:v>25</c:v>
                </c:pt>
                <c:pt idx="1557">
                  <c:v>25</c:v>
                </c:pt>
                <c:pt idx="1558">
                  <c:v>25</c:v>
                </c:pt>
                <c:pt idx="1559">
                  <c:v>25</c:v>
                </c:pt>
                <c:pt idx="1560">
                  <c:v>25</c:v>
                </c:pt>
                <c:pt idx="1561">
                  <c:v>25</c:v>
                </c:pt>
                <c:pt idx="1562">
                  <c:v>25</c:v>
                </c:pt>
                <c:pt idx="1563">
                  <c:v>25</c:v>
                </c:pt>
                <c:pt idx="1564">
                  <c:v>25</c:v>
                </c:pt>
                <c:pt idx="1565">
                  <c:v>25</c:v>
                </c:pt>
                <c:pt idx="1566">
                  <c:v>25</c:v>
                </c:pt>
                <c:pt idx="1567">
                  <c:v>25</c:v>
                </c:pt>
                <c:pt idx="1568">
                  <c:v>25</c:v>
                </c:pt>
                <c:pt idx="1569">
                  <c:v>25</c:v>
                </c:pt>
                <c:pt idx="1570">
                  <c:v>25</c:v>
                </c:pt>
                <c:pt idx="1571">
                  <c:v>49.8</c:v>
                </c:pt>
                <c:pt idx="1572">
                  <c:v>51.3</c:v>
                </c:pt>
                <c:pt idx="1573">
                  <c:v>52.1</c:v>
                </c:pt>
                <c:pt idx="1574">
                  <c:v>53.6</c:v>
                </c:pt>
                <c:pt idx="1575">
                  <c:v>53.8</c:v>
                </c:pt>
                <c:pt idx="1576">
                  <c:v>54.1</c:v>
                </c:pt>
                <c:pt idx="1577">
                  <c:v>54.3</c:v>
                </c:pt>
                <c:pt idx="1578">
                  <c:v>54.6</c:v>
                </c:pt>
                <c:pt idx="1579">
                  <c:v>53.8</c:v>
                </c:pt>
                <c:pt idx="1580">
                  <c:v>54.1</c:v>
                </c:pt>
                <c:pt idx="1581">
                  <c:v>54.1</c:v>
                </c:pt>
                <c:pt idx="1582">
                  <c:v>54.3</c:v>
                </c:pt>
                <c:pt idx="1583">
                  <c:v>54.3</c:v>
                </c:pt>
                <c:pt idx="1584">
                  <c:v>54.5</c:v>
                </c:pt>
                <c:pt idx="1585">
                  <c:v>56</c:v>
                </c:pt>
                <c:pt idx="1586">
                  <c:v>56</c:v>
                </c:pt>
                <c:pt idx="1587">
                  <c:v>56</c:v>
                </c:pt>
                <c:pt idx="1588">
                  <c:v>55.6</c:v>
                </c:pt>
                <c:pt idx="1589">
                  <c:v>55</c:v>
                </c:pt>
                <c:pt idx="1590">
                  <c:v>54.6</c:v>
                </c:pt>
                <c:pt idx="1591">
                  <c:v>54.5</c:v>
                </c:pt>
                <c:pt idx="1592">
                  <c:v>54.8</c:v>
                </c:pt>
                <c:pt idx="1593">
                  <c:v>54.3</c:v>
                </c:pt>
                <c:pt idx="1594">
                  <c:v>54.1</c:v>
                </c:pt>
                <c:pt idx="1595">
                  <c:v>54.3</c:v>
                </c:pt>
                <c:pt idx="1596">
                  <c:v>54.5</c:v>
                </c:pt>
                <c:pt idx="1597">
                  <c:v>54.6</c:v>
                </c:pt>
                <c:pt idx="1598">
                  <c:v>54.6</c:v>
                </c:pt>
                <c:pt idx="1599">
                  <c:v>54.6</c:v>
                </c:pt>
                <c:pt idx="1600">
                  <c:v>55</c:v>
                </c:pt>
                <c:pt idx="1601">
                  <c:v>54.6</c:v>
                </c:pt>
                <c:pt idx="1602">
                  <c:v>55.3</c:v>
                </c:pt>
                <c:pt idx="1603">
                  <c:v>55.5</c:v>
                </c:pt>
                <c:pt idx="1604">
                  <c:v>55.5</c:v>
                </c:pt>
                <c:pt idx="1605">
                  <c:v>55.8</c:v>
                </c:pt>
                <c:pt idx="1606">
                  <c:v>56.5</c:v>
                </c:pt>
                <c:pt idx="1607">
                  <c:v>57</c:v>
                </c:pt>
                <c:pt idx="1608">
                  <c:v>57</c:v>
                </c:pt>
                <c:pt idx="1609">
                  <c:v>57.5</c:v>
                </c:pt>
                <c:pt idx="1610">
                  <c:v>56.3</c:v>
                </c:pt>
                <c:pt idx="1611">
                  <c:v>57</c:v>
                </c:pt>
                <c:pt idx="1612">
                  <c:v>25</c:v>
                </c:pt>
                <c:pt idx="1613">
                  <c:v>25</c:v>
                </c:pt>
                <c:pt idx="1614">
                  <c:v>25</c:v>
                </c:pt>
                <c:pt idx="1615">
                  <c:v>25</c:v>
                </c:pt>
                <c:pt idx="1616">
                  <c:v>25</c:v>
                </c:pt>
                <c:pt idx="1617">
                  <c:v>25</c:v>
                </c:pt>
                <c:pt idx="1618">
                  <c:v>25</c:v>
                </c:pt>
                <c:pt idx="1619">
                  <c:v>25</c:v>
                </c:pt>
                <c:pt idx="1620">
                  <c:v>25</c:v>
                </c:pt>
                <c:pt idx="1621">
                  <c:v>25</c:v>
                </c:pt>
                <c:pt idx="1622">
                  <c:v>25</c:v>
                </c:pt>
                <c:pt idx="1623">
                  <c:v>25</c:v>
                </c:pt>
                <c:pt idx="1624">
                  <c:v>25</c:v>
                </c:pt>
                <c:pt idx="1625">
                  <c:v>25</c:v>
                </c:pt>
                <c:pt idx="1626">
                  <c:v>25</c:v>
                </c:pt>
                <c:pt idx="1627">
                  <c:v>25</c:v>
                </c:pt>
                <c:pt idx="1628">
                  <c:v>25</c:v>
                </c:pt>
                <c:pt idx="1629">
                  <c:v>25</c:v>
                </c:pt>
                <c:pt idx="1630">
                  <c:v>25</c:v>
                </c:pt>
                <c:pt idx="1631">
                  <c:v>25</c:v>
                </c:pt>
                <c:pt idx="1632">
                  <c:v>25</c:v>
                </c:pt>
                <c:pt idx="1633">
                  <c:v>25</c:v>
                </c:pt>
                <c:pt idx="1634">
                  <c:v>25</c:v>
                </c:pt>
                <c:pt idx="1635">
                  <c:v>25</c:v>
                </c:pt>
                <c:pt idx="1636">
                  <c:v>25</c:v>
                </c:pt>
                <c:pt idx="1637">
                  <c:v>25</c:v>
                </c:pt>
                <c:pt idx="1638">
                  <c:v>25</c:v>
                </c:pt>
                <c:pt idx="1639">
                  <c:v>25</c:v>
                </c:pt>
                <c:pt idx="1640">
                  <c:v>25</c:v>
                </c:pt>
                <c:pt idx="1641">
                  <c:v>25</c:v>
                </c:pt>
                <c:pt idx="1642">
                  <c:v>25</c:v>
                </c:pt>
                <c:pt idx="1643">
                  <c:v>25</c:v>
                </c:pt>
                <c:pt idx="1644">
                  <c:v>25</c:v>
                </c:pt>
                <c:pt idx="1645">
                  <c:v>25</c:v>
                </c:pt>
                <c:pt idx="1646">
                  <c:v>25</c:v>
                </c:pt>
                <c:pt idx="1647">
                  <c:v>25</c:v>
                </c:pt>
                <c:pt idx="1648">
                  <c:v>25</c:v>
                </c:pt>
                <c:pt idx="1649">
                  <c:v>25</c:v>
                </c:pt>
                <c:pt idx="1650">
                  <c:v>25</c:v>
                </c:pt>
                <c:pt idx="1651">
                  <c:v>25</c:v>
                </c:pt>
                <c:pt idx="1652">
                  <c:v>25</c:v>
                </c:pt>
                <c:pt idx="1653">
                  <c:v>25</c:v>
                </c:pt>
                <c:pt idx="1654">
                  <c:v>25</c:v>
                </c:pt>
                <c:pt idx="1655">
                  <c:v>25</c:v>
                </c:pt>
                <c:pt idx="1656">
                  <c:v>25</c:v>
                </c:pt>
                <c:pt idx="1657">
                  <c:v>25</c:v>
                </c:pt>
                <c:pt idx="1658">
                  <c:v>25</c:v>
                </c:pt>
                <c:pt idx="1659">
                  <c:v>25</c:v>
                </c:pt>
                <c:pt idx="1660">
                  <c:v>25</c:v>
                </c:pt>
                <c:pt idx="1661">
                  <c:v>25</c:v>
                </c:pt>
                <c:pt idx="1662">
                  <c:v>25</c:v>
                </c:pt>
                <c:pt idx="1663">
                  <c:v>25</c:v>
                </c:pt>
                <c:pt idx="1664">
                  <c:v>25</c:v>
                </c:pt>
                <c:pt idx="1665">
                  <c:v>25</c:v>
                </c:pt>
                <c:pt idx="1666">
                  <c:v>25</c:v>
                </c:pt>
                <c:pt idx="1667">
                  <c:v>25</c:v>
                </c:pt>
                <c:pt idx="1668">
                  <c:v>25</c:v>
                </c:pt>
                <c:pt idx="1669">
                  <c:v>25</c:v>
                </c:pt>
                <c:pt idx="1670">
                  <c:v>25</c:v>
                </c:pt>
                <c:pt idx="1671">
                  <c:v>25</c:v>
                </c:pt>
                <c:pt idx="1672">
                  <c:v>25</c:v>
                </c:pt>
                <c:pt idx="1673">
                  <c:v>25</c:v>
                </c:pt>
                <c:pt idx="1674">
                  <c:v>25</c:v>
                </c:pt>
                <c:pt idx="1675">
                  <c:v>25</c:v>
                </c:pt>
                <c:pt idx="1676">
                  <c:v>25</c:v>
                </c:pt>
                <c:pt idx="1677">
                  <c:v>25</c:v>
                </c:pt>
                <c:pt idx="1678">
                  <c:v>25</c:v>
                </c:pt>
                <c:pt idx="1679">
                  <c:v>25</c:v>
                </c:pt>
                <c:pt idx="1680">
                  <c:v>25</c:v>
                </c:pt>
                <c:pt idx="1681">
                  <c:v>25</c:v>
                </c:pt>
                <c:pt idx="1682">
                  <c:v>25</c:v>
                </c:pt>
                <c:pt idx="1683">
                  <c:v>25</c:v>
                </c:pt>
                <c:pt idx="1684">
                  <c:v>25</c:v>
                </c:pt>
                <c:pt idx="1685">
                  <c:v>25</c:v>
                </c:pt>
                <c:pt idx="1686">
                  <c:v>25</c:v>
                </c:pt>
                <c:pt idx="1687">
                  <c:v>25</c:v>
                </c:pt>
                <c:pt idx="1688">
                  <c:v>25</c:v>
                </c:pt>
                <c:pt idx="1689">
                  <c:v>25</c:v>
                </c:pt>
                <c:pt idx="1690">
                  <c:v>25</c:v>
                </c:pt>
                <c:pt idx="1691">
                  <c:v>25</c:v>
                </c:pt>
                <c:pt idx="1692">
                  <c:v>25</c:v>
                </c:pt>
                <c:pt idx="1693">
                  <c:v>25</c:v>
                </c:pt>
                <c:pt idx="1694">
                  <c:v>25</c:v>
                </c:pt>
                <c:pt idx="1695">
                  <c:v>25</c:v>
                </c:pt>
                <c:pt idx="1696">
                  <c:v>25</c:v>
                </c:pt>
                <c:pt idx="1697">
                  <c:v>25</c:v>
                </c:pt>
                <c:pt idx="1698">
                  <c:v>25</c:v>
                </c:pt>
                <c:pt idx="1699">
                  <c:v>25</c:v>
                </c:pt>
                <c:pt idx="1700">
                  <c:v>25</c:v>
                </c:pt>
                <c:pt idx="1701">
                  <c:v>25</c:v>
                </c:pt>
                <c:pt idx="1702">
                  <c:v>25</c:v>
                </c:pt>
                <c:pt idx="1703">
                  <c:v>25</c:v>
                </c:pt>
                <c:pt idx="1704">
                  <c:v>25</c:v>
                </c:pt>
                <c:pt idx="1705">
                  <c:v>25</c:v>
                </c:pt>
                <c:pt idx="1706">
                  <c:v>25</c:v>
                </c:pt>
                <c:pt idx="1707">
                  <c:v>25</c:v>
                </c:pt>
                <c:pt idx="1708">
                  <c:v>25</c:v>
                </c:pt>
                <c:pt idx="1709">
                  <c:v>25</c:v>
                </c:pt>
                <c:pt idx="1710">
                  <c:v>25</c:v>
                </c:pt>
                <c:pt idx="1711">
                  <c:v>25</c:v>
                </c:pt>
                <c:pt idx="1712">
                  <c:v>25</c:v>
                </c:pt>
                <c:pt idx="1713">
                  <c:v>25</c:v>
                </c:pt>
                <c:pt idx="1714">
                  <c:v>25</c:v>
                </c:pt>
                <c:pt idx="1715">
                  <c:v>25</c:v>
                </c:pt>
                <c:pt idx="1716">
                  <c:v>25</c:v>
                </c:pt>
                <c:pt idx="1717">
                  <c:v>25</c:v>
                </c:pt>
                <c:pt idx="1718">
                  <c:v>25</c:v>
                </c:pt>
                <c:pt idx="1719">
                  <c:v>25</c:v>
                </c:pt>
                <c:pt idx="1720">
                  <c:v>25</c:v>
                </c:pt>
                <c:pt idx="1721">
                  <c:v>25</c:v>
                </c:pt>
                <c:pt idx="1722">
                  <c:v>25</c:v>
                </c:pt>
                <c:pt idx="1723">
                  <c:v>25</c:v>
                </c:pt>
                <c:pt idx="1724">
                  <c:v>25</c:v>
                </c:pt>
                <c:pt idx="1725">
                  <c:v>25</c:v>
                </c:pt>
                <c:pt idx="1726">
                  <c:v>25</c:v>
                </c:pt>
                <c:pt idx="1727">
                  <c:v>25</c:v>
                </c:pt>
                <c:pt idx="1728">
                  <c:v>25</c:v>
                </c:pt>
                <c:pt idx="1729">
                  <c:v>25</c:v>
                </c:pt>
                <c:pt idx="1730">
                  <c:v>25</c:v>
                </c:pt>
                <c:pt idx="1731">
                  <c:v>25</c:v>
                </c:pt>
                <c:pt idx="1732">
                  <c:v>25</c:v>
                </c:pt>
                <c:pt idx="1733">
                  <c:v>25</c:v>
                </c:pt>
                <c:pt idx="1734">
                  <c:v>25</c:v>
                </c:pt>
                <c:pt idx="1735">
                  <c:v>25</c:v>
                </c:pt>
                <c:pt idx="1736">
                  <c:v>25</c:v>
                </c:pt>
                <c:pt idx="1737">
                  <c:v>25</c:v>
                </c:pt>
                <c:pt idx="1738">
                  <c:v>25</c:v>
                </c:pt>
                <c:pt idx="1739">
                  <c:v>25</c:v>
                </c:pt>
                <c:pt idx="1740">
                  <c:v>25</c:v>
                </c:pt>
                <c:pt idx="1741">
                  <c:v>25</c:v>
                </c:pt>
                <c:pt idx="1742">
                  <c:v>25</c:v>
                </c:pt>
                <c:pt idx="1743">
                  <c:v>25</c:v>
                </c:pt>
                <c:pt idx="1744">
                  <c:v>25</c:v>
                </c:pt>
                <c:pt idx="1745">
                  <c:v>25</c:v>
                </c:pt>
                <c:pt idx="1746">
                  <c:v>25</c:v>
                </c:pt>
                <c:pt idx="1747">
                  <c:v>25</c:v>
                </c:pt>
                <c:pt idx="1748">
                  <c:v>25</c:v>
                </c:pt>
                <c:pt idx="1749">
                  <c:v>25</c:v>
                </c:pt>
                <c:pt idx="1750">
                  <c:v>25</c:v>
                </c:pt>
                <c:pt idx="1751">
                  <c:v>25</c:v>
                </c:pt>
                <c:pt idx="1752">
                  <c:v>25</c:v>
                </c:pt>
                <c:pt idx="1753">
                  <c:v>25</c:v>
                </c:pt>
                <c:pt idx="1754">
                  <c:v>25</c:v>
                </c:pt>
                <c:pt idx="1755">
                  <c:v>25</c:v>
                </c:pt>
                <c:pt idx="1756">
                  <c:v>25</c:v>
                </c:pt>
                <c:pt idx="1757">
                  <c:v>25</c:v>
                </c:pt>
                <c:pt idx="1758">
                  <c:v>25</c:v>
                </c:pt>
                <c:pt idx="1759">
                  <c:v>25</c:v>
                </c:pt>
                <c:pt idx="1760">
                  <c:v>25</c:v>
                </c:pt>
                <c:pt idx="1761">
                  <c:v>25</c:v>
                </c:pt>
                <c:pt idx="1762">
                  <c:v>25</c:v>
                </c:pt>
                <c:pt idx="1763">
                  <c:v>25</c:v>
                </c:pt>
                <c:pt idx="1764">
                  <c:v>25</c:v>
                </c:pt>
                <c:pt idx="1765">
                  <c:v>25</c:v>
                </c:pt>
                <c:pt idx="1766">
                  <c:v>25</c:v>
                </c:pt>
                <c:pt idx="1767">
                  <c:v>25</c:v>
                </c:pt>
                <c:pt idx="1768">
                  <c:v>25</c:v>
                </c:pt>
                <c:pt idx="1769">
                  <c:v>25</c:v>
                </c:pt>
                <c:pt idx="1770">
                  <c:v>25</c:v>
                </c:pt>
                <c:pt idx="1771">
                  <c:v>25</c:v>
                </c:pt>
                <c:pt idx="1772">
                  <c:v>25</c:v>
                </c:pt>
                <c:pt idx="1773">
                  <c:v>25</c:v>
                </c:pt>
                <c:pt idx="1774">
                  <c:v>25</c:v>
                </c:pt>
                <c:pt idx="1775">
                  <c:v>25</c:v>
                </c:pt>
                <c:pt idx="1776">
                  <c:v>25</c:v>
                </c:pt>
                <c:pt idx="1777">
                  <c:v>25</c:v>
                </c:pt>
                <c:pt idx="1778">
                  <c:v>25</c:v>
                </c:pt>
                <c:pt idx="1779">
                  <c:v>25</c:v>
                </c:pt>
                <c:pt idx="1780">
                  <c:v>25</c:v>
                </c:pt>
                <c:pt idx="1781">
                  <c:v>25</c:v>
                </c:pt>
                <c:pt idx="1782">
                  <c:v>25</c:v>
                </c:pt>
                <c:pt idx="1783">
                  <c:v>25</c:v>
                </c:pt>
                <c:pt idx="1784">
                  <c:v>25</c:v>
                </c:pt>
                <c:pt idx="1785">
                  <c:v>25</c:v>
                </c:pt>
                <c:pt idx="1786">
                  <c:v>25</c:v>
                </c:pt>
                <c:pt idx="1787">
                  <c:v>25</c:v>
                </c:pt>
                <c:pt idx="1788">
                  <c:v>25</c:v>
                </c:pt>
                <c:pt idx="1789">
                  <c:v>25</c:v>
                </c:pt>
                <c:pt idx="1790">
                  <c:v>25</c:v>
                </c:pt>
                <c:pt idx="1791">
                  <c:v>25</c:v>
                </c:pt>
                <c:pt idx="1792">
                  <c:v>25</c:v>
                </c:pt>
                <c:pt idx="1793">
                  <c:v>25</c:v>
                </c:pt>
                <c:pt idx="1794">
                  <c:v>25</c:v>
                </c:pt>
                <c:pt idx="1795">
                  <c:v>25</c:v>
                </c:pt>
                <c:pt idx="1796">
                  <c:v>25</c:v>
                </c:pt>
                <c:pt idx="1797">
                  <c:v>25</c:v>
                </c:pt>
                <c:pt idx="1798">
                  <c:v>25</c:v>
                </c:pt>
                <c:pt idx="1799">
                  <c:v>25</c:v>
                </c:pt>
                <c:pt idx="1800">
                  <c:v>25</c:v>
                </c:pt>
                <c:pt idx="1801">
                  <c:v>25</c:v>
                </c:pt>
                <c:pt idx="1802">
                  <c:v>25</c:v>
                </c:pt>
                <c:pt idx="1803">
                  <c:v>25</c:v>
                </c:pt>
                <c:pt idx="1804">
                  <c:v>25</c:v>
                </c:pt>
                <c:pt idx="1805">
                  <c:v>25</c:v>
                </c:pt>
                <c:pt idx="1806">
                  <c:v>25</c:v>
                </c:pt>
                <c:pt idx="1807">
                  <c:v>25</c:v>
                </c:pt>
                <c:pt idx="1808">
                  <c:v>25</c:v>
                </c:pt>
                <c:pt idx="1809">
                  <c:v>25</c:v>
                </c:pt>
                <c:pt idx="1810">
                  <c:v>25</c:v>
                </c:pt>
                <c:pt idx="1811">
                  <c:v>25</c:v>
                </c:pt>
                <c:pt idx="1812">
                  <c:v>25</c:v>
                </c:pt>
                <c:pt idx="1813">
                  <c:v>25</c:v>
                </c:pt>
                <c:pt idx="1814">
                  <c:v>25</c:v>
                </c:pt>
                <c:pt idx="1815">
                  <c:v>25</c:v>
                </c:pt>
                <c:pt idx="1816">
                  <c:v>25</c:v>
                </c:pt>
                <c:pt idx="1817">
                  <c:v>25</c:v>
                </c:pt>
                <c:pt idx="1818">
                  <c:v>25</c:v>
                </c:pt>
                <c:pt idx="1819">
                  <c:v>25</c:v>
                </c:pt>
                <c:pt idx="1820">
                  <c:v>25</c:v>
                </c:pt>
                <c:pt idx="1821">
                  <c:v>25</c:v>
                </c:pt>
                <c:pt idx="1822">
                  <c:v>25</c:v>
                </c:pt>
                <c:pt idx="1823">
                  <c:v>25</c:v>
                </c:pt>
                <c:pt idx="1824">
                  <c:v>25</c:v>
                </c:pt>
                <c:pt idx="1825">
                  <c:v>25</c:v>
                </c:pt>
                <c:pt idx="1826">
                  <c:v>25</c:v>
                </c:pt>
                <c:pt idx="1827">
                  <c:v>25</c:v>
                </c:pt>
                <c:pt idx="1828">
                  <c:v>25</c:v>
                </c:pt>
                <c:pt idx="1829">
                  <c:v>25</c:v>
                </c:pt>
                <c:pt idx="1830">
                  <c:v>25</c:v>
                </c:pt>
                <c:pt idx="1831">
                  <c:v>25</c:v>
                </c:pt>
                <c:pt idx="1832">
                  <c:v>25</c:v>
                </c:pt>
                <c:pt idx="1833">
                  <c:v>25</c:v>
                </c:pt>
                <c:pt idx="1834">
                  <c:v>25</c:v>
                </c:pt>
                <c:pt idx="1835">
                  <c:v>25</c:v>
                </c:pt>
                <c:pt idx="1836">
                  <c:v>25</c:v>
                </c:pt>
                <c:pt idx="1837">
                  <c:v>25</c:v>
                </c:pt>
                <c:pt idx="1838">
                  <c:v>25</c:v>
                </c:pt>
                <c:pt idx="1839">
                  <c:v>25</c:v>
                </c:pt>
                <c:pt idx="1840">
                  <c:v>25</c:v>
                </c:pt>
                <c:pt idx="1841">
                  <c:v>25</c:v>
                </c:pt>
                <c:pt idx="1842">
                  <c:v>25</c:v>
                </c:pt>
                <c:pt idx="1843">
                  <c:v>25</c:v>
                </c:pt>
                <c:pt idx="1844">
                  <c:v>25</c:v>
                </c:pt>
                <c:pt idx="1845">
                  <c:v>25</c:v>
                </c:pt>
                <c:pt idx="1846">
                  <c:v>25</c:v>
                </c:pt>
                <c:pt idx="1847">
                  <c:v>54.6</c:v>
                </c:pt>
                <c:pt idx="1848">
                  <c:v>57.8</c:v>
                </c:pt>
                <c:pt idx="1849">
                  <c:v>61.1</c:v>
                </c:pt>
                <c:pt idx="1850">
                  <c:v>64.599999999999994</c:v>
                </c:pt>
                <c:pt idx="1851">
                  <c:v>65.5</c:v>
                </c:pt>
                <c:pt idx="1852">
                  <c:v>67.299994999999996</c:v>
                </c:pt>
                <c:pt idx="1853">
                  <c:v>69.099999999999994</c:v>
                </c:pt>
                <c:pt idx="1854">
                  <c:v>70.299994999999996</c:v>
                </c:pt>
                <c:pt idx="1855">
                  <c:v>72</c:v>
                </c:pt>
                <c:pt idx="1856">
                  <c:v>73.099999999999994</c:v>
                </c:pt>
                <c:pt idx="1857">
                  <c:v>73.299994999999996</c:v>
                </c:pt>
                <c:pt idx="1858">
                  <c:v>73.299994999999996</c:v>
                </c:pt>
                <c:pt idx="1859">
                  <c:v>73</c:v>
                </c:pt>
                <c:pt idx="1860">
                  <c:v>72.5</c:v>
                </c:pt>
                <c:pt idx="1861">
                  <c:v>72.799994999999996</c:v>
                </c:pt>
                <c:pt idx="1862">
                  <c:v>73.099999999999994</c:v>
                </c:pt>
                <c:pt idx="1863">
                  <c:v>72.5</c:v>
                </c:pt>
                <c:pt idx="1864">
                  <c:v>72.799994999999996</c:v>
                </c:pt>
                <c:pt idx="1865">
                  <c:v>72.799994999999996</c:v>
                </c:pt>
                <c:pt idx="1866">
                  <c:v>73</c:v>
                </c:pt>
                <c:pt idx="1867">
                  <c:v>73.299994999999996</c:v>
                </c:pt>
                <c:pt idx="1868">
                  <c:v>73.299994999999996</c:v>
                </c:pt>
                <c:pt idx="1869">
                  <c:v>73.299994999999996</c:v>
                </c:pt>
                <c:pt idx="1870">
                  <c:v>73.099999999999994</c:v>
                </c:pt>
                <c:pt idx="1871">
                  <c:v>73.5</c:v>
                </c:pt>
                <c:pt idx="1872">
                  <c:v>73.599999999999994</c:v>
                </c:pt>
                <c:pt idx="1873">
                  <c:v>73.599999999999994</c:v>
                </c:pt>
                <c:pt idx="1874">
                  <c:v>73.799994999999996</c:v>
                </c:pt>
                <c:pt idx="1875">
                  <c:v>73.799994999999996</c:v>
                </c:pt>
                <c:pt idx="1876">
                  <c:v>73.799994999999996</c:v>
                </c:pt>
                <c:pt idx="1877">
                  <c:v>74</c:v>
                </c:pt>
                <c:pt idx="1878">
                  <c:v>74.099999999999994</c:v>
                </c:pt>
                <c:pt idx="1879">
                  <c:v>74</c:v>
                </c:pt>
                <c:pt idx="1880">
                  <c:v>74</c:v>
                </c:pt>
                <c:pt idx="1881">
                  <c:v>73.799994999999996</c:v>
                </c:pt>
                <c:pt idx="1882">
                  <c:v>74</c:v>
                </c:pt>
                <c:pt idx="1883">
                  <c:v>74.5</c:v>
                </c:pt>
                <c:pt idx="1884">
                  <c:v>74.5</c:v>
                </c:pt>
                <c:pt idx="1885">
                  <c:v>74.5</c:v>
                </c:pt>
                <c:pt idx="1886">
                  <c:v>74.099999999999994</c:v>
                </c:pt>
                <c:pt idx="1887">
                  <c:v>74.599999999999994</c:v>
                </c:pt>
                <c:pt idx="1888">
                  <c:v>74.299994999999996</c:v>
                </c:pt>
                <c:pt idx="1889">
                  <c:v>74.099999999999994</c:v>
                </c:pt>
                <c:pt idx="1890">
                  <c:v>73.799994999999996</c:v>
                </c:pt>
                <c:pt idx="1891">
                  <c:v>74.099999999999994</c:v>
                </c:pt>
                <c:pt idx="1892">
                  <c:v>73.799994999999996</c:v>
                </c:pt>
                <c:pt idx="1893">
                  <c:v>73.5</c:v>
                </c:pt>
                <c:pt idx="1894">
                  <c:v>73.299994999999996</c:v>
                </c:pt>
                <c:pt idx="1895">
                  <c:v>72.799994999999996</c:v>
                </c:pt>
                <c:pt idx="1896">
                  <c:v>73</c:v>
                </c:pt>
                <c:pt idx="1897">
                  <c:v>72.799994999999996</c:v>
                </c:pt>
                <c:pt idx="1898">
                  <c:v>72.599999999999994</c:v>
                </c:pt>
                <c:pt idx="1899">
                  <c:v>72.299994999999996</c:v>
                </c:pt>
                <c:pt idx="1900">
                  <c:v>72.099999999999994</c:v>
                </c:pt>
                <c:pt idx="1901">
                  <c:v>71.799994999999996</c:v>
                </c:pt>
                <c:pt idx="1902">
                  <c:v>71.299994999999996</c:v>
                </c:pt>
                <c:pt idx="1903">
                  <c:v>71.5</c:v>
                </c:pt>
                <c:pt idx="1904">
                  <c:v>71.099999999999994</c:v>
                </c:pt>
                <c:pt idx="1905">
                  <c:v>71.099999999999994</c:v>
                </c:pt>
                <c:pt idx="1906">
                  <c:v>70.799994999999996</c:v>
                </c:pt>
                <c:pt idx="1907">
                  <c:v>70.799994999999996</c:v>
                </c:pt>
                <c:pt idx="1908">
                  <c:v>70.799994999999996</c:v>
                </c:pt>
                <c:pt idx="1909">
                  <c:v>70.799994999999996</c:v>
                </c:pt>
                <c:pt idx="1910">
                  <c:v>70.799994999999996</c:v>
                </c:pt>
                <c:pt idx="1911">
                  <c:v>70.799994999999996</c:v>
                </c:pt>
                <c:pt idx="1912">
                  <c:v>71</c:v>
                </c:pt>
                <c:pt idx="1913">
                  <c:v>71.299994999999996</c:v>
                </c:pt>
                <c:pt idx="1914">
                  <c:v>71.299994999999996</c:v>
                </c:pt>
                <c:pt idx="1915">
                  <c:v>71</c:v>
                </c:pt>
                <c:pt idx="1916">
                  <c:v>71</c:v>
                </c:pt>
                <c:pt idx="1917">
                  <c:v>71</c:v>
                </c:pt>
                <c:pt idx="1918">
                  <c:v>70.799994999999996</c:v>
                </c:pt>
                <c:pt idx="1919">
                  <c:v>70</c:v>
                </c:pt>
                <c:pt idx="1920">
                  <c:v>69.599999999999994</c:v>
                </c:pt>
                <c:pt idx="1921">
                  <c:v>69.799994999999996</c:v>
                </c:pt>
                <c:pt idx="1922">
                  <c:v>69.5</c:v>
                </c:pt>
                <c:pt idx="1923">
                  <c:v>69.5</c:v>
                </c:pt>
                <c:pt idx="1924">
                  <c:v>69.299994999999996</c:v>
                </c:pt>
                <c:pt idx="1925">
                  <c:v>69.299994999999996</c:v>
                </c:pt>
                <c:pt idx="1926">
                  <c:v>69.299994999999996</c:v>
                </c:pt>
                <c:pt idx="1927">
                  <c:v>68.599999999999994</c:v>
                </c:pt>
                <c:pt idx="1928">
                  <c:v>68.299994999999996</c:v>
                </c:pt>
                <c:pt idx="1929">
                  <c:v>68.299994999999996</c:v>
                </c:pt>
                <c:pt idx="1930">
                  <c:v>67.799994999999996</c:v>
                </c:pt>
                <c:pt idx="1931">
                  <c:v>67.799994999999996</c:v>
                </c:pt>
                <c:pt idx="1932">
                  <c:v>68</c:v>
                </c:pt>
                <c:pt idx="1933">
                  <c:v>67.299994999999996</c:v>
                </c:pt>
                <c:pt idx="1934">
                  <c:v>67.299994999999996</c:v>
                </c:pt>
                <c:pt idx="1935">
                  <c:v>66.599999999999994</c:v>
                </c:pt>
                <c:pt idx="1936">
                  <c:v>64.799994999999996</c:v>
                </c:pt>
                <c:pt idx="1937">
                  <c:v>25</c:v>
                </c:pt>
                <c:pt idx="1938">
                  <c:v>25</c:v>
                </c:pt>
                <c:pt idx="1939">
                  <c:v>25</c:v>
                </c:pt>
                <c:pt idx="1940">
                  <c:v>25</c:v>
                </c:pt>
                <c:pt idx="1941">
                  <c:v>25</c:v>
                </c:pt>
                <c:pt idx="1942">
                  <c:v>25</c:v>
                </c:pt>
                <c:pt idx="1943">
                  <c:v>25</c:v>
                </c:pt>
                <c:pt idx="1944">
                  <c:v>25</c:v>
                </c:pt>
                <c:pt idx="1945">
                  <c:v>25</c:v>
                </c:pt>
                <c:pt idx="1946">
                  <c:v>25</c:v>
                </c:pt>
                <c:pt idx="1947">
                  <c:v>25</c:v>
                </c:pt>
                <c:pt idx="1948">
                  <c:v>25</c:v>
                </c:pt>
                <c:pt idx="1949">
                  <c:v>25</c:v>
                </c:pt>
                <c:pt idx="1950">
                  <c:v>25</c:v>
                </c:pt>
                <c:pt idx="1951">
                  <c:v>25</c:v>
                </c:pt>
                <c:pt idx="1952">
                  <c:v>25</c:v>
                </c:pt>
                <c:pt idx="1953">
                  <c:v>25</c:v>
                </c:pt>
                <c:pt idx="1954">
                  <c:v>25</c:v>
                </c:pt>
                <c:pt idx="1955">
                  <c:v>25</c:v>
                </c:pt>
                <c:pt idx="1956">
                  <c:v>25</c:v>
                </c:pt>
                <c:pt idx="1957">
                  <c:v>25</c:v>
                </c:pt>
                <c:pt idx="1958">
                  <c:v>25</c:v>
                </c:pt>
                <c:pt idx="1959">
                  <c:v>25</c:v>
                </c:pt>
                <c:pt idx="1960">
                  <c:v>25</c:v>
                </c:pt>
                <c:pt idx="1961">
                  <c:v>25</c:v>
                </c:pt>
                <c:pt idx="1962">
                  <c:v>25</c:v>
                </c:pt>
                <c:pt idx="1963">
                  <c:v>25</c:v>
                </c:pt>
                <c:pt idx="1964">
                  <c:v>25</c:v>
                </c:pt>
                <c:pt idx="1965">
                  <c:v>25</c:v>
                </c:pt>
                <c:pt idx="1966">
                  <c:v>25</c:v>
                </c:pt>
                <c:pt idx="1967">
                  <c:v>25</c:v>
                </c:pt>
                <c:pt idx="1968">
                  <c:v>25</c:v>
                </c:pt>
                <c:pt idx="1969">
                  <c:v>25</c:v>
                </c:pt>
                <c:pt idx="1970">
                  <c:v>25</c:v>
                </c:pt>
                <c:pt idx="1971">
                  <c:v>25</c:v>
                </c:pt>
                <c:pt idx="1972">
                  <c:v>25</c:v>
                </c:pt>
                <c:pt idx="1973">
                  <c:v>25</c:v>
                </c:pt>
                <c:pt idx="1974">
                  <c:v>25</c:v>
                </c:pt>
                <c:pt idx="1975">
                  <c:v>25</c:v>
                </c:pt>
                <c:pt idx="1976">
                  <c:v>25</c:v>
                </c:pt>
                <c:pt idx="1977">
                  <c:v>25</c:v>
                </c:pt>
                <c:pt idx="1978">
                  <c:v>25</c:v>
                </c:pt>
                <c:pt idx="1979">
                  <c:v>25</c:v>
                </c:pt>
                <c:pt idx="1980">
                  <c:v>25</c:v>
                </c:pt>
                <c:pt idx="1981">
                  <c:v>25</c:v>
                </c:pt>
                <c:pt idx="1982">
                  <c:v>25</c:v>
                </c:pt>
                <c:pt idx="1983">
                  <c:v>25</c:v>
                </c:pt>
                <c:pt idx="1984">
                  <c:v>25</c:v>
                </c:pt>
                <c:pt idx="1985">
                  <c:v>25</c:v>
                </c:pt>
                <c:pt idx="1986">
                  <c:v>25</c:v>
                </c:pt>
                <c:pt idx="1987">
                  <c:v>25</c:v>
                </c:pt>
                <c:pt idx="1988">
                  <c:v>25</c:v>
                </c:pt>
                <c:pt idx="1989">
                  <c:v>25</c:v>
                </c:pt>
                <c:pt idx="1990">
                  <c:v>25</c:v>
                </c:pt>
                <c:pt idx="1991">
                  <c:v>57.1</c:v>
                </c:pt>
                <c:pt idx="1992">
                  <c:v>59.5</c:v>
                </c:pt>
                <c:pt idx="1993">
                  <c:v>62.6</c:v>
                </c:pt>
                <c:pt idx="1994">
                  <c:v>66.299994999999996</c:v>
                </c:pt>
                <c:pt idx="1995">
                  <c:v>66.799994999999996</c:v>
                </c:pt>
                <c:pt idx="1996">
                  <c:v>68.5</c:v>
                </c:pt>
                <c:pt idx="1997">
                  <c:v>69.5</c:v>
                </c:pt>
                <c:pt idx="1998">
                  <c:v>69</c:v>
                </c:pt>
                <c:pt idx="1999">
                  <c:v>69.099999999999994</c:v>
                </c:pt>
                <c:pt idx="2000">
                  <c:v>69</c:v>
                </c:pt>
                <c:pt idx="2001">
                  <c:v>69</c:v>
                </c:pt>
                <c:pt idx="2002">
                  <c:v>68.799994999999996</c:v>
                </c:pt>
                <c:pt idx="2003">
                  <c:v>68.599999999999994</c:v>
                </c:pt>
                <c:pt idx="2004">
                  <c:v>69</c:v>
                </c:pt>
                <c:pt idx="2005">
                  <c:v>68.5</c:v>
                </c:pt>
                <c:pt idx="2006">
                  <c:v>68.5</c:v>
                </c:pt>
                <c:pt idx="2007">
                  <c:v>68.5</c:v>
                </c:pt>
                <c:pt idx="2008">
                  <c:v>69</c:v>
                </c:pt>
                <c:pt idx="2009">
                  <c:v>69</c:v>
                </c:pt>
              </c:numCache>
            </c:numRef>
          </c:yVal>
          <c:smooth val="0"/>
        </c:ser>
        <c:ser>
          <c:idx val="5"/>
          <c:order val="5"/>
          <c:tx>
            <c:strRef>
              <c:f>'S72 Data'!$Y$1</c:f>
              <c:strCache>
                <c:ptCount val="1"/>
                <c:pt idx="0">
                  <c:v>RF-VFD-kW</c:v>
                </c:pt>
              </c:strCache>
            </c:strRef>
          </c:tx>
          <c:marker>
            <c:symbol val="none"/>
          </c:marker>
          <c:xVal>
            <c:numRef>
              <c:f>'S72 Data'!$Z$3:$Z$2012</c:f>
              <c:numCache>
                <c:formatCode>[$-409]m/d/yy\ h:mm\ AM/PM;@</c:formatCode>
                <c:ptCount val="2010"/>
                <c:pt idx="0">
                  <c:v>40967.354166666664</c:v>
                </c:pt>
                <c:pt idx="1">
                  <c:v>40967.36111111108</c:v>
                </c:pt>
                <c:pt idx="2">
                  <c:v>40967.368055555562</c:v>
                </c:pt>
                <c:pt idx="3">
                  <c:v>40967.375</c:v>
                </c:pt>
                <c:pt idx="4">
                  <c:v>40967.381944444474</c:v>
                </c:pt>
                <c:pt idx="5">
                  <c:v>40967.388888888934</c:v>
                </c:pt>
                <c:pt idx="6">
                  <c:v>40967.395833333336</c:v>
                </c:pt>
                <c:pt idx="7">
                  <c:v>40967.402777777781</c:v>
                </c:pt>
                <c:pt idx="8">
                  <c:v>40967.409722222204</c:v>
                </c:pt>
                <c:pt idx="9">
                  <c:v>40967.416666666664</c:v>
                </c:pt>
                <c:pt idx="10">
                  <c:v>40967.42361111108</c:v>
                </c:pt>
                <c:pt idx="11">
                  <c:v>40967.430555555562</c:v>
                </c:pt>
                <c:pt idx="12">
                  <c:v>40967.4375</c:v>
                </c:pt>
                <c:pt idx="13">
                  <c:v>40967.444444444474</c:v>
                </c:pt>
                <c:pt idx="14">
                  <c:v>40967.451388888891</c:v>
                </c:pt>
                <c:pt idx="15">
                  <c:v>40967.458333333343</c:v>
                </c:pt>
                <c:pt idx="16">
                  <c:v>40967.465277777781</c:v>
                </c:pt>
                <c:pt idx="17">
                  <c:v>40967.472222222219</c:v>
                </c:pt>
                <c:pt idx="18">
                  <c:v>40967.479166666628</c:v>
                </c:pt>
                <c:pt idx="19">
                  <c:v>40967.486111111109</c:v>
                </c:pt>
                <c:pt idx="20">
                  <c:v>40967.493055555555</c:v>
                </c:pt>
                <c:pt idx="21">
                  <c:v>40967.5</c:v>
                </c:pt>
                <c:pt idx="22">
                  <c:v>40967.506944444474</c:v>
                </c:pt>
                <c:pt idx="23">
                  <c:v>40967.513888888891</c:v>
                </c:pt>
                <c:pt idx="24">
                  <c:v>40967.520833333336</c:v>
                </c:pt>
                <c:pt idx="25">
                  <c:v>40967.527777777774</c:v>
                </c:pt>
                <c:pt idx="26">
                  <c:v>40967.534722222204</c:v>
                </c:pt>
                <c:pt idx="27">
                  <c:v>40967.541666666628</c:v>
                </c:pt>
                <c:pt idx="28">
                  <c:v>40967.548611111109</c:v>
                </c:pt>
                <c:pt idx="29">
                  <c:v>40967.555555555562</c:v>
                </c:pt>
                <c:pt idx="30">
                  <c:v>40967.5625</c:v>
                </c:pt>
                <c:pt idx="31">
                  <c:v>40967.569444444445</c:v>
                </c:pt>
                <c:pt idx="32">
                  <c:v>40967.576388888891</c:v>
                </c:pt>
                <c:pt idx="33">
                  <c:v>40967.583333333336</c:v>
                </c:pt>
                <c:pt idx="34">
                  <c:v>40967.590277777781</c:v>
                </c:pt>
                <c:pt idx="35">
                  <c:v>40967.597222222204</c:v>
                </c:pt>
                <c:pt idx="36">
                  <c:v>40967.604166666628</c:v>
                </c:pt>
                <c:pt idx="37">
                  <c:v>40967.61111111108</c:v>
                </c:pt>
                <c:pt idx="38">
                  <c:v>40967.618055555562</c:v>
                </c:pt>
                <c:pt idx="39">
                  <c:v>40967.624999999993</c:v>
                </c:pt>
                <c:pt idx="40">
                  <c:v>40967.631944444445</c:v>
                </c:pt>
                <c:pt idx="41">
                  <c:v>40967.638888888891</c:v>
                </c:pt>
                <c:pt idx="42">
                  <c:v>40967.645833333336</c:v>
                </c:pt>
                <c:pt idx="43">
                  <c:v>40967.652777777781</c:v>
                </c:pt>
                <c:pt idx="44">
                  <c:v>40967.659722222204</c:v>
                </c:pt>
                <c:pt idx="45">
                  <c:v>40967.666666666628</c:v>
                </c:pt>
                <c:pt idx="46">
                  <c:v>40967.67361111108</c:v>
                </c:pt>
                <c:pt idx="47">
                  <c:v>40967.680555555562</c:v>
                </c:pt>
                <c:pt idx="48">
                  <c:v>40967.6875</c:v>
                </c:pt>
                <c:pt idx="49">
                  <c:v>40967.694444444445</c:v>
                </c:pt>
                <c:pt idx="50">
                  <c:v>40967.701388888876</c:v>
                </c:pt>
                <c:pt idx="51">
                  <c:v>40967.708333333336</c:v>
                </c:pt>
                <c:pt idx="52">
                  <c:v>40967.715277777781</c:v>
                </c:pt>
                <c:pt idx="53">
                  <c:v>40967.722222222204</c:v>
                </c:pt>
                <c:pt idx="54">
                  <c:v>40967.729166666606</c:v>
                </c:pt>
                <c:pt idx="55">
                  <c:v>40967.73611111108</c:v>
                </c:pt>
                <c:pt idx="56">
                  <c:v>40967.743055555555</c:v>
                </c:pt>
                <c:pt idx="57">
                  <c:v>40967.75</c:v>
                </c:pt>
                <c:pt idx="58">
                  <c:v>40967.756944444474</c:v>
                </c:pt>
                <c:pt idx="59">
                  <c:v>40967.763888888876</c:v>
                </c:pt>
                <c:pt idx="60">
                  <c:v>40967.770833333336</c:v>
                </c:pt>
                <c:pt idx="61">
                  <c:v>40967.777777777774</c:v>
                </c:pt>
                <c:pt idx="62">
                  <c:v>40967.784722222204</c:v>
                </c:pt>
                <c:pt idx="63">
                  <c:v>40967.791666666606</c:v>
                </c:pt>
                <c:pt idx="64">
                  <c:v>40967.79861111108</c:v>
                </c:pt>
                <c:pt idx="65">
                  <c:v>40967.805555555562</c:v>
                </c:pt>
                <c:pt idx="66">
                  <c:v>40967.812500000029</c:v>
                </c:pt>
                <c:pt idx="67">
                  <c:v>40967.819444444474</c:v>
                </c:pt>
                <c:pt idx="68">
                  <c:v>40967.826388888891</c:v>
                </c:pt>
                <c:pt idx="69">
                  <c:v>40967.833333333336</c:v>
                </c:pt>
                <c:pt idx="70">
                  <c:v>40967.84027777781</c:v>
                </c:pt>
                <c:pt idx="71">
                  <c:v>40967.847222222219</c:v>
                </c:pt>
                <c:pt idx="72">
                  <c:v>40967.854166666664</c:v>
                </c:pt>
                <c:pt idx="73">
                  <c:v>40967.86111111108</c:v>
                </c:pt>
                <c:pt idx="74">
                  <c:v>40967.868055555562</c:v>
                </c:pt>
                <c:pt idx="75">
                  <c:v>40967.875</c:v>
                </c:pt>
                <c:pt idx="76">
                  <c:v>40967.881944444474</c:v>
                </c:pt>
                <c:pt idx="77">
                  <c:v>40967.888888888934</c:v>
                </c:pt>
                <c:pt idx="78">
                  <c:v>40967.895833333336</c:v>
                </c:pt>
                <c:pt idx="79">
                  <c:v>40967.902777777781</c:v>
                </c:pt>
                <c:pt idx="80">
                  <c:v>40967.909722222204</c:v>
                </c:pt>
                <c:pt idx="81">
                  <c:v>40967.916666666664</c:v>
                </c:pt>
                <c:pt idx="82">
                  <c:v>40967.92361111108</c:v>
                </c:pt>
                <c:pt idx="83">
                  <c:v>40967.930555555562</c:v>
                </c:pt>
                <c:pt idx="84">
                  <c:v>40967.9375</c:v>
                </c:pt>
                <c:pt idx="85">
                  <c:v>40967.944444444474</c:v>
                </c:pt>
                <c:pt idx="86">
                  <c:v>40967.951388888891</c:v>
                </c:pt>
                <c:pt idx="87">
                  <c:v>40967.958333333343</c:v>
                </c:pt>
                <c:pt idx="88">
                  <c:v>40967.965277777781</c:v>
                </c:pt>
                <c:pt idx="89">
                  <c:v>40967.972222222219</c:v>
                </c:pt>
                <c:pt idx="90">
                  <c:v>40967.979166666628</c:v>
                </c:pt>
                <c:pt idx="91">
                  <c:v>40967.986111111109</c:v>
                </c:pt>
                <c:pt idx="92">
                  <c:v>40967.993055555555</c:v>
                </c:pt>
                <c:pt idx="93">
                  <c:v>40968</c:v>
                </c:pt>
                <c:pt idx="94">
                  <c:v>40968.006944444474</c:v>
                </c:pt>
                <c:pt idx="95">
                  <c:v>40968.013888888891</c:v>
                </c:pt>
                <c:pt idx="96">
                  <c:v>40968.020833333336</c:v>
                </c:pt>
                <c:pt idx="97">
                  <c:v>40968.027777777774</c:v>
                </c:pt>
                <c:pt idx="98">
                  <c:v>40968.034722222204</c:v>
                </c:pt>
                <c:pt idx="99">
                  <c:v>40968.041666666628</c:v>
                </c:pt>
                <c:pt idx="100">
                  <c:v>40968.048611111109</c:v>
                </c:pt>
                <c:pt idx="101">
                  <c:v>40968.055555555562</c:v>
                </c:pt>
                <c:pt idx="102">
                  <c:v>40968.0625</c:v>
                </c:pt>
                <c:pt idx="103">
                  <c:v>40968.069444444445</c:v>
                </c:pt>
                <c:pt idx="104">
                  <c:v>40968.076388888891</c:v>
                </c:pt>
                <c:pt idx="105">
                  <c:v>40968.083333333336</c:v>
                </c:pt>
                <c:pt idx="106">
                  <c:v>40968.090277777781</c:v>
                </c:pt>
                <c:pt idx="107">
                  <c:v>40968.097222222204</c:v>
                </c:pt>
                <c:pt idx="108">
                  <c:v>40968.104166666628</c:v>
                </c:pt>
                <c:pt idx="109">
                  <c:v>40968.11111111108</c:v>
                </c:pt>
                <c:pt idx="110">
                  <c:v>40968.118055555562</c:v>
                </c:pt>
                <c:pt idx="111">
                  <c:v>40968.124999999993</c:v>
                </c:pt>
                <c:pt idx="112">
                  <c:v>40968.131944444445</c:v>
                </c:pt>
                <c:pt idx="113">
                  <c:v>40968.138888888891</c:v>
                </c:pt>
                <c:pt idx="114">
                  <c:v>40968.145833333336</c:v>
                </c:pt>
                <c:pt idx="115">
                  <c:v>40968.152777777781</c:v>
                </c:pt>
                <c:pt idx="116">
                  <c:v>40968.159722222204</c:v>
                </c:pt>
                <c:pt idx="117">
                  <c:v>40968.166666666628</c:v>
                </c:pt>
                <c:pt idx="118">
                  <c:v>40968.17361111108</c:v>
                </c:pt>
                <c:pt idx="119">
                  <c:v>40968.180555555562</c:v>
                </c:pt>
                <c:pt idx="120">
                  <c:v>40968.1875</c:v>
                </c:pt>
                <c:pt idx="121">
                  <c:v>40968.194444444445</c:v>
                </c:pt>
                <c:pt idx="122">
                  <c:v>40968.201388888876</c:v>
                </c:pt>
                <c:pt idx="123">
                  <c:v>40968.208333333336</c:v>
                </c:pt>
                <c:pt idx="124">
                  <c:v>40968.215277777781</c:v>
                </c:pt>
                <c:pt idx="125">
                  <c:v>40968.222222222204</c:v>
                </c:pt>
                <c:pt idx="126">
                  <c:v>40968.229166666606</c:v>
                </c:pt>
                <c:pt idx="127">
                  <c:v>40968.23611111108</c:v>
                </c:pt>
                <c:pt idx="128">
                  <c:v>40968.243055555555</c:v>
                </c:pt>
                <c:pt idx="129">
                  <c:v>40968.25</c:v>
                </c:pt>
                <c:pt idx="130">
                  <c:v>40968.256944444474</c:v>
                </c:pt>
                <c:pt idx="131">
                  <c:v>40968.263888888876</c:v>
                </c:pt>
                <c:pt idx="132">
                  <c:v>40968.270833333336</c:v>
                </c:pt>
                <c:pt idx="133">
                  <c:v>40968.277777777774</c:v>
                </c:pt>
                <c:pt idx="134">
                  <c:v>40968.284722222204</c:v>
                </c:pt>
                <c:pt idx="135">
                  <c:v>40968.291666666606</c:v>
                </c:pt>
                <c:pt idx="136">
                  <c:v>40968.29861111108</c:v>
                </c:pt>
                <c:pt idx="137">
                  <c:v>40968.305555555562</c:v>
                </c:pt>
                <c:pt idx="138">
                  <c:v>40968.312500000029</c:v>
                </c:pt>
                <c:pt idx="139">
                  <c:v>40968.319444444474</c:v>
                </c:pt>
                <c:pt idx="140">
                  <c:v>40968.326388888891</c:v>
                </c:pt>
                <c:pt idx="141">
                  <c:v>40968.333333333336</c:v>
                </c:pt>
                <c:pt idx="142">
                  <c:v>40968.34027777781</c:v>
                </c:pt>
                <c:pt idx="143">
                  <c:v>40968.347222222219</c:v>
                </c:pt>
                <c:pt idx="144">
                  <c:v>40968.354166666664</c:v>
                </c:pt>
                <c:pt idx="145">
                  <c:v>40968.36111111108</c:v>
                </c:pt>
                <c:pt idx="146">
                  <c:v>40968.368055555562</c:v>
                </c:pt>
                <c:pt idx="147">
                  <c:v>40968.375</c:v>
                </c:pt>
                <c:pt idx="148">
                  <c:v>40968.381944444474</c:v>
                </c:pt>
                <c:pt idx="149">
                  <c:v>40968.388888888934</c:v>
                </c:pt>
                <c:pt idx="150">
                  <c:v>40968.395833333336</c:v>
                </c:pt>
                <c:pt idx="151">
                  <c:v>40968.402777777781</c:v>
                </c:pt>
                <c:pt idx="152">
                  <c:v>40968.409722222204</c:v>
                </c:pt>
                <c:pt idx="153">
                  <c:v>40968.416666666664</c:v>
                </c:pt>
                <c:pt idx="154">
                  <c:v>40968.42361111108</c:v>
                </c:pt>
                <c:pt idx="155">
                  <c:v>40968.430555555562</c:v>
                </c:pt>
                <c:pt idx="156">
                  <c:v>40968.4375</c:v>
                </c:pt>
                <c:pt idx="157">
                  <c:v>40968.444444444474</c:v>
                </c:pt>
                <c:pt idx="158">
                  <c:v>40968.451388888891</c:v>
                </c:pt>
                <c:pt idx="159">
                  <c:v>40968.458333333343</c:v>
                </c:pt>
                <c:pt idx="160">
                  <c:v>40968.465277777781</c:v>
                </c:pt>
                <c:pt idx="161">
                  <c:v>40968.472222222219</c:v>
                </c:pt>
                <c:pt idx="162">
                  <c:v>40968.479166666628</c:v>
                </c:pt>
                <c:pt idx="163">
                  <c:v>40968.486111111109</c:v>
                </c:pt>
                <c:pt idx="164">
                  <c:v>40968.493055555555</c:v>
                </c:pt>
                <c:pt idx="165">
                  <c:v>40968.5</c:v>
                </c:pt>
                <c:pt idx="166">
                  <c:v>40968.506944444474</c:v>
                </c:pt>
                <c:pt idx="167">
                  <c:v>40968.513888888891</c:v>
                </c:pt>
                <c:pt idx="168">
                  <c:v>40968.520833333336</c:v>
                </c:pt>
                <c:pt idx="169">
                  <c:v>40968.527777777774</c:v>
                </c:pt>
                <c:pt idx="170">
                  <c:v>40968.534722222204</c:v>
                </c:pt>
                <c:pt idx="171">
                  <c:v>40968.541666666628</c:v>
                </c:pt>
                <c:pt idx="172">
                  <c:v>40968.548611111109</c:v>
                </c:pt>
                <c:pt idx="173">
                  <c:v>40968.555555555562</c:v>
                </c:pt>
                <c:pt idx="174">
                  <c:v>40968.5625</c:v>
                </c:pt>
                <c:pt idx="175">
                  <c:v>40968.569444444445</c:v>
                </c:pt>
                <c:pt idx="176">
                  <c:v>40968.576388888891</c:v>
                </c:pt>
                <c:pt idx="177">
                  <c:v>40968.583333333336</c:v>
                </c:pt>
                <c:pt idx="178">
                  <c:v>40968.590277777781</c:v>
                </c:pt>
                <c:pt idx="179">
                  <c:v>40968.597222222204</c:v>
                </c:pt>
                <c:pt idx="180">
                  <c:v>40968.604166666628</c:v>
                </c:pt>
                <c:pt idx="181">
                  <c:v>40968.61111111108</c:v>
                </c:pt>
                <c:pt idx="182">
                  <c:v>40968.618055555562</c:v>
                </c:pt>
                <c:pt idx="183">
                  <c:v>40968.624999999993</c:v>
                </c:pt>
                <c:pt idx="184">
                  <c:v>40968.631944444445</c:v>
                </c:pt>
                <c:pt idx="185">
                  <c:v>40968.638888888891</c:v>
                </c:pt>
                <c:pt idx="186">
                  <c:v>40968.645833333336</c:v>
                </c:pt>
                <c:pt idx="187">
                  <c:v>40968.652777777781</c:v>
                </c:pt>
                <c:pt idx="188">
                  <c:v>40968.659722222204</c:v>
                </c:pt>
                <c:pt idx="189">
                  <c:v>40968.666666666628</c:v>
                </c:pt>
                <c:pt idx="190">
                  <c:v>40968.67361111108</c:v>
                </c:pt>
                <c:pt idx="191">
                  <c:v>40968.680555555562</c:v>
                </c:pt>
                <c:pt idx="192">
                  <c:v>40968.6875</c:v>
                </c:pt>
                <c:pt idx="193">
                  <c:v>40968.694444444445</c:v>
                </c:pt>
                <c:pt idx="194">
                  <c:v>40968.701388888876</c:v>
                </c:pt>
                <c:pt idx="195">
                  <c:v>40968.708333333336</c:v>
                </c:pt>
                <c:pt idx="196">
                  <c:v>40968.715277777781</c:v>
                </c:pt>
                <c:pt idx="197">
                  <c:v>40968.722222222204</c:v>
                </c:pt>
                <c:pt idx="198">
                  <c:v>40968.729166666606</c:v>
                </c:pt>
                <c:pt idx="199">
                  <c:v>40968.73611111108</c:v>
                </c:pt>
                <c:pt idx="200">
                  <c:v>40968.743055555555</c:v>
                </c:pt>
                <c:pt idx="201">
                  <c:v>40968.75</c:v>
                </c:pt>
                <c:pt idx="202">
                  <c:v>40968.756944444474</c:v>
                </c:pt>
                <c:pt idx="203">
                  <c:v>40968.763888888876</c:v>
                </c:pt>
                <c:pt idx="204">
                  <c:v>40968.770833333336</c:v>
                </c:pt>
                <c:pt idx="205">
                  <c:v>40968.777777777774</c:v>
                </c:pt>
                <c:pt idx="206">
                  <c:v>40968.784722222204</c:v>
                </c:pt>
                <c:pt idx="207">
                  <c:v>40968.791666666606</c:v>
                </c:pt>
                <c:pt idx="208">
                  <c:v>40968.79861111108</c:v>
                </c:pt>
                <c:pt idx="209">
                  <c:v>40968.805555555562</c:v>
                </c:pt>
                <c:pt idx="210">
                  <c:v>40968.812500000029</c:v>
                </c:pt>
                <c:pt idx="211">
                  <c:v>40968.819444444474</c:v>
                </c:pt>
                <c:pt idx="212">
                  <c:v>40968.826388888891</c:v>
                </c:pt>
                <c:pt idx="213">
                  <c:v>40968.833333333336</c:v>
                </c:pt>
                <c:pt idx="214">
                  <c:v>40968.84027777781</c:v>
                </c:pt>
                <c:pt idx="215">
                  <c:v>40968.847222222219</c:v>
                </c:pt>
                <c:pt idx="216">
                  <c:v>40968.854166666664</c:v>
                </c:pt>
                <c:pt idx="217">
                  <c:v>40968.86111111108</c:v>
                </c:pt>
                <c:pt idx="218">
                  <c:v>40968.868055555562</c:v>
                </c:pt>
                <c:pt idx="219">
                  <c:v>40968.875</c:v>
                </c:pt>
                <c:pt idx="220">
                  <c:v>40968.881944444474</c:v>
                </c:pt>
                <c:pt idx="221">
                  <c:v>40968.888888888934</c:v>
                </c:pt>
                <c:pt idx="222">
                  <c:v>40968.895833333336</c:v>
                </c:pt>
                <c:pt idx="223">
                  <c:v>40968.902777777781</c:v>
                </c:pt>
                <c:pt idx="224">
                  <c:v>40968.909722222204</c:v>
                </c:pt>
                <c:pt idx="225">
                  <c:v>40968.916666666664</c:v>
                </c:pt>
                <c:pt idx="226">
                  <c:v>40968.92361111108</c:v>
                </c:pt>
                <c:pt idx="227">
                  <c:v>40968.930555555562</c:v>
                </c:pt>
                <c:pt idx="228">
                  <c:v>40968.9375</c:v>
                </c:pt>
                <c:pt idx="229">
                  <c:v>40968.944444444474</c:v>
                </c:pt>
                <c:pt idx="230">
                  <c:v>40968.951388888891</c:v>
                </c:pt>
                <c:pt idx="231">
                  <c:v>40968.958333333343</c:v>
                </c:pt>
                <c:pt idx="232">
                  <c:v>40968.965277777781</c:v>
                </c:pt>
                <c:pt idx="233">
                  <c:v>40968.972222222219</c:v>
                </c:pt>
                <c:pt idx="234">
                  <c:v>40968.979166666628</c:v>
                </c:pt>
                <c:pt idx="235">
                  <c:v>40968.986111111109</c:v>
                </c:pt>
                <c:pt idx="236">
                  <c:v>40968.993055555555</c:v>
                </c:pt>
                <c:pt idx="237">
                  <c:v>40969</c:v>
                </c:pt>
                <c:pt idx="238">
                  <c:v>40969.006944444474</c:v>
                </c:pt>
                <c:pt idx="239">
                  <c:v>40969.013888888891</c:v>
                </c:pt>
                <c:pt idx="240">
                  <c:v>40969.020833333336</c:v>
                </c:pt>
                <c:pt idx="241">
                  <c:v>40969.027777777774</c:v>
                </c:pt>
                <c:pt idx="242">
                  <c:v>40969.034722222204</c:v>
                </c:pt>
                <c:pt idx="243">
                  <c:v>40969.041666666628</c:v>
                </c:pt>
                <c:pt idx="244">
                  <c:v>40969.048611111109</c:v>
                </c:pt>
                <c:pt idx="245">
                  <c:v>40969.055555555562</c:v>
                </c:pt>
                <c:pt idx="246">
                  <c:v>40969.0625</c:v>
                </c:pt>
                <c:pt idx="247">
                  <c:v>40969.069444444445</c:v>
                </c:pt>
                <c:pt idx="248">
                  <c:v>40969.076388888891</c:v>
                </c:pt>
                <c:pt idx="249">
                  <c:v>40969.083333333336</c:v>
                </c:pt>
                <c:pt idx="250">
                  <c:v>40969.090277777781</c:v>
                </c:pt>
                <c:pt idx="251">
                  <c:v>40969.097222222204</c:v>
                </c:pt>
                <c:pt idx="252">
                  <c:v>40969.104166666628</c:v>
                </c:pt>
                <c:pt idx="253">
                  <c:v>40969.11111111108</c:v>
                </c:pt>
                <c:pt idx="254">
                  <c:v>40969.118055555562</c:v>
                </c:pt>
                <c:pt idx="255">
                  <c:v>40969.124999999993</c:v>
                </c:pt>
                <c:pt idx="256">
                  <c:v>40969.131944444445</c:v>
                </c:pt>
                <c:pt idx="257">
                  <c:v>40969.138888888891</c:v>
                </c:pt>
                <c:pt idx="258">
                  <c:v>40969.145833333336</c:v>
                </c:pt>
                <c:pt idx="259">
                  <c:v>40969.152777777781</c:v>
                </c:pt>
                <c:pt idx="260">
                  <c:v>40969.159722222204</c:v>
                </c:pt>
                <c:pt idx="261">
                  <c:v>40969.166666666628</c:v>
                </c:pt>
                <c:pt idx="262">
                  <c:v>40969.17361111108</c:v>
                </c:pt>
                <c:pt idx="263">
                  <c:v>40969.180555555562</c:v>
                </c:pt>
                <c:pt idx="264">
                  <c:v>40969.1875</c:v>
                </c:pt>
                <c:pt idx="265">
                  <c:v>40969.194444444445</c:v>
                </c:pt>
                <c:pt idx="266">
                  <c:v>40969.201388888876</c:v>
                </c:pt>
                <c:pt idx="267">
                  <c:v>40969.208333333336</c:v>
                </c:pt>
                <c:pt idx="268">
                  <c:v>40969.215277777781</c:v>
                </c:pt>
                <c:pt idx="269">
                  <c:v>40969.222222222204</c:v>
                </c:pt>
                <c:pt idx="270">
                  <c:v>40969.229166666606</c:v>
                </c:pt>
                <c:pt idx="271">
                  <c:v>40969.23611111108</c:v>
                </c:pt>
                <c:pt idx="272">
                  <c:v>40969.243055555555</c:v>
                </c:pt>
                <c:pt idx="273">
                  <c:v>40969.25</c:v>
                </c:pt>
                <c:pt idx="274">
                  <c:v>40969.256944444474</c:v>
                </c:pt>
                <c:pt idx="275">
                  <c:v>40969.263888888876</c:v>
                </c:pt>
                <c:pt idx="276">
                  <c:v>40969.270833333336</c:v>
                </c:pt>
                <c:pt idx="277">
                  <c:v>40969.277777777774</c:v>
                </c:pt>
                <c:pt idx="278">
                  <c:v>40969.284722222204</c:v>
                </c:pt>
                <c:pt idx="279">
                  <c:v>40969.291666666606</c:v>
                </c:pt>
                <c:pt idx="280">
                  <c:v>40969.29861111108</c:v>
                </c:pt>
                <c:pt idx="281">
                  <c:v>40969.305555555562</c:v>
                </c:pt>
                <c:pt idx="282">
                  <c:v>40969.312500000029</c:v>
                </c:pt>
                <c:pt idx="283">
                  <c:v>40969.319444444474</c:v>
                </c:pt>
                <c:pt idx="284">
                  <c:v>40969.326388888891</c:v>
                </c:pt>
                <c:pt idx="285">
                  <c:v>40969.333333333336</c:v>
                </c:pt>
                <c:pt idx="286">
                  <c:v>40969.34027777781</c:v>
                </c:pt>
                <c:pt idx="287">
                  <c:v>40969.347222222219</c:v>
                </c:pt>
                <c:pt idx="288">
                  <c:v>40969.354166666664</c:v>
                </c:pt>
                <c:pt idx="289">
                  <c:v>40969.36111111108</c:v>
                </c:pt>
                <c:pt idx="290">
                  <c:v>40969.368055555562</c:v>
                </c:pt>
                <c:pt idx="291">
                  <c:v>40969.375</c:v>
                </c:pt>
                <c:pt idx="292">
                  <c:v>40969.381944444474</c:v>
                </c:pt>
                <c:pt idx="293">
                  <c:v>40969.388888888934</c:v>
                </c:pt>
                <c:pt idx="294">
                  <c:v>40969.395833333336</c:v>
                </c:pt>
                <c:pt idx="295">
                  <c:v>40969.402777777781</c:v>
                </c:pt>
                <c:pt idx="296">
                  <c:v>40969.409722222204</c:v>
                </c:pt>
                <c:pt idx="297">
                  <c:v>40969.416666666664</c:v>
                </c:pt>
                <c:pt idx="298">
                  <c:v>40969.42361111108</c:v>
                </c:pt>
                <c:pt idx="299">
                  <c:v>40969.430555555562</c:v>
                </c:pt>
                <c:pt idx="300">
                  <c:v>40969.4375</c:v>
                </c:pt>
                <c:pt idx="301">
                  <c:v>40969.444444444474</c:v>
                </c:pt>
                <c:pt idx="302">
                  <c:v>40969.451388888891</c:v>
                </c:pt>
                <c:pt idx="303">
                  <c:v>40969.458333333343</c:v>
                </c:pt>
                <c:pt idx="304">
                  <c:v>40969.465277777781</c:v>
                </c:pt>
                <c:pt idx="305">
                  <c:v>40969.472222222219</c:v>
                </c:pt>
                <c:pt idx="306">
                  <c:v>40969.479166666628</c:v>
                </c:pt>
                <c:pt idx="307">
                  <c:v>40969.486111111109</c:v>
                </c:pt>
                <c:pt idx="308">
                  <c:v>40969.493055555555</c:v>
                </c:pt>
                <c:pt idx="309">
                  <c:v>40969.5</c:v>
                </c:pt>
                <c:pt idx="310">
                  <c:v>40969.506944444474</c:v>
                </c:pt>
                <c:pt idx="311">
                  <c:v>40969.513888888891</c:v>
                </c:pt>
                <c:pt idx="312">
                  <c:v>40969.520833333336</c:v>
                </c:pt>
                <c:pt idx="313">
                  <c:v>40969.527777777774</c:v>
                </c:pt>
                <c:pt idx="314">
                  <c:v>40969.534722222204</c:v>
                </c:pt>
                <c:pt idx="315">
                  <c:v>40969.541666666628</c:v>
                </c:pt>
                <c:pt idx="316">
                  <c:v>40969.548611111109</c:v>
                </c:pt>
                <c:pt idx="317">
                  <c:v>40969.555555555562</c:v>
                </c:pt>
                <c:pt idx="318">
                  <c:v>40969.5625</c:v>
                </c:pt>
                <c:pt idx="319">
                  <c:v>40969.569444444445</c:v>
                </c:pt>
                <c:pt idx="320">
                  <c:v>40969.576388888891</c:v>
                </c:pt>
                <c:pt idx="321">
                  <c:v>40969.583333333336</c:v>
                </c:pt>
                <c:pt idx="322">
                  <c:v>40969.590277777781</c:v>
                </c:pt>
                <c:pt idx="323">
                  <c:v>40969.597222222204</c:v>
                </c:pt>
                <c:pt idx="324">
                  <c:v>40969.604166666628</c:v>
                </c:pt>
                <c:pt idx="325">
                  <c:v>40969.61111111108</c:v>
                </c:pt>
                <c:pt idx="326">
                  <c:v>40969.618055555562</c:v>
                </c:pt>
                <c:pt idx="327">
                  <c:v>40969.624999999993</c:v>
                </c:pt>
                <c:pt idx="328">
                  <c:v>40969.631944444445</c:v>
                </c:pt>
                <c:pt idx="329">
                  <c:v>40969.638888888891</c:v>
                </c:pt>
                <c:pt idx="330">
                  <c:v>40969.645833333336</c:v>
                </c:pt>
                <c:pt idx="331">
                  <c:v>40969.652777777781</c:v>
                </c:pt>
                <c:pt idx="332">
                  <c:v>40969.659722222204</c:v>
                </c:pt>
                <c:pt idx="333">
                  <c:v>40969.666666666628</c:v>
                </c:pt>
                <c:pt idx="334">
                  <c:v>40969.67361111108</c:v>
                </c:pt>
                <c:pt idx="335">
                  <c:v>40969.680555555562</c:v>
                </c:pt>
                <c:pt idx="336">
                  <c:v>40969.6875</c:v>
                </c:pt>
                <c:pt idx="337">
                  <c:v>40969.694444444445</c:v>
                </c:pt>
                <c:pt idx="338">
                  <c:v>40969.701388888876</c:v>
                </c:pt>
                <c:pt idx="339">
                  <c:v>40969.708333333336</c:v>
                </c:pt>
                <c:pt idx="340">
                  <c:v>40969.715277777781</c:v>
                </c:pt>
                <c:pt idx="341">
                  <c:v>40969.722222222204</c:v>
                </c:pt>
                <c:pt idx="342">
                  <c:v>40969.729166666606</c:v>
                </c:pt>
                <c:pt idx="343">
                  <c:v>40969.73611111108</c:v>
                </c:pt>
                <c:pt idx="344">
                  <c:v>40969.743055555555</c:v>
                </c:pt>
                <c:pt idx="345">
                  <c:v>40969.75</c:v>
                </c:pt>
                <c:pt idx="346">
                  <c:v>40969.756944444474</c:v>
                </c:pt>
                <c:pt idx="347">
                  <c:v>40969.763888888876</c:v>
                </c:pt>
                <c:pt idx="348">
                  <c:v>40969.770833333336</c:v>
                </c:pt>
                <c:pt idx="349">
                  <c:v>40969.777777777774</c:v>
                </c:pt>
                <c:pt idx="350">
                  <c:v>40969.784722222204</c:v>
                </c:pt>
                <c:pt idx="351">
                  <c:v>40969.791666666606</c:v>
                </c:pt>
                <c:pt idx="352">
                  <c:v>40969.79861111108</c:v>
                </c:pt>
                <c:pt idx="353">
                  <c:v>40969.805555555562</c:v>
                </c:pt>
                <c:pt idx="354">
                  <c:v>40969.812500000029</c:v>
                </c:pt>
                <c:pt idx="355">
                  <c:v>40969.819444444474</c:v>
                </c:pt>
                <c:pt idx="356">
                  <c:v>40969.826388888891</c:v>
                </c:pt>
                <c:pt idx="357">
                  <c:v>40969.833333333336</c:v>
                </c:pt>
                <c:pt idx="358">
                  <c:v>40969.84027777781</c:v>
                </c:pt>
                <c:pt idx="359">
                  <c:v>40969.847222222219</c:v>
                </c:pt>
                <c:pt idx="360">
                  <c:v>40969.854166666664</c:v>
                </c:pt>
                <c:pt idx="361">
                  <c:v>40969.86111111108</c:v>
                </c:pt>
                <c:pt idx="362">
                  <c:v>40969.868055555562</c:v>
                </c:pt>
                <c:pt idx="363">
                  <c:v>40969.875</c:v>
                </c:pt>
                <c:pt idx="364">
                  <c:v>40969.881944444474</c:v>
                </c:pt>
                <c:pt idx="365">
                  <c:v>40969.888888888934</c:v>
                </c:pt>
                <c:pt idx="366">
                  <c:v>40969.895833333336</c:v>
                </c:pt>
                <c:pt idx="367">
                  <c:v>40969.902777777781</c:v>
                </c:pt>
                <c:pt idx="368">
                  <c:v>40969.909722222204</c:v>
                </c:pt>
                <c:pt idx="369">
                  <c:v>40969.916666666664</c:v>
                </c:pt>
                <c:pt idx="370">
                  <c:v>40969.92361111108</c:v>
                </c:pt>
                <c:pt idx="371">
                  <c:v>40969.930555555562</c:v>
                </c:pt>
                <c:pt idx="372">
                  <c:v>40969.9375</c:v>
                </c:pt>
                <c:pt idx="373">
                  <c:v>40969.944444444474</c:v>
                </c:pt>
                <c:pt idx="374">
                  <c:v>40969.951388888891</c:v>
                </c:pt>
                <c:pt idx="375">
                  <c:v>40969.958333333343</c:v>
                </c:pt>
                <c:pt idx="376">
                  <c:v>40969.965277777781</c:v>
                </c:pt>
                <c:pt idx="377">
                  <c:v>40969.972222222219</c:v>
                </c:pt>
                <c:pt idx="378">
                  <c:v>40969.979166666628</c:v>
                </c:pt>
                <c:pt idx="379">
                  <c:v>40969.986111111109</c:v>
                </c:pt>
                <c:pt idx="380">
                  <c:v>40969.993055555555</c:v>
                </c:pt>
                <c:pt idx="381">
                  <c:v>40970</c:v>
                </c:pt>
                <c:pt idx="382">
                  <c:v>40970.006944444474</c:v>
                </c:pt>
                <c:pt idx="383">
                  <c:v>40970.013888888891</c:v>
                </c:pt>
                <c:pt idx="384">
                  <c:v>40970.020833333336</c:v>
                </c:pt>
                <c:pt idx="385">
                  <c:v>40970.027777777774</c:v>
                </c:pt>
                <c:pt idx="386">
                  <c:v>40970.034722222204</c:v>
                </c:pt>
                <c:pt idx="387">
                  <c:v>40970.041666666628</c:v>
                </c:pt>
                <c:pt idx="388">
                  <c:v>40970.048611111109</c:v>
                </c:pt>
                <c:pt idx="389">
                  <c:v>40970.055555555562</c:v>
                </c:pt>
                <c:pt idx="390">
                  <c:v>40970.0625</c:v>
                </c:pt>
                <c:pt idx="391">
                  <c:v>40970.069444444445</c:v>
                </c:pt>
                <c:pt idx="392">
                  <c:v>40970.076388888891</c:v>
                </c:pt>
                <c:pt idx="393">
                  <c:v>40970.083333333336</c:v>
                </c:pt>
                <c:pt idx="394">
                  <c:v>40970.090277777781</c:v>
                </c:pt>
                <c:pt idx="395">
                  <c:v>40970.097222222204</c:v>
                </c:pt>
                <c:pt idx="396">
                  <c:v>40970.104166666628</c:v>
                </c:pt>
                <c:pt idx="397">
                  <c:v>40970.11111111108</c:v>
                </c:pt>
                <c:pt idx="398">
                  <c:v>40970.118055555562</c:v>
                </c:pt>
                <c:pt idx="399">
                  <c:v>40970.124999999993</c:v>
                </c:pt>
                <c:pt idx="400">
                  <c:v>40970.131944444445</c:v>
                </c:pt>
                <c:pt idx="401">
                  <c:v>40970.138888888891</c:v>
                </c:pt>
                <c:pt idx="402">
                  <c:v>40970.145833333336</c:v>
                </c:pt>
                <c:pt idx="403">
                  <c:v>40970.152777777781</c:v>
                </c:pt>
                <c:pt idx="404">
                  <c:v>40970.159722222204</c:v>
                </c:pt>
                <c:pt idx="405">
                  <c:v>40970.166666666628</c:v>
                </c:pt>
                <c:pt idx="406">
                  <c:v>40970.17361111108</c:v>
                </c:pt>
                <c:pt idx="407">
                  <c:v>40970.180555555562</c:v>
                </c:pt>
                <c:pt idx="408">
                  <c:v>40970.1875</c:v>
                </c:pt>
                <c:pt idx="409">
                  <c:v>40970.194444444445</c:v>
                </c:pt>
                <c:pt idx="410">
                  <c:v>40970.201388888876</c:v>
                </c:pt>
                <c:pt idx="411">
                  <c:v>40970.208333333336</c:v>
                </c:pt>
                <c:pt idx="412">
                  <c:v>40970.215277777781</c:v>
                </c:pt>
                <c:pt idx="413">
                  <c:v>40970.222222222204</c:v>
                </c:pt>
                <c:pt idx="414">
                  <c:v>40970.229166666606</c:v>
                </c:pt>
                <c:pt idx="415">
                  <c:v>40970.23611111108</c:v>
                </c:pt>
                <c:pt idx="416">
                  <c:v>40970.243055555555</c:v>
                </c:pt>
                <c:pt idx="417">
                  <c:v>40970.25</c:v>
                </c:pt>
                <c:pt idx="418">
                  <c:v>40970.256944444474</c:v>
                </c:pt>
                <c:pt idx="419">
                  <c:v>40970.263888888876</c:v>
                </c:pt>
                <c:pt idx="420">
                  <c:v>40970.270833333336</c:v>
                </c:pt>
                <c:pt idx="421">
                  <c:v>40970.277777777774</c:v>
                </c:pt>
                <c:pt idx="422">
                  <c:v>40970.284722222204</c:v>
                </c:pt>
                <c:pt idx="423">
                  <c:v>40970.291666666606</c:v>
                </c:pt>
                <c:pt idx="424">
                  <c:v>40970.29861111108</c:v>
                </c:pt>
                <c:pt idx="425">
                  <c:v>40970.305555555562</c:v>
                </c:pt>
                <c:pt idx="426">
                  <c:v>40970.312500000029</c:v>
                </c:pt>
                <c:pt idx="427">
                  <c:v>40970.319444444474</c:v>
                </c:pt>
                <c:pt idx="428">
                  <c:v>40970.326388888891</c:v>
                </c:pt>
                <c:pt idx="429">
                  <c:v>40970.333333333336</c:v>
                </c:pt>
                <c:pt idx="430">
                  <c:v>40970.34027777781</c:v>
                </c:pt>
                <c:pt idx="431">
                  <c:v>40970.347222222219</c:v>
                </c:pt>
                <c:pt idx="432">
                  <c:v>40970.354166666664</c:v>
                </c:pt>
                <c:pt idx="433">
                  <c:v>40970.36111111108</c:v>
                </c:pt>
                <c:pt idx="434">
                  <c:v>40970.368055555562</c:v>
                </c:pt>
                <c:pt idx="435">
                  <c:v>40970.375</c:v>
                </c:pt>
                <c:pt idx="436">
                  <c:v>40970.381944444474</c:v>
                </c:pt>
                <c:pt idx="437">
                  <c:v>40970.388888888934</c:v>
                </c:pt>
                <c:pt idx="438">
                  <c:v>40970.395833333336</c:v>
                </c:pt>
                <c:pt idx="439">
                  <c:v>40970.402777777781</c:v>
                </c:pt>
                <c:pt idx="440">
                  <c:v>40970.409722222204</c:v>
                </c:pt>
                <c:pt idx="441">
                  <c:v>40970.416666666664</c:v>
                </c:pt>
                <c:pt idx="442">
                  <c:v>40970.42361111108</c:v>
                </c:pt>
                <c:pt idx="443">
                  <c:v>40970.430555555562</c:v>
                </c:pt>
                <c:pt idx="444">
                  <c:v>40970.4375</c:v>
                </c:pt>
                <c:pt idx="445">
                  <c:v>40970.444444444474</c:v>
                </c:pt>
                <c:pt idx="446">
                  <c:v>40970.451388888891</c:v>
                </c:pt>
                <c:pt idx="447">
                  <c:v>40970.458333333343</c:v>
                </c:pt>
                <c:pt idx="448">
                  <c:v>40970.465277777781</c:v>
                </c:pt>
                <c:pt idx="449">
                  <c:v>40970.472222222219</c:v>
                </c:pt>
                <c:pt idx="450">
                  <c:v>40970.479166666628</c:v>
                </c:pt>
                <c:pt idx="451">
                  <c:v>40970.486111111109</c:v>
                </c:pt>
                <c:pt idx="452">
                  <c:v>40970.493055555555</c:v>
                </c:pt>
                <c:pt idx="453">
                  <c:v>40970.5</c:v>
                </c:pt>
                <c:pt idx="454">
                  <c:v>40970.506944444474</c:v>
                </c:pt>
                <c:pt idx="455">
                  <c:v>40970.513888888891</c:v>
                </c:pt>
                <c:pt idx="456">
                  <c:v>40970.520833333336</c:v>
                </c:pt>
                <c:pt idx="457">
                  <c:v>40970.527777777774</c:v>
                </c:pt>
                <c:pt idx="458">
                  <c:v>40970.534722222204</c:v>
                </c:pt>
                <c:pt idx="459">
                  <c:v>40970.541666666628</c:v>
                </c:pt>
                <c:pt idx="460">
                  <c:v>40970.548611111109</c:v>
                </c:pt>
                <c:pt idx="461">
                  <c:v>40970.555555555562</c:v>
                </c:pt>
                <c:pt idx="462">
                  <c:v>40970.5625</c:v>
                </c:pt>
                <c:pt idx="463">
                  <c:v>40970.569444444445</c:v>
                </c:pt>
                <c:pt idx="464">
                  <c:v>40970.576388888891</c:v>
                </c:pt>
                <c:pt idx="465">
                  <c:v>40970.583333333336</c:v>
                </c:pt>
                <c:pt idx="466">
                  <c:v>40970.590277777781</c:v>
                </c:pt>
                <c:pt idx="467">
                  <c:v>40970.597222222204</c:v>
                </c:pt>
                <c:pt idx="468">
                  <c:v>40970.604166666628</c:v>
                </c:pt>
                <c:pt idx="469">
                  <c:v>40970.61111111108</c:v>
                </c:pt>
                <c:pt idx="470">
                  <c:v>40970.618055555562</c:v>
                </c:pt>
                <c:pt idx="471">
                  <c:v>40970.624999999993</c:v>
                </c:pt>
                <c:pt idx="472">
                  <c:v>40970.631944444445</c:v>
                </c:pt>
                <c:pt idx="473">
                  <c:v>40970.638888888891</c:v>
                </c:pt>
                <c:pt idx="474">
                  <c:v>40970.645833333336</c:v>
                </c:pt>
                <c:pt idx="475">
                  <c:v>40970.652777777781</c:v>
                </c:pt>
                <c:pt idx="476">
                  <c:v>40970.659722222204</c:v>
                </c:pt>
                <c:pt idx="477">
                  <c:v>40970.666666666628</c:v>
                </c:pt>
                <c:pt idx="478">
                  <c:v>40970.67361111108</c:v>
                </c:pt>
                <c:pt idx="479">
                  <c:v>40970.680555555562</c:v>
                </c:pt>
                <c:pt idx="480">
                  <c:v>40970.6875</c:v>
                </c:pt>
                <c:pt idx="481">
                  <c:v>40970.694444444445</c:v>
                </c:pt>
                <c:pt idx="482">
                  <c:v>40970.701388888876</c:v>
                </c:pt>
                <c:pt idx="483">
                  <c:v>40970.708333333336</c:v>
                </c:pt>
                <c:pt idx="484">
                  <c:v>40970.715277777781</c:v>
                </c:pt>
                <c:pt idx="485">
                  <c:v>40970.722222222204</c:v>
                </c:pt>
                <c:pt idx="486">
                  <c:v>40970.729166666606</c:v>
                </c:pt>
                <c:pt idx="487">
                  <c:v>40970.73611111108</c:v>
                </c:pt>
                <c:pt idx="488">
                  <c:v>40970.743055555555</c:v>
                </c:pt>
                <c:pt idx="489">
                  <c:v>40970.75</c:v>
                </c:pt>
                <c:pt idx="490">
                  <c:v>40970.756944444474</c:v>
                </c:pt>
                <c:pt idx="491">
                  <c:v>40970.763888888876</c:v>
                </c:pt>
                <c:pt idx="492">
                  <c:v>40970.770833333336</c:v>
                </c:pt>
                <c:pt idx="493">
                  <c:v>40970.777777777774</c:v>
                </c:pt>
                <c:pt idx="494">
                  <c:v>40970.784722222204</c:v>
                </c:pt>
                <c:pt idx="495">
                  <c:v>40970.791666666606</c:v>
                </c:pt>
                <c:pt idx="496">
                  <c:v>40970.79861111108</c:v>
                </c:pt>
                <c:pt idx="497">
                  <c:v>40970.805555555562</c:v>
                </c:pt>
                <c:pt idx="498">
                  <c:v>40970.812500000029</c:v>
                </c:pt>
                <c:pt idx="499">
                  <c:v>40970.819444444474</c:v>
                </c:pt>
                <c:pt idx="500">
                  <c:v>40970.826388888891</c:v>
                </c:pt>
                <c:pt idx="501">
                  <c:v>40970.833333333336</c:v>
                </c:pt>
                <c:pt idx="502">
                  <c:v>40970.84027777781</c:v>
                </c:pt>
                <c:pt idx="503">
                  <c:v>40970.847222222219</c:v>
                </c:pt>
                <c:pt idx="504">
                  <c:v>40970.854166666664</c:v>
                </c:pt>
                <c:pt idx="505">
                  <c:v>40970.86111111108</c:v>
                </c:pt>
                <c:pt idx="506">
                  <c:v>40970.868055555562</c:v>
                </c:pt>
                <c:pt idx="507">
                  <c:v>40970.875</c:v>
                </c:pt>
                <c:pt idx="508">
                  <c:v>40970.881944444474</c:v>
                </c:pt>
                <c:pt idx="509">
                  <c:v>40970.888888888934</c:v>
                </c:pt>
                <c:pt idx="510">
                  <c:v>40970.895833333336</c:v>
                </c:pt>
                <c:pt idx="511">
                  <c:v>40970.902777777781</c:v>
                </c:pt>
                <c:pt idx="512">
                  <c:v>40970.909722222204</c:v>
                </c:pt>
                <c:pt idx="513">
                  <c:v>40970.916666666664</c:v>
                </c:pt>
                <c:pt idx="514">
                  <c:v>40970.92361111108</c:v>
                </c:pt>
                <c:pt idx="515">
                  <c:v>40970.930555555562</c:v>
                </c:pt>
                <c:pt idx="516">
                  <c:v>40970.9375</c:v>
                </c:pt>
                <c:pt idx="517">
                  <c:v>40970.944444444474</c:v>
                </c:pt>
                <c:pt idx="518">
                  <c:v>40970.951388888891</c:v>
                </c:pt>
                <c:pt idx="519">
                  <c:v>40970.958333333343</c:v>
                </c:pt>
                <c:pt idx="520">
                  <c:v>40970.965277777781</c:v>
                </c:pt>
                <c:pt idx="521">
                  <c:v>40970.972222222219</c:v>
                </c:pt>
                <c:pt idx="522">
                  <c:v>40970.979166666628</c:v>
                </c:pt>
                <c:pt idx="523">
                  <c:v>40970.986111111109</c:v>
                </c:pt>
                <c:pt idx="524">
                  <c:v>40970.993055555555</c:v>
                </c:pt>
                <c:pt idx="525">
                  <c:v>40971</c:v>
                </c:pt>
                <c:pt idx="526">
                  <c:v>40971.006944444474</c:v>
                </c:pt>
                <c:pt idx="527">
                  <c:v>40971.013888888891</c:v>
                </c:pt>
                <c:pt idx="528">
                  <c:v>40971.020833333336</c:v>
                </c:pt>
                <c:pt idx="529">
                  <c:v>40971.027777777774</c:v>
                </c:pt>
                <c:pt idx="530">
                  <c:v>40971.034722222204</c:v>
                </c:pt>
                <c:pt idx="531">
                  <c:v>40971.041666666628</c:v>
                </c:pt>
                <c:pt idx="532">
                  <c:v>40971.048611111109</c:v>
                </c:pt>
                <c:pt idx="533">
                  <c:v>40971.055555555562</c:v>
                </c:pt>
                <c:pt idx="534">
                  <c:v>40971.0625</c:v>
                </c:pt>
                <c:pt idx="535">
                  <c:v>40971.069444444445</c:v>
                </c:pt>
                <c:pt idx="536">
                  <c:v>40971.076388888891</c:v>
                </c:pt>
                <c:pt idx="537">
                  <c:v>40971.083333333336</c:v>
                </c:pt>
                <c:pt idx="538">
                  <c:v>40971.090277777781</c:v>
                </c:pt>
                <c:pt idx="539">
                  <c:v>40971.097222222204</c:v>
                </c:pt>
                <c:pt idx="540">
                  <c:v>40971.104166666628</c:v>
                </c:pt>
                <c:pt idx="541">
                  <c:v>40971.11111111108</c:v>
                </c:pt>
                <c:pt idx="542">
                  <c:v>40971.118055555562</c:v>
                </c:pt>
                <c:pt idx="543">
                  <c:v>40971.124999999993</c:v>
                </c:pt>
                <c:pt idx="544">
                  <c:v>40971.131944444445</c:v>
                </c:pt>
                <c:pt idx="545">
                  <c:v>40971.138888888891</c:v>
                </c:pt>
                <c:pt idx="546">
                  <c:v>40971.145833333336</c:v>
                </c:pt>
                <c:pt idx="547">
                  <c:v>40971.152777777781</c:v>
                </c:pt>
                <c:pt idx="548">
                  <c:v>40971.159722222204</c:v>
                </c:pt>
                <c:pt idx="549">
                  <c:v>40971.166666666628</c:v>
                </c:pt>
                <c:pt idx="550">
                  <c:v>40971.17361111108</c:v>
                </c:pt>
                <c:pt idx="551">
                  <c:v>40971.180555555562</c:v>
                </c:pt>
                <c:pt idx="552">
                  <c:v>40971.1875</c:v>
                </c:pt>
                <c:pt idx="553">
                  <c:v>40971.194444444445</c:v>
                </c:pt>
                <c:pt idx="554">
                  <c:v>40971.201388888876</c:v>
                </c:pt>
                <c:pt idx="555">
                  <c:v>40971.208333333336</c:v>
                </c:pt>
                <c:pt idx="556">
                  <c:v>40971.215277777781</c:v>
                </c:pt>
                <c:pt idx="557">
                  <c:v>40971.222222222204</c:v>
                </c:pt>
                <c:pt idx="558">
                  <c:v>40971.229166666606</c:v>
                </c:pt>
                <c:pt idx="559">
                  <c:v>40971.23611111108</c:v>
                </c:pt>
                <c:pt idx="560">
                  <c:v>40971.243055555555</c:v>
                </c:pt>
                <c:pt idx="561">
                  <c:v>40971.25</c:v>
                </c:pt>
                <c:pt idx="562">
                  <c:v>40971.256944444474</c:v>
                </c:pt>
                <c:pt idx="563">
                  <c:v>40971.263888888876</c:v>
                </c:pt>
                <c:pt idx="564">
                  <c:v>40971.270833333336</c:v>
                </c:pt>
                <c:pt idx="565">
                  <c:v>40971.277777777774</c:v>
                </c:pt>
                <c:pt idx="566">
                  <c:v>40971.284722222204</c:v>
                </c:pt>
                <c:pt idx="567">
                  <c:v>40971.291666666606</c:v>
                </c:pt>
                <c:pt idx="568">
                  <c:v>40971.29861111108</c:v>
                </c:pt>
                <c:pt idx="569">
                  <c:v>40971.305555555562</c:v>
                </c:pt>
                <c:pt idx="570">
                  <c:v>40971.312500000029</c:v>
                </c:pt>
                <c:pt idx="571">
                  <c:v>40971.319444444474</c:v>
                </c:pt>
                <c:pt idx="572">
                  <c:v>40971.326388888891</c:v>
                </c:pt>
                <c:pt idx="573">
                  <c:v>40971.333333333336</c:v>
                </c:pt>
                <c:pt idx="574">
                  <c:v>40971.34027777781</c:v>
                </c:pt>
                <c:pt idx="575">
                  <c:v>40971.347222222219</c:v>
                </c:pt>
                <c:pt idx="576">
                  <c:v>40971.354166666664</c:v>
                </c:pt>
                <c:pt idx="577">
                  <c:v>40971.36111111108</c:v>
                </c:pt>
                <c:pt idx="578">
                  <c:v>40971.368055555562</c:v>
                </c:pt>
                <c:pt idx="579">
                  <c:v>40971.375</c:v>
                </c:pt>
                <c:pt idx="580">
                  <c:v>40971.381944444474</c:v>
                </c:pt>
                <c:pt idx="581">
                  <c:v>40971.388888888934</c:v>
                </c:pt>
                <c:pt idx="582">
                  <c:v>40971.395833333336</c:v>
                </c:pt>
                <c:pt idx="583">
                  <c:v>40971.402777777781</c:v>
                </c:pt>
                <c:pt idx="584">
                  <c:v>40971.409722222204</c:v>
                </c:pt>
                <c:pt idx="585">
                  <c:v>40971.416666666664</c:v>
                </c:pt>
                <c:pt idx="586">
                  <c:v>40971.42361111108</c:v>
                </c:pt>
                <c:pt idx="587">
                  <c:v>40971.430555555562</c:v>
                </c:pt>
                <c:pt idx="588">
                  <c:v>40971.4375</c:v>
                </c:pt>
                <c:pt idx="589">
                  <c:v>40971.444444444474</c:v>
                </c:pt>
                <c:pt idx="590">
                  <c:v>40971.451388888891</c:v>
                </c:pt>
                <c:pt idx="591">
                  <c:v>40971.458333333343</c:v>
                </c:pt>
                <c:pt idx="592">
                  <c:v>40971.465277777781</c:v>
                </c:pt>
                <c:pt idx="593">
                  <c:v>40971.472222222219</c:v>
                </c:pt>
                <c:pt idx="594">
                  <c:v>40971.479166666628</c:v>
                </c:pt>
                <c:pt idx="595">
                  <c:v>40971.486111111109</c:v>
                </c:pt>
                <c:pt idx="596">
                  <c:v>40971.493055555555</c:v>
                </c:pt>
                <c:pt idx="597">
                  <c:v>40971.5</c:v>
                </c:pt>
                <c:pt idx="598">
                  <c:v>40971.506944444474</c:v>
                </c:pt>
                <c:pt idx="599">
                  <c:v>40971.513888888891</c:v>
                </c:pt>
                <c:pt idx="600">
                  <c:v>40971.520833333336</c:v>
                </c:pt>
                <c:pt idx="601">
                  <c:v>40971.527777777774</c:v>
                </c:pt>
                <c:pt idx="602">
                  <c:v>40971.534722222204</c:v>
                </c:pt>
                <c:pt idx="603">
                  <c:v>40971.541666666628</c:v>
                </c:pt>
                <c:pt idx="604">
                  <c:v>40971.548611111109</c:v>
                </c:pt>
                <c:pt idx="605">
                  <c:v>40971.555555555562</c:v>
                </c:pt>
                <c:pt idx="606">
                  <c:v>40971.5625</c:v>
                </c:pt>
                <c:pt idx="607">
                  <c:v>40971.569444444445</c:v>
                </c:pt>
                <c:pt idx="608">
                  <c:v>40971.576388888891</c:v>
                </c:pt>
                <c:pt idx="609">
                  <c:v>40971.583333333336</c:v>
                </c:pt>
                <c:pt idx="610">
                  <c:v>40971.590277777781</c:v>
                </c:pt>
                <c:pt idx="611">
                  <c:v>40971.597222222204</c:v>
                </c:pt>
                <c:pt idx="612">
                  <c:v>40971.604166666628</c:v>
                </c:pt>
                <c:pt idx="613">
                  <c:v>40971.61111111108</c:v>
                </c:pt>
                <c:pt idx="614">
                  <c:v>40971.618055555562</c:v>
                </c:pt>
                <c:pt idx="615">
                  <c:v>40971.624999999993</c:v>
                </c:pt>
                <c:pt idx="616">
                  <c:v>40971.631944444445</c:v>
                </c:pt>
                <c:pt idx="617">
                  <c:v>40971.638888888891</c:v>
                </c:pt>
                <c:pt idx="618">
                  <c:v>40971.645833333336</c:v>
                </c:pt>
                <c:pt idx="619">
                  <c:v>40971.652777777781</c:v>
                </c:pt>
                <c:pt idx="620">
                  <c:v>40971.659722222204</c:v>
                </c:pt>
                <c:pt idx="621">
                  <c:v>40971.666666666628</c:v>
                </c:pt>
                <c:pt idx="622">
                  <c:v>40971.67361111108</c:v>
                </c:pt>
                <c:pt idx="623">
                  <c:v>40971.680555555562</c:v>
                </c:pt>
                <c:pt idx="624">
                  <c:v>40971.6875</c:v>
                </c:pt>
                <c:pt idx="625">
                  <c:v>40971.694444444445</c:v>
                </c:pt>
                <c:pt idx="626">
                  <c:v>40971.701388888876</c:v>
                </c:pt>
                <c:pt idx="627">
                  <c:v>40971.708333333336</c:v>
                </c:pt>
                <c:pt idx="628">
                  <c:v>40971.715277777781</c:v>
                </c:pt>
                <c:pt idx="629">
                  <c:v>40971.722222222204</c:v>
                </c:pt>
                <c:pt idx="630">
                  <c:v>40971.729166666606</c:v>
                </c:pt>
                <c:pt idx="631">
                  <c:v>40971.73611111108</c:v>
                </c:pt>
                <c:pt idx="632">
                  <c:v>40971.743055555555</c:v>
                </c:pt>
                <c:pt idx="633">
                  <c:v>40971.75</c:v>
                </c:pt>
                <c:pt idx="634">
                  <c:v>40971.756944444474</c:v>
                </c:pt>
                <c:pt idx="635">
                  <c:v>40971.763888888876</c:v>
                </c:pt>
                <c:pt idx="636">
                  <c:v>40971.770833333336</c:v>
                </c:pt>
                <c:pt idx="637">
                  <c:v>40971.777777777774</c:v>
                </c:pt>
                <c:pt idx="638">
                  <c:v>40971.784722222204</c:v>
                </c:pt>
                <c:pt idx="639">
                  <c:v>40971.791666666606</c:v>
                </c:pt>
                <c:pt idx="640">
                  <c:v>40971.79861111108</c:v>
                </c:pt>
                <c:pt idx="641">
                  <c:v>40971.805555555562</c:v>
                </c:pt>
                <c:pt idx="642">
                  <c:v>40971.812500000029</c:v>
                </c:pt>
                <c:pt idx="643">
                  <c:v>40971.819444444474</c:v>
                </c:pt>
                <c:pt idx="644">
                  <c:v>40971.826388888891</c:v>
                </c:pt>
                <c:pt idx="645">
                  <c:v>40971.833333333336</c:v>
                </c:pt>
                <c:pt idx="646">
                  <c:v>40971.84027777781</c:v>
                </c:pt>
                <c:pt idx="647">
                  <c:v>40971.847222222219</c:v>
                </c:pt>
                <c:pt idx="648">
                  <c:v>40971.854166666664</c:v>
                </c:pt>
                <c:pt idx="649">
                  <c:v>40971.86111111108</c:v>
                </c:pt>
                <c:pt idx="650">
                  <c:v>40971.868055555562</c:v>
                </c:pt>
                <c:pt idx="651">
                  <c:v>40971.875</c:v>
                </c:pt>
                <c:pt idx="652">
                  <c:v>40971.881944444474</c:v>
                </c:pt>
                <c:pt idx="653">
                  <c:v>40971.888888888934</c:v>
                </c:pt>
                <c:pt idx="654">
                  <c:v>40971.895833333336</c:v>
                </c:pt>
                <c:pt idx="655">
                  <c:v>40971.902777777781</c:v>
                </c:pt>
                <c:pt idx="656">
                  <c:v>40971.909722222204</c:v>
                </c:pt>
                <c:pt idx="657">
                  <c:v>40971.916666666664</c:v>
                </c:pt>
                <c:pt idx="658">
                  <c:v>40971.92361111108</c:v>
                </c:pt>
                <c:pt idx="659">
                  <c:v>40971.930555555562</c:v>
                </c:pt>
                <c:pt idx="660">
                  <c:v>40971.9375</c:v>
                </c:pt>
                <c:pt idx="661">
                  <c:v>40971.944444444474</c:v>
                </c:pt>
                <c:pt idx="662">
                  <c:v>40971.951388888891</c:v>
                </c:pt>
                <c:pt idx="663">
                  <c:v>40971.958333333343</c:v>
                </c:pt>
                <c:pt idx="664">
                  <c:v>40971.965277777781</c:v>
                </c:pt>
                <c:pt idx="665">
                  <c:v>40971.972222222219</c:v>
                </c:pt>
                <c:pt idx="666">
                  <c:v>40971.979166666628</c:v>
                </c:pt>
                <c:pt idx="667">
                  <c:v>40971.986111111109</c:v>
                </c:pt>
                <c:pt idx="668">
                  <c:v>40971.993055555555</c:v>
                </c:pt>
                <c:pt idx="669">
                  <c:v>40972</c:v>
                </c:pt>
                <c:pt idx="670">
                  <c:v>40972.006944444474</c:v>
                </c:pt>
                <c:pt idx="671">
                  <c:v>40972.013888888891</c:v>
                </c:pt>
                <c:pt idx="672">
                  <c:v>40972.020833333336</c:v>
                </c:pt>
                <c:pt idx="673">
                  <c:v>40972.027777777774</c:v>
                </c:pt>
                <c:pt idx="674">
                  <c:v>40972.034722222204</c:v>
                </c:pt>
                <c:pt idx="675">
                  <c:v>40972.041666666628</c:v>
                </c:pt>
                <c:pt idx="676">
                  <c:v>40972.048611111109</c:v>
                </c:pt>
                <c:pt idx="677">
                  <c:v>40972.055555555562</c:v>
                </c:pt>
                <c:pt idx="678">
                  <c:v>40972.0625</c:v>
                </c:pt>
                <c:pt idx="679">
                  <c:v>40972.069444444445</c:v>
                </c:pt>
                <c:pt idx="680">
                  <c:v>40972.076388888891</c:v>
                </c:pt>
                <c:pt idx="681">
                  <c:v>40972.083333333336</c:v>
                </c:pt>
                <c:pt idx="682">
                  <c:v>40972.090277777781</c:v>
                </c:pt>
                <c:pt idx="683">
                  <c:v>40972.097222222204</c:v>
                </c:pt>
                <c:pt idx="684">
                  <c:v>40972.104166666628</c:v>
                </c:pt>
                <c:pt idx="685">
                  <c:v>40972.11111111108</c:v>
                </c:pt>
                <c:pt idx="686">
                  <c:v>40972.118055555562</c:v>
                </c:pt>
                <c:pt idx="687">
                  <c:v>40972.124999999993</c:v>
                </c:pt>
                <c:pt idx="688">
                  <c:v>40972.131944444445</c:v>
                </c:pt>
                <c:pt idx="689">
                  <c:v>40972.138888888891</c:v>
                </c:pt>
                <c:pt idx="690">
                  <c:v>40972.145833333336</c:v>
                </c:pt>
                <c:pt idx="691">
                  <c:v>40972.152777777781</c:v>
                </c:pt>
                <c:pt idx="692">
                  <c:v>40972.159722222204</c:v>
                </c:pt>
                <c:pt idx="693">
                  <c:v>40972.166666666628</c:v>
                </c:pt>
                <c:pt idx="694">
                  <c:v>40972.17361111108</c:v>
                </c:pt>
                <c:pt idx="695">
                  <c:v>40972.180555555562</c:v>
                </c:pt>
                <c:pt idx="696">
                  <c:v>40972.1875</c:v>
                </c:pt>
                <c:pt idx="697">
                  <c:v>40972.194444444445</c:v>
                </c:pt>
                <c:pt idx="698">
                  <c:v>40972.201388888876</c:v>
                </c:pt>
                <c:pt idx="699">
                  <c:v>40972.208333333336</c:v>
                </c:pt>
                <c:pt idx="700">
                  <c:v>40972.215277777781</c:v>
                </c:pt>
                <c:pt idx="701">
                  <c:v>40972.222222222204</c:v>
                </c:pt>
                <c:pt idx="702">
                  <c:v>40972.229166666606</c:v>
                </c:pt>
                <c:pt idx="703">
                  <c:v>40972.23611111108</c:v>
                </c:pt>
                <c:pt idx="704">
                  <c:v>40972.243055555555</c:v>
                </c:pt>
                <c:pt idx="705">
                  <c:v>40972.25</c:v>
                </c:pt>
                <c:pt idx="706">
                  <c:v>40972.256944444474</c:v>
                </c:pt>
                <c:pt idx="707">
                  <c:v>40972.263888888876</c:v>
                </c:pt>
                <c:pt idx="708">
                  <c:v>40972.270833333336</c:v>
                </c:pt>
                <c:pt idx="709">
                  <c:v>40972.277777777774</c:v>
                </c:pt>
                <c:pt idx="710">
                  <c:v>40972.284722222204</c:v>
                </c:pt>
                <c:pt idx="711">
                  <c:v>40972.291666666606</c:v>
                </c:pt>
                <c:pt idx="712">
                  <c:v>40972.29861111108</c:v>
                </c:pt>
                <c:pt idx="713">
                  <c:v>40972.305555555562</c:v>
                </c:pt>
                <c:pt idx="714">
                  <c:v>40972.312500000029</c:v>
                </c:pt>
                <c:pt idx="715">
                  <c:v>40972.319444444474</c:v>
                </c:pt>
                <c:pt idx="716">
                  <c:v>40972.326388888891</c:v>
                </c:pt>
                <c:pt idx="717">
                  <c:v>40972.333333333336</c:v>
                </c:pt>
                <c:pt idx="718">
                  <c:v>40972.34027777781</c:v>
                </c:pt>
                <c:pt idx="719">
                  <c:v>40972.347222222219</c:v>
                </c:pt>
                <c:pt idx="720">
                  <c:v>40972.354166666664</c:v>
                </c:pt>
                <c:pt idx="721">
                  <c:v>40972.36111111108</c:v>
                </c:pt>
                <c:pt idx="722">
                  <c:v>40972.368055555562</c:v>
                </c:pt>
                <c:pt idx="723">
                  <c:v>40972.375</c:v>
                </c:pt>
                <c:pt idx="724">
                  <c:v>40972.381944444474</c:v>
                </c:pt>
                <c:pt idx="725">
                  <c:v>40972.388888888934</c:v>
                </c:pt>
                <c:pt idx="726">
                  <c:v>40972.395833333336</c:v>
                </c:pt>
                <c:pt idx="727">
                  <c:v>40972.402777777781</c:v>
                </c:pt>
                <c:pt idx="728">
                  <c:v>40972.409722222204</c:v>
                </c:pt>
                <c:pt idx="729">
                  <c:v>40972.416666666664</c:v>
                </c:pt>
                <c:pt idx="730">
                  <c:v>40972.42361111108</c:v>
                </c:pt>
                <c:pt idx="731">
                  <c:v>40972.430555555562</c:v>
                </c:pt>
                <c:pt idx="732">
                  <c:v>40972.4375</c:v>
                </c:pt>
                <c:pt idx="733">
                  <c:v>40972.444444444474</c:v>
                </c:pt>
                <c:pt idx="734">
                  <c:v>40972.451388888891</c:v>
                </c:pt>
                <c:pt idx="735">
                  <c:v>40972.458333333343</c:v>
                </c:pt>
                <c:pt idx="736">
                  <c:v>40972.465277777781</c:v>
                </c:pt>
                <c:pt idx="737">
                  <c:v>40972.472222222219</c:v>
                </c:pt>
                <c:pt idx="738">
                  <c:v>40972.479166666628</c:v>
                </c:pt>
                <c:pt idx="739">
                  <c:v>40972.486111111109</c:v>
                </c:pt>
                <c:pt idx="740">
                  <c:v>40972.493055555555</c:v>
                </c:pt>
                <c:pt idx="741">
                  <c:v>40972.5</c:v>
                </c:pt>
                <c:pt idx="742">
                  <c:v>40972.506944444474</c:v>
                </c:pt>
                <c:pt idx="743">
                  <c:v>40972.513888888891</c:v>
                </c:pt>
                <c:pt idx="744">
                  <c:v>40972.520833333336</c:v>
                </c:pt>
                <c:pt idx="745">
                  <c:v>40972.527777777774</c:v>
                </c:pt>
                <c:pt idx="746">
                  <c:v>40972.534722222204</c:v>
                </c:pt>
                <c:pt idx="747">
                  <c:v>40972.541666666628</c:v>
                </c:pt>
                <c:pt idx="748">
                  <c:v>40972.548611111109</c:v>
                </c:pt>
                <c:pt idx="749">
                  <c:v>40972.555555555562</c:v>
                </c:pt>
                <c:pt idx="750">
                  <c:v>40972.5625</c:v>
                </c:pt>
                <c:pt idx="751">
                  <c:v>40972.569444444445</c:v>
                </c:pt>
                <c:pt idx="752">
                  <c:v>40972.576388888891</c:v>
                </c:pt>
                <c:pt idx="753">
                  <c:v>40972.583333333336</c:v>
                </c:pt>
                <c:pt idx="754">
                  <c:v>40972.590277777781</c:v>
                </c:pt>
                <c:pt idx="755">
                  <c:v>40972.597222222204</c:v>
                </c:pt>
                <c:pt idx="756">
                  <c:v>40972.604166666628</c:v>
                </c:pt>
                <c:pt idx="757">
                  <c:v>40972.61111111108</c:v>
                </c:pt>
                <c:pt idx="758">
                  <c:v>40972.618055555562</c:v>
                </c:pt>
                <c:pt idx="759">
                  <c:v>40972.624999999993</c:v>
                </c:pt>
                <c:pt idx="760">
                  <c:v>40972.631944444445</c:v>
                </c:pt>
                <c:pt idx="761">
                  <c:v>40972.638888888891</c:v>
                </c:pt>
                <c:pt idx="762">
                  <c:v>40972.645833333336</c:v>
                </c:pt>
                <c:pt idx="763">
                  <c:v>40972.652777777781</c:v>
                </c:pt>
                <c:pt idx="764">
                  <c:v>40972.659722222204</c:v>
                </c:pt>
                <c:pt idx="765">
                  <c:v>40972.666666666628</c:v>
                </c:pt>
                <c:pt idx="766">
                  <c:v>40972.67361111108</c:v>
                </c:pt>
                <c:pt idx="767">
                  <c:v>40972.680555555562</c:v>
                </c:pt>
                <c:pt idx="768">
                  <c:v>40972.6875</c:v>
                </c:pt>
                <c:pt idx="769">
                  <c:v>40972.694444444445</c:v>
                </c:pt>
                <c:pt idx="770">
                  <c:v>40972.701388888876</c:v>
                </c:pt>
                <c:pt idx="771">
                  <c:v>40972.708333333336</c:v>
                </c:pt>
                <c:pt idx="772">
                  <c:v>40972.715277777781</c:v>
                </c:pt>
                <c:pt idx="773">
                  <c:v>40972.722222222204</c:v>
                </c:pt>
                <c:pt idx="774">
                  <c:v>40972.729166666606</c:v>
                </c:pt>
                <c:pt idx="775">
                  <c:v>40972.73611111108</c:v>
                </c:pt>
                <c:pt idx="776">
                  <c:v>40972.743055555555</c:v>
                </c:pt>
                <c:pt idx="777">
                  <c:v>40972.75</c:v>
                </c:pt>
                <c:pt idx="778">
                  <c:v>40972.756944444474</c:v>
                </c:pt>
                <c:pt idx="779">
                  <c:v>40972.763888888876</c:v>
                </c:pt>
                <c:pt idx="780">
                  <c:v>40972.770833333336</c:v>
                </c:pt>
                <c:pt idx="781">
                  <c:v>40972.777777777774</c:v>
                </c:pt>
                <c:pt idx="782">
                  <c:v>40972.784722222204</c:v>
                </c:pt>
                <c:pt idx="783">
                  <c:v>40972.791666666606</c:v>
                </c:pt>
                <c:pt idx="784">
                  <c:v>40972.79861111108</c:v>
                </c:pt>
                <c:pt idx="785">
                  <c:v>40972.805555555562</c:v>
                </c:pt>
                <c:pt idx="786">
                  <c:v>40972.812500000029</c:v>
                </c:pt>
                <c:pt idx="787">
                  <c:v>40972.819444444474</c:v>
                </c:pt>
                <c:pt idx="788">
                  <c:v>40972.826388888891</c:v>
                </c:pt>
                <c:pt idx="789">
                  <c:v>40972.833333333336</c:v>
                </c:pt>
                <c:pt idx="790">
                  <c:v>40972.84027777781</c:v>
                </c:pt>
                <c:pt idx="791">
                  <c:v>40972.847222222219</c:v>
                </c:pt>
                <c:pt idx="792">
                  <c:v>40972.854166666664</c:v>
                </c:pt>
                <c:pt idx="793">
                  <c:v>40972.86111111108</c:v>
                </c:pt>
                <c:pt idx="794">
                  <c:v>40972.868055555562</c:v>
                </c:pt>
                <c:pt idx="795">
                  <c:v>40972.875</c:v>
                </c:pt>
                <c:pt idx="796">
                  <c:v>40972.881944444474</c:v>
                </c:pt>
                <c:pt idx="797">
                  <c:v>40972.888888888934</c:v>
                </c:pt>
                <c:pt idx="798">
                  <c:v>40972.895833333336</c:v>
                </c:pt>
                <c:pt idx="799">
                  <c:v>40972.902777777781</c:v>
                </c:pt>
                <c:pt idx="800">
                  <c:v>40972.909722222204</c:v>
                </c:pt>
                <c:pt idx="801">
                  <c:v>40972.916666666664</c:v>
                </c:pt>
                <c:pt idx="802">
                  <c:v>40972.92361111108</c:v>
                </c:pt>
                <c:pt idx="803">
                  <c:v>40972.930555555562</c:v>
                </c:pt>
                <c:pt idx="804">
                  <c:v>40972.9375</c:v>
                </c:pt>
                <c:pt idx="805">
                  <c:v>40972.944444444474</c:v>
                </c:pt>
                <c:pt idx="806">
                  <c:v>40972.951388888891</c:v>
                </c:pt>
                <c:pt idx="807">
                  <c:v>40972.958333333343</c:v>
                </c:pt>
                <c:pt idx="808">
                  <c:v>40972.965277777781</c:v>
                </c:pt>
                <c:pt idx="809">
                  <c:v>40972.972222222219</c:v>
                </c:pt>
                <c:pt idx="810">
                  <c:v>40972.979166666628</c:v>
                </c:pt>
                <c:pt idx="811">
                  <c:v>40972.986111111109</c:v>
                </c:pt>
                <c:pt idx="812">
                  <c:v>40972.993055555555</c:v>
                </c:pt>
                <c:pt idx="813">
                  <c:v>40973</c:v>
                </c:pt>
                <c:pt idx="814">
                  <c:v>40973.006944444474</c:v>
                </c:pt>
                <c:pt idx="815">
                  <c:v>40973.013888888891</c:v>
                </c:pt>
                <c:pt idx="816">
                  <c:v>40973.020833333336</c:v>
                </c:pt>
                <c:pt idx="817">
                  <c:v>40973.027777777774</c:v>
                </c:pt>
                <c:pt idx="818">
                  <c:v>40973.034722222204</c:v>
                </c:pt>
                <c:pt idx="819">
                  <c:v>40973.041666666628</c:v>
                </c:pt>
                <c:pt idx="820">
                  <c:v>40973.048611111109</c:v>
                </c:pt>
                <c:pt idx="821">
                  <c:v>40973.055555555562</c:v>
                </c:pt>
                <c:pt idx="822">
                  <c:v>40973.0625</c:v>
                </c:pt>
                <c:pt idx="823">
                  <c:v>40973.069444444445</c:v>
                </c:pt>
                <c:pt idx="824">
                  <c:v>40973.076388888891</c:v>
                </c:pt>
                <c:pt idx="825">
                  <c:v>40973.083333333336</c:v>
                </c:pt>
                <c:pt idx="826">
                  <c:v>40973.090277777781</c:v>
                </c:pt>
                <c:pt idx="827">
                  <c:v>40973.097222222204</c:v>
                </c:pt>
                <c:pt idx="828">
                  <c:v>40973.104166666628</c:v>
                </c:pt>
                <c:pt idx="829">
                  <c:v>40973.11111111108</c:v>
                </c:pt>
                <c:pt idx="830">
                  <c:v>40973.118055555562</c:v>
                </c:pt>
                <c:pt idx="831">
                  <c:v>40973.124999999993</c:v>
                </c:pt>
                <c:pt idx="832">
                  <c:v>40973.131944444445</c:v>
                </c:pt>
                <c:pt idx="833">
                  <c:v>40973.138888888891</c:v>
                </c:pt>
                <c:pt idx="834">
                  <c:v>40973.145833333336</c:v>
                </c:pt>
                <c:pt idx="835">
                  <c:v>40973.152777777781</c:v>
                </c:pt>
                <c:pt idx="836">
                  <c:v>40973.159722222204</c:v>
                </c:pt>
                <c:pt idx="837">
                  <c:v>40973.166666666628</c:v>
                </c:pt>
                <c:pt idx="838">
                  <c:v>40973.17361111108</c:v>
                </c:pt>
                <c:pt idx="839">
                  <c:v>40973.180555555562</c:v>
                </c:pt>
                <c:pt idx="840">
                  <c:v>40973.1875</c:v>
                </c:pt>
                <c:pt idx="841">
                  <c:v>40973.194444444445</c:v>
                </c:pt>
                <c:pt idx="842">
                  <c:v>40973.201388888876</c:v>
                </c:pt>
                <c:pt idx="843">
                  <c:v>40973.208333333336</c:v>
                </c:pt>
                <c:pt idx="844">
                  <c:v>40973.215277777781</c:v>
                </c:pt>
                <c:pt idx="845">
                  <c:v>40973.222222222204</c:v>
                </c:pt>
                <c:pt idx="846">
                  <c:v>40973.229166666606</c:v>
                </c:pt>
                <c:pt idx="847">
                  <c:v>40973.23611111108</c:v>
                </c:pt>
                <c:pt idx="848">
                  <c:v>40973.243055555555</c:v>
                </c:pt>
                <c:pt idx="849">
                  <c:v>40973.25</c:v>
                </c:pt>
                <c:pt idx="850">
                  <c:v>40973.256944444474</c:v>
                </c:pt>
                <c:pt idx="851">
                  <c:v>40973.263888888876</c:v>
                </c:pt>
                <c:pt idx="852">
                  <c:v>40973.270833333336</c:v>
                </c:pt>
                <c:pt idx="853">
                  <c:v>40973.277777777774</c:v>
                </c:pt>
                <c:pt idx="854">
                  <c:v>40973.284722222204</c:v>
                </c:pt>
                <c:pt idx="855">
                  <c:v>40973.291666666606</c:v>
                </c:pt>
                <c:pt idx="856">
                  <c:v>40973.29861111108</c:v>
                </c:pt>
                <c:pt idx="857">
                  <c:v>40973.305555555562</c:v>
                </c:pt>
                <c:pt idx="858">
                  <c:v>40973.312500000029</c:v>
                </c:pt>
                <c:pt idx="859">
                  <c:v>40973.319444444474</c:v>
                </c:pt>
                <c:pt idx="860">
                  <c:v>40973.326388888891</c:v>
                </c:pt>
                <c:pt idx="861">
                  <c:v>40973.333333333336</c:v>
                </c:pt>
                <c:pt idx="862">
                  <c:v>40973.34027777781</c:v>
                </c:pt>
                <c:pt idx="863">
                  <c:v>40973.347222222219</c:v>
                </c:pt>
                <c:pt idx="864">
                  <c:v>40973.354166666664</c:v>
                </c:pt>
                <c:pt idx="865">
                  <c:v>40973.36111111108</c:v>
                </c:pt>
                <c:pt idx="866">
                  <c:v>40973.368055555562</c:v>
                </c:pt>
                <c:pt idx="867">
                  <c:v>40973.375</c:v>
                </c:pt>
                <c:pt idx="868">
                  <c:v>40973.381944444474</c:v>
                </c:pt>
                <c:pt idx="869">
                  <c:v>40973.388888888934</c:v>
                </c:pt>
                <c:pt idx="870">
                  <c:v>40973.395833333336</c:v>
                </c:pt>
                <c:pt idx="871">
                  <c:v>40973.402777777781</c:v>
                </c:pt>
                <c:pt idx="872">
                  <c:v>40973.409722222204</c:v>
                </c:pt>
                <c:pt idx="873">
                  <c:v>40973.416666666664</c:v>
                </c:pt>
                <c:pt idx="874">
                  <c:v>40973.42361111108</c:v>
                </c:pt>
                <c:pt idx="875">
                  <c:v>40973.430555555562</c:v>
                </c:pt>
                <c:pt idx="876">
                  <c:v>40973.4375</c:v>
                </c:pt>
                <c:pt idx="877">
                  <c:v>40973.444444444474</c:v>
                </c:pt>
                <c:pt idx="878">
                  <c:v>40973.451388888891</c:v>
                </c:pt>
                <c:pt idx="879">
                  <c:v>40973.458333333343</c:v>
                </c:pt>
                <c:pt idx="880">
                  <c:v>40973.465277777781</c:v>
                </c:pt>
                <c:pt idx="881">
                  <c:v>40973.472222222219</c:v>
                </c:pt>
                <c:pt idx="882">
                  <c:v>40973.479166666628</c:v>
                </c:pt>
                <c:pt idx="883">
                  <c:v>40973.486111111109</c:v>
                </c:pt>
                <c:pt idx="884">
                  <c:v>40973.493055555555</c:v>
                </c:pt>
                <c:pt idx="885">
                  <c:v>40973.5</c:v>
                </c:pt>
                <c:pt idx="886">
                  <c:v>40973.506944444474</c:v>
                </c:pt>
                <c:pt idx="887">
                  <c:v>40973.513888888891</c:v>
                </c:pt>
                <c:pt idx="888">
                  <c:v>40973.520833333336</c:v>
                </c:pt>
                <c:pt idx="889">
                  <c:v>40973.527777777774</c:v>
                </c:pt>
                <c:pt idx="890">
                  <c:v>40973.534722222204</c:v>
                </c:pt>
                <c:pt idx="891">
                  <c:v>40973.541666666628</c:v>
                </c:pt>
                <c:pt idx="892">
                  <c:v>40973.548611111109</c:v>
                </c:pt>
                <c:pt idx="893">
                  <c:v>40973.555555555562</c:v>
                </c:pt>
                <c:pt idx="894">
                  <c:v>40973.5625</c:v>
                </c:pt>
                <c:pt idx="895">
                  <c:v>40973.569444444445</c:v>
                </c:pt>
                <c:pt idx="896">
                  <c:v>40973.576388888891</c:v>
                </c:pt>
                <c:pt idx="897">
                  <c:v>40973.583333333336</c:v>
                </c:pt>
                <c:pt idx="898">
                  <c:v>40973.590277777781</c:v>
                </c:pt>
                <c:pt idx="899">
                  <c:v>40973.597222222204</c:v>
                </c:pt>
                <c:pt idx="900">
                  <c:v>40973.604166666628</c:v>
                </c:pt>
                <c:pt idx="901">
                  <c:v>40973.61111111108</c:v>
                </c:pt>
                <c:pt idx="902">
                  <c:v>40973.618055555562</c:v>
                </c:pt>
                <c:pt idx="903">
                  <c:v>40973.624999999993</c:v>
                </c:pt>
                <c:pt idx="904">
                  <c:v>40973.631944444445</c:v>
                </c:pt>
                <c:pt idx="905">
                  <c:v>40973.638888888891</c:v>
                </c:pt>
                <c:pt idx="906">
                  <c:v>40973.645833333336</c:v>
                </c:pt>
                <c:pt idx="907">
                  <c:v>40973.652777777781</c:v>
                </c:pt>
                <c:pt idx="908">
                  <c:v>40973.659722222204</c:v>
                </c:pt>
                <c:pt idx="909">
                  <c:v>40973.666666666628</c:v>
                </c:pt>
                <c:pt idx="910">
                  <c:v>40973.67361111108</c:v>
                </c:pt>
                <c:pt idx="911">
                  <c:v>40973.680555555562</c:v>
                </c:pt>
                <c:pt idx="912">
                  <c:v>40973.6875</c:v>
                </c:pt>
                <c:pt idx="913">
                  <c:v>40973.694444444445</c:v>
                </c:pt>
                <c:pt idx="914">
                  <c:v>40973.701388888876</c:v>
                </c:pt>
                <c:pt idx="915">
                  <c:v>40973.708333333336</c:v>
                </c:pt>
                <c:pt idx="916">
                  <c:v>40973.715277777781</c:v>
                </c:pt>
                <c:pt idx="917">
                  <c:v>40973.722222222204</c:v>
                </c:pt>
                <c:pt idx="918">
                  <c:v>40973.729166666606</c:v>
                </c:pt>
                <c:pt idx="919">
                  <c:v>40973.73611111108</c:v>
                </c:pt>
                <c:pt idx="920">
                  <c:v>40973.743055555555</c:v>
                </c:pt>
                <c:pt idx="921">
                  <c:v>40973.75</c:v>
                </c:pt>
                <c:pt idx="922">
                  <c:v>40973.756944444474</c:v>
                </c:pt>
                <c:pt idx="923">
                  <c:v>40973.763888888876</c:v>
                </c:pt>
                <c:pt idx="924">
                  <c:v>40973.770833333336</c:v>
                </c:pt>
                <c:pt idx="925">
                  <c:v>40973.777777777774</c:v>
                </c:pt>
                <c:pt idx="926">
                  <c:v>40973.784722222204</c:v>
                </c:pt>
                <c:pt idx="927">
                  <c:v>40973.791666666606</c:v>
                </c:pt>
                <c:pt idx="928">
                  <c:v>40973.79861111108</c:v>
                </c:pt>
                <c:pt idx="929">
                  <c:v>40973.805555555562</c:v>
                </c:pt>
                <c:pt idx="930">
                  <c:v>40973.812500000029</c:v>
                </c:pt>
                <c:pt idx="931">
                  <c:v>40973.819444444474</c:v>
                </c:pt>
                <c:pt idx="932">
                  <c:v>40973.826388888891</c:v>
                </c:pt>
                <c:pt idx="933">
                  <c:v>40973.833333333336</c:v>
                </c:pt>
                <c:pt idx="934">
                  <c:v>40973.84027777781</c:v>
                </c:pt>
                <c:pt idx="935">
                  <c:v>40973.847222222219</c:v>
                </c:pt>
                <c:pt idx="936">
                  <c:v>40973.854166666664</c:v>
                </c:pt>
                <c:pt idx="937">
                  <c:v>40973.86111111108</c:v>
                </c:pt>
                <c:pt idx="938">
                  <c:v>40973.868055555562</c:v>
                </c:pt>
                <c:pt idx="939">
                  <c:v>40973.875</c:v>
                </c:pt>
                <c:pt idx="940">
                  <c:v>40973.881944444474</c:v>
                </c:pt>
                <c:pt idx="941">
                  <c:v>40973.888888888934</c:v>
                </c:pt>
                <c:pt idx="942">
                  <c:v>40973.895833333336</c:v>
                </c:pt>
                <c:pt idx="943">
                  <c:v>40973.902777777781</c:v>
                </c:pt>
                <c:pt idx="944">
                  <c:v>40973.909722222204</c:v>
                </c:pt>
                <c:pt idx="945">
                  <c:v>40973.916666666664</c:v>
                </c:pt>
                <c:pt idx="946">
                  <c:v>40973.92361111108</c:v>
                </c:pt>
                <c:pt idx="947">
                  <c:v>40973.930555555562</c:v>
                </c:pt>
                <c:pt idx="948">
                  <c:v>40973.9375</c:v>
                </c:pt>
                <c:pt idx="949">
                  <c:v>40973.944444444474</c:v>
                </c:pt>
                <c:pt idx="950">
                  <c:v>40973.951388888891</c:v>
                </c:pt>
                <c:pt idx="951">
                  <c:v>40973.958333333343</c:v>
                </c:pt>
                <c:pt idx="952">
                  <c:v>40973.965277777781</c:v>
                </c:pt>
                <c:pt idx="953">
                  <c:v>40973.972222222219</c:v>
                </c:pt>
                <c:pt idx="954">
                  <c:v>40973.979166666628</c:v>
                </c:pt>
                <c:pt idx="955">
                  <c:v>40973.986111111109</c:v>
                </c:pt>
                <c:pt idx="956">
                  <c:v>40973.993055555555</c:v>
                </c:pt>
                <c:pt idx="957">
                  <c:v>40974</c:v>
                </c:pt>
                <c:pt idx="958">
                  <c:v>40974.006944444474</c:v>
                </c:pt>
                <c:pt idx="959">
                  <c:v>40974.013888888891</c:v>
                </c:pt>
                <c:pt idx="960">
                  <c:v>40974.020833333336</c:v>
                </c:pt>
                <c:pt idx="961">
                  <c:v>40974.027777777774</c:v>
                </c:pt>
                <c:pt idx="962">
                  <c:v>40974.034722222204</c:v>
                </c:pt>
                <c:pt idx="963">
                  <c:v>40974.041666666628</c:v>
                </c:pt>
                <c:pt idx="964">
                  <c:v>40974.048611111109</c:v>
                </c:pt>
                <c:pt idx="965">
                  <c:v>40974.055555555562</c:v>
                </c:pt>
                <c:pt idx="966">
                  <c:v>40974.0625</c:v>
                </c:pt>
                <c:pt idx="967">
                  <c:v>40974.069444444445</c:v>
                </c:pt>
                <c:pt idx="968">
                  <c:v>40974.076388888891</c:v>
                </c:pt>
                <c:pt idx="969">
                  <c:v>40974.083333333336</c:v>
                </c:pt>
                <c:pt idx="970">
                  <c:v>40974.090277777781</c:v>
                </c:pt>
                <c:pt idx="971">
                  <c:v>40974.097222222204</c:v>
                </c:pt>
                <c:pt idx="972">
                  <c:v>40974.104166666628</c:v>
                </c:pt>
                <c:pt idx="973">
                  <c:v>40974.11111111108</c:v>
                </c:pt>
                <c:pt idx="974">
                  <c:v>40974.118055555562</c:v>
                </c:pt>
                <c:pt idx="975">
                  <c:v>40974.124999999993</c:v>
                </c:pt>
                <c:pt idx="976">
                  <c:v>40974.131944444445</c:v>
                </c:pt>
                <c:pt idx="977">
                  <c:v>40974.138888888891</c:v>
                </c:pt>
                <c:pt idx="978">
                  <c:v>40974.145833333336</c:v>
                </c:pt>
                <c:pt idx="979">
                  <c:v>40974.152777777781</c:v>
                </c:pt>
                <c:pt idx="980">
                  <c:v>40974.159722222204</c:v>
                </c:pt>
                <c:pt idx="981">
                  <c:v>40974.166666666628</c:v>
                </c:pt>
                <c:pt idx="982">
                  <c:v>40974.17361111108</c:v>
                </c:pt>
                <c:pt idx="983">
                  <c:v>40974.180555555562</c:v>
                </c:pt>
                <c:pt idx="984">
                  <c:v>40974.1875</c:v>
                </c:pt>
                <c:pt idx="985">
                  <c:v>40974.194444444445</c:v>
                </c:pt>
                <c:pt idx="986">
                  <c:v>40974.201388888876</c:v>
                </c:pt>
                <c:pt idx="987">
                  <c:v>40974.208333333336</c:v>
                </c:pt>
                <c:pt idx="988">
                  <c:v>40974.215277777781</c:v>
                </c:pt>
                <c:pt idx="989">
                  <c:v>40974.222222222204</c:v>
                </c:pt>
                <c:pt idx="990">
                  <c:v>40974.229166666606</c:v>
                </c:pt>
                <c:pt idx="991">
                  <c:v>40974.23611111108</c:v>
                </c:pt>
                <c:pt idx="992">
                  <c:v>40974.243055555555</c:v>
                </c:pt>
                <c:pt idx="993">
                  <c:v>40974.25</c:v>
                </c:pt>
                <c:pt idx="994">
                  <c:v>40974.256944444474</c:v>
                </c:pt>
                <c:pt idx="995">
                  <c:v>40974.263888888876</c:v>
                </c:pt>
                <c:pt idx="996">
                  <c:v>40974.270833333336</c:v>
                </c:pt>
                <c:pt idx="997">
                  <c:v>40974.277777777774</c:v>
                </c:pt>
                <c:pt idx="998">
                  <c:v>40974.284722222204</c:v>
                </c:pt>
                <c:pt idx="999">
                  <c:v>40974.291666666606</c:v>
                </c:pt>
                <c:pt idx="1000">
                  <c:v>40974.29861111108</c:v>
                </c:pt>
                <c:pt idx="1001">
                  <c:v>40974.305555555562</c:v>
                </c:pt>
                <c:pt idx="1002">
                  <c:v>40974.312500000029</c:v>
                </c:pt>
                <c:pt idx="1003">
                  <c:v>40974.319444444474</c:v>
                </c:pt>
                <c:pt idx="1004">
                  <c:v>40974.326388888891</c:v>
                </c:pt>
                <c:pt idx="1005">
                  <c:v>40974.333333333336</c:v>
                </c:pt>
                <c:pt idx="1006">
                  <c:v>40974.34027777781</c:v>
                </c:pt>
                <c:pt idx="1007">
                  <c:v>40974.347222222219</c:v>
                </c:pt>
                <c:pt idx="1008">
                  <c:v>40974.354166666664</c:v>
                </c:pt>
                <c:pt idx="1009">
                  <c:v>40974.36111111108</c:v>
                </c:pt>
                <c:pt idx="1010">
                  <c:v>40974.368055555562</c:v>
                </c:pt>
                <c:pt idx="1011">
                  <c:v>40974.375</c:v>
                </c:pt>
                <c:pt idx="1012">
                  <c:v>40974.381944444474</c:v>
                </c:pt>
                <c:pt idx="1013">
                  <c:v>40974.388888888934</c:v>
                </c:pt>
                <c:pt idx="1014">
                  <c:v>40974.395833333336</c:v>
                </c:pt>
                <c:pt idx="1015">
                  <c:v>40974.402777777781</c:v>
                </c:pt>
                <c:pt idx="1016">
                  <c:v>40974.409722222204</c:v>
                </c:pt>
                <c:pt idx="1017">
                  <c:v>40974.416666666664</c:v>
                </c:pt>
                <c:pt idx="1018">
                  <c:v>40974.42361111108</c:v>
                </c:pt>
                <c:pt idx="1019">
                  <c:v>40974.430555555562</c:v>
                </c:pt>
                <c:pt idx="1020">
                  <c:v>40974.4375</c:v>
                </c:pt>
                <c:pt idx="1021">
                  <c:v>40974.444444444474</c:v>
                </c:pt>
                <c:pt idx="1022">
                  <c:v>40974.451388888891</c:v>
                </c:pt>
                <c:pt idx="1023">
                  <c:v>40974.458333333343</c:v>
                </c:pt>
                <c:pt idx="1024">
                  <c:v>40974.465277777781</c:v>
                </c:pt>
                <c:pt idx="1025">
                  <c:v>40974.472222222219</c:v>
                </c:pt>
                <c:pt idx="1026">
                  <c:v>40974.479166666628</c:v>
                </c:pt>
                <c:pt idx="1027">
                  <c:v>40974.486111111109</c:v>
                </c:pt>
                <c:pt idx="1028">
                  <c:v>40974.493055555555</c:v>
                </c:pt>
                <c:pt idx="1029">
                  <c:v>40974.5</c:v>
                </c:pt>
                <c:pt idx="1030">
                  <c:v>40974.506944444474</c:v>
                </c:pt>
                <c:pt idx="1031">
                  <c:v>40974.513888888891</c:v>
                </c:pt>
                <c:pt idx="1032">
                  <c:v>40974.520833333336</c:v>
                </c:pt>
                <c:pt idx="1033">
                  <c:v>40974.527777777774</c:v>
                </c:pt>
                <c:pt idx="1034">
                  <c:v>40974.534722222204</c:v>
                </c:pt>
                <c:pt idx="1035">
                  <c:v>40974.541666666628</c:v>
                </c:pt>
                <c:pt idx="1036">
                  <c:v>40974.548611111109</c:v>
                </c:pt>
                <c:pt idx="1037">
                  <c:v>40974.555555555562</c:v>
                </c:pt>
                <c:pt idx="1038">
                  <c:v>40974.5625</c:v>
                </c:pt>
                <c:pt idx="1039">
                  <c:v>40974.569444444445</c:v>
                </c:pt>
                <c:pt idx="1040">
                  <c:v>40974.576388888891</c:v>
                </c:pt>
                <c:pt idx="1041">
                  <c:v>40974.583333333336</c:v>
                </c:pt>
                <c:pt idx="1042">
                  <c:v>40974.590277777781</c:v>
                </c:pt>
                <c:pt idx="1043">
                  <c:v>40974.597222222204</c:v>
                </c:pt>
                <c:pt idx="1044">
                  <c:v>40974.604166666628</c:v>
                </c:pt>
                <c:pt idx="1045">
                  <c:v>40974.61111111108</c:v>
                </c:pt>
                <c:pt idx="1046">
                  <c:v>40974.618055555562</c:v>
                </c:pt>
                <c:pt idx="1047">
                  <c:v>40974.624999999993</c:v>
                </c:pt>
                <c:pt idx="1048">
                  <c:v>40974.631944444445</c:v>
                </c:pt>
                <c:pt idx="1049">
                  <c:v>40974.638888888891</c:v>
                </c:pt>
                <c:pt idx="1050">
                  <c:v>40974.645833333336</c:v>
                </c:pt>
                <c:pt idx="1051">
                  <c:v>40974.652777777781</c:v>
                </c:pt>
                <c:pt idx="1052">
                  <c:v>40974.659722222204</c:v>
                </c:pt>
                <c:pt idx="1053">
                  <c:v>40974.666666666628</c:v>
                </c:pt>
                <c:pt idx="1054">
                  <c:v>40974.67361111108</c:v>
                </c:pt>
                <c:pt idx="1055">
                  <c:v>40974.680555555562</c:v>
                </c:pt>
                <c:pt idx="1056">
                  <c:v>40974.6875</c:v>
                </c:pt>
                <c:pt idx="1057">
                  <c:v>40974.694444444445</c:v>
                </c:pt>
                <c:pt idx="1058">
                  <c:v>40974.701388888876</c:v>
                </c:pt>
                <c:pt idx="1059">
                  <c:v>40974.708333333336</c:v>
                </c:pt>
                <c:pt idx="1060">
                  <c:v>40974.715277777781</c:v>
                </c:pt>
                <c:pt idx="1061">
                  <c:v>40974.722222222204</c:v>
                </c:pt>
                <c:pt idx="1062">
                  <c:v>40974.729166666606</c:v>
                </c:pt>
                <c:pt idx="1063">
                  <c:v>40974.73611111108</c:v>
                </c:pt>
                <c:pt idx="1064">
                  <c:v>40974.743055555555</c:v>
                </c:pt>
                <c:pt idx="1065">
                  <c:v>40974.75</c:v>
                </c:pt>
                <c:pt idx="1066">
                  <c:v>40974.756944444474</c:v>
                </c:pt>
                <c:pt idx="1067">
                  <c:v>40974.763888888876</c:v>
                </c:pt>
                <c:pt idx="1068">
                  <c:v>40974.770833333336</c:v>
                </c:pt>
                <c:pt idx="1069">
                  <c:v>40974.777777777774</c:v>
                </c:pt>
                <c:pt idx="1070">
                  <c:v>40974.784722222204</c:v>
                </c:pt>
                <c:pt idx="1071">
                  <c:v>40974.791666666606</c:v>
                </c:pt>
                <c:pt idx="1072">
                  <c:v>40974.79861111108</c:v>
                </c:pt>
                <c:pt idx="1073">
                  <c:v>40974.805555555562</c:v>
                </c:pt>
                <c:pt idx="1074">
                  <c:v>40974.812500000029</c:v>
                </c:pt>
                <c:pt idx="1075">
                  <c:v>40974.819444444474</c:v>
                </c:pt>
                <c:pt idx="1076">
                  <c:v>40974.826388888891</c:v>
                </c:pt>
                <c:pt idx="1077">
                  <c:v>40974.833333333336</c:v>
                </c:pt>
                <c:pt idx="1078">
                  <c:v>40974.84027777781</c:v>
                </c:pt>
                <c:pt idx="1079">
                  <c:v>40974.847222222219</c:v>
                </c:pt>
                <c:pt idx="1080">
                  <c:v>40974.854166666664</c:v>
                </c:pt>
                <c:pt idx="1081">
                  <c:v>40974.86111111108</c:v>
                </c:pt>
                <c:pt idx="1082">
                  <c:v>40974.868055555562</c:v>
                </c:pt>
                <c:pt idx="1083">
                  <c:v>40974.875</c:v>
                </c:pt>
                <c:pt idx="1084">
                  <c:v>40974.881944444474</c:v>
                </c:pt>
                <c:pt idx="1085">
                  <c:v>40974.888888888934</c:v>
                </c:pt>
                <c:pt idx="1086">
                  <c:v>40974.895833333336</c:v>
                </c:pt>
                <c:pt idx="1087">
                  <c:v>40974.902777777781</c:v>
                </c:pt>
                <c:pt idx="1088">
                  <c:v>40974.909722222204</c:v>
                </c:pt>
                <c:pt idx="1089">
                  <c:v>40974.916666666664</c:v>
                </c:pt>
                <c:pt idx="1090">
                  <c:v>40974.92361111108</c:v>
                </c:pt>
                <c:pt idx="1091">
                  <c:v>40974.930555555562</c:v>
                </c:pt>
                <c:pt idx="1092">
                  <c:v>40974.9375</c:v>
                </c:pt>
                <c:pt idx="1093">
                  <c:v>40974.944444444474</c:v>
                </c:pt>
                <c:pt idx="1094">
                  <c:v>40974.951388888891</c:v>
                </c:pt>
                <c:pt idx="1095">
                  <c:v>40974.958333333343</c:v>
                </c:pt>
                <c:pt idx="1096">
                  <c:v>40974.965277777781</c:v>
                </c:pt>
                <c:pt idx="1097">
                  <c:v>40974.972222222219</c:v>
                </c:pt>
                <c:pt idx="1098">
                  <c:v>40974.979166666628</c:v>
                </c:pt>
                <c:pt idx="1099">
                  <c:v>40974.986111111109</c:v>
                </c:pt>
                <c:pt idx="1100">
                  <c:v>40974.993055555555</c:v>
                </c:pt>
                <c:pt idx="1101">
                  <c:v>40975</c:v>
                </c:pt>
                <c:pt idx="1102">
                  <c:v>40975.006944444474</c:v>
                </c:pt>
                <c:pt idx="1103">
                  <c:v>40975.013888888891</c:v>
                </c:pt>
                <c:pt idx="1104">
                  <c:v>40975.020833333336</c:v>
                </c:pt>
                <c:pt idx="1105">
                  <c:v>40975.027777777774</c:v>
                </c:pt>
                <c:pt idx="1106">
                  <c:v>40975.034722222204</c:v>
                </c:pt>
                <c:pt idx="1107">
                  <c:v>40975.041666666628</c:v>
                </c:pt>
                <c:pt idx="1108">
                  <c:v>40975.048611111109</c:v>
                </c:pt>
                <c:pt idx="1109">
                  <c:v>40975.055555555562</c:v>
                </c:pt>
                <c:pt idx="1110">
                  <c:v>40975.0625</c:v>
                </c:pt>
                <c:pt idx="1111">
                  <c:v>40975.069444444445</c:v>
                </c:pt>
                <c:pt idx="1112">
                  <c:v>40975.076388888891</c:v>
                </c:pt>
                <c:pt idx="1113">
                  <c:v>40975.083333333336</c:v>
                </c:pt>
                <c:pt idx="1114">
                  <c:v>40975.090277777781</c:v>
                </c:pt>
                <c:pt idx="1115">
                  <c:v>40975.097222222204</c:v>
                </c:pt>
                <c:pt idx="1116">
                  <c:v>40975.104166666628</c:v>
                </c:pt>
                <c:pt idx="1117">
                  <c:v>40975.11111111108</c:v>
                </c:pt>
                <c:pt idx="1118">
                  <c:v>40975.118055555562</c:v>
                </c:pt>
                <c:pt idx="1119">
                  <c:v>40975.124999999993</c:v>
                </c:pt>
                <c:pt idx="1120">
                  <c:v>40975.131944444445</c:v>
                </c:pt>
                <c:pt idx="1121">
                  <c:v>40975.138888888891</c:v>
                </c:pt>
                <c:pt idx="1122">
                  <c:v>40975.145833333336</c:v>
                </c:pt>
                <c:pt idx="1123">
                  <c:v>40975.152777777781</c:v>
                </c:pt>
                <c:pt idx="1124">
                  <c:v>40975.159722222204</c:v>
                </c:pt>
                <c:pt idx="1125">
                  <c:v>40975.166666666628</c:v>
                </c:pt>
                <c:pt idx="1126">
                  <c:v>40975.17361111108</c:v>
                </c:pt>
                <c:pt idx="1127">
                  <c:v>40975.180555555562</c:v>
                </c:pt>
                <c:pt idx="1128">
                  <c:v>40975.1875</c:v>
                </c:pt>
                <c:pt idx="1129">
                  <c:v>40975.194444444445</c:v>
                </c:pt>
                <c:pt idx="1130">
                  <c:v>40975.201388888876</c:v>
                </c:pt>
                <c:pt idx="1131">
                  <c:v>40975.208333333336</c:v>
                </c:pt>
                <c:pt idx="1132">
                  <c:v>40975.215277777781</c:v>
                </c:pt>
                <c:pt idx="1133">
                  <c:v>40975.222222222204</c:v>
                </c:pt>
                <c:pt idx="1134">
                  <c:v>40975.229166666606</c:v>
                </c:pt>
                <c:pt idx="1135">
                  <c:v>40975.23611111108</c:v>
                </c:pt>
                <c:pt idx="1136">
                  <c:v>40975.243055555555</c:v>
                </c:pt>
                <c:pt idx="1137">
                  <c:v>40975.25</c:v>
                </c:pt>
                <c:pt idx="1138">
                  <c:v>40975.256944444474</c:v>
                </c:pt>
                <c:pt idx="1139">
                  <c:v>40975.263888888876</c:v>
                </c:pt>
                <c:pt idx="1140">
                  <c:v>40975.270833333336</c:v>
                </c:pt>
                <c:pt idx="1141">
                  <c:v>40975.277777777774</c:v>
                </c:pt>
                <c:pt idx="1142">
                  <c:v>40975.284722222204</c:v>
                </c:pt>
                <c:pt idx="1143">
                  <c:v>40975.291666666606</c:v>
                </c:pt>
                <c:pt idx="1144">
                  <c:v>40975.29861111108</c:v>
                </c:pt>
                <c:pt idx="1145">
                  <c:v>40975.305555555562</c:v>
                </c:pt>
                <c:pt idx="1146">
                  <c:v>40975.312500000029</c:v>
                </c:pt>
                <c:pt idx="1147">
                  <c:v>40975.319444444474</c:v>
                </c:pt>
                <c:pt idx="1148">
                  <c:v>40975.326388888891</c:v>
                </c:pt>
                <c:pt idx="1149">
                  <c:v>40975.333333333336</c:v>
                </c:pt>
                <c:pt idx="1150">
                  <c:v>40975.34027777781</c:v>
                </c:pt>
                <c:pt idx="1151">
                  <c:v>40975.347222222219</c:v>
                </c:pt>
                <c:pt idx="1152">
                  <c:v>40975.354166666664</c:v>
                </c:pt>
                <c:pt idx="1153">
                  <c:v>40975.36111111108</c:v>
                </c:pt>
                <c:pt idx="1154">
                  <c:v>40975.368055555562</c:v>
                </c:pt>
                <c:pt idx="1155">
                  <c:v>40975.375</c:v>
                </c:pt>
                <c:pt idx="1156">
                  <c:v>40975.381944444474</c:v>
                </c:pt>
                <c:pt idx="1157">
                  <c:v>40975.388888888934</c:v>
                </c:pt>
                <c:pt idx="1158">
                  <c:v>40975.395833333336</c:v>
                </c:pt>
                <c:pt idx="1159">
                  <c:v>40975.402777777781</c:v>
                </c:pt>
                <c:pt idx="1160">
                  <c:v>40975.409722222204</c:v>
                </c:pt>
                <c:pt idx="1161">
                  <c:v>40975.416666666664</c:v>
                </c:pt>
                <c:pt idx="1162">
                  <c:v>40975.42361111108</c:v>
                </c:pt>
                <c:pt idx="1163">
                  <c:v>40975.430555555562</c:v>
                </c:pt>
                <c:pt idx="1164">
                  <c:v>40975.4375</c:v>
                </c:pt>
                <c:pt idx="1165">
                  <c:v>40975.444444444474</c:v>
                </c:pt>
                <c:pt idx="1166">
                  <c:v>40975.451388888891</c:v>
                </c:pt>
                <c:pt idx="1167">
                  <c:v>40975.458333333343</c:v>
                </c:pt>
                <c:pt idx="1168">
                  <c:v>40975.465277777781</c:v>
                </c:pt>
                <c:pt idx="1169">
                  <c:v>40975.472222222219</c:v>
                </c:pt>
                <c:pt idx="1170">
                  <c:v>40975.479166666628</c:v>
                </c:pt>
                <c:pt idx="1171">
                  <c:v>40975.486111111109</c:v>
                </c:pt>
                <c:pt idx="1172">
                  <c:v>40975.493055555555</c:v>
                </c:pt>
                <c:pt idx="1173">
                  <c:v>40975.5</c:v>
                </c:pt>
                <c:pt idx="1174">
                  <c:v>40975.506944444474</c:v>
                </c:pt>
                <c:pt idx="1175">
                  <c:v>40975.513888888891</c:v>
                </c:pt>
                <c:pt idx="1176">
                  <c:v>40975.520833333336</c:v>
                </c:pt>
                <c:pt idx="1177">
                  <c:v>40975.527777777774</c:v>
                </c:pt>
                <c:pt idx="1178">
                  <c:v>40975.534722222204</c:v>
                </c:pt>
                <c:pt idx="1179">
                  <c:v>40975.541666666628</c:v>
                </c:pt>
                <c:pt idx="1180">
                  <c:v>40975.548611111109</c:v>
                </c:pt>
                <c:pt idx="1181">
                  <c:v>40975.555555555562</c:v>
                </c:pt>
                <c:pt idx="1182">
                  <c:v>40975.5625</c:v>
                </c:pt>
                <c:pt idx="1183">
                  <c:v>40975.569444444445</c:v>
                </c:pt>
                <c:pt idx="1184">
                  <c:v>40975.576388888891</c:v>
                </c:pt>
                <c:pt idx="1185">
                  <c:v>40975.583333333336</c:v>
                </c:pt>
                <c:pt idx="1186">
                  <c:v>40975.590277777781</c:v>
                </c:pt>
                <c:pt idx="1187">
                  <c:v>40975.597222222204</c:v>
                </c:pt>
                <c:pt idx="1188">
                  <c:v>40975.604166666628</c:v>
                </c:pt>
                <c:pt idx="1189">
                  <c:v>40975.61111111108</c:v>
                </c:pt>
                <c:pt idx="1190">
                  <c:v>40975.618055555562</c:v>
                </c:pt>
                <c:pt idx="1191">
                  <c:v>40975.624999999993</c:v>
                </c:pt>
                <c:pt idx="1192">
                  <c:v>40975.631944444445</c:v>
                </c:pt>
                <c:pt idx="1193">
                  <c:v>40975.638888888891</c:v>
                </c:pt>
                <c:pt idx="1194">
                  <c:v>40975.645833333336</c:v>
                </c:pt>
                <c:pt idx="1195">
                  <c:v>40975.652777777781</c:v>
                </c:pt>
                <c:pt idx="1196">
                  <c:v>40975.659722222204</c:v>
                </c:pt>
                <c:pt idx="1197">
                  <c:v>40975.666666666628</c:v>
                </c:pt>
                <c:pt idx="1198">
                  <c:v>40975.67361111108</c:v>
                </c:pt>
                <c:pt idx="1199">
                  <c:v>40975.680555555562</c:v>
                </c:pt>
                <c:pt idx="1200">
                  <c:v>40975.6875</c:v>
                </c:pt>
                <c:pt idx="1201">
                  <c:v>40975.694444444445</c:v>
                </c:pt>
                <c:pt idx="1202">
                  <c:v>40975.701388888876</c:v>
                </c:pt>
                <c:pt idx="1203">
                  <c:v>40975.708333333336</c:v>
                </c:pt>
                <c:pt idx="1204">
                  <c:v>40975.715277777781</c:v>
                </c:pt>
                <c:pt idx="1205">
                  <c:v>40975.722222222204</c:v>
                </c:pt>
                <c:pt idx="1206">
                  <c:v>40975.729166666606</c:v>
                </c:pt>
                <c:pt idx="1207">
                  <c:v>40975.73611111108</c:v>
                </c:pt>
                <c:pt idx="1208">
                  <c:v>40975.743055555555</c:v>
                </c:pt>
                <c:pt idx="1209">
                  <c:v>40975.75</c:v>
                </c:pt>
                <c:pt idx="1210">
                  <c:v>40975.756944444474</c:v>
                </c:pt>
                <c:pt idx="1211">
                  <c:v>40975.763888888876</c:v>
                </c:pt>
                <c:pt idx="1212">
                  <c:v>40975.770833333336</c:v>
                </c:pt>
                <c:pt idx="1213">
                  <c:v>40975.777777777774</c:v>
                </c:pt>
                <c:pt idx="1214">
                  <c:v>40975.784722222204</c:v>
                </c:pt>
                <c:pt idx="1215">
                  <c:v>40975.791666666606</c:v>
                </c:pt>
                <c:pt idx="1216">
                  <c:v>40975.79861111108</c:v>
                </c:pt>
                <c:pt idx="1217">
                  <c:v>40975.805555555562</c:v>
                </c:pt>
                <c:pt idx="1218">
                  <c:v>40975.812500000029</c:v>
                </c:pt>
                <c:pt idx="1219">
                  <c:v>40975.819444444474</c:v>
                </c:pt>
                <c:pt idx="1220">
                  <c:v>40975.826388888891</c:v>
                </c:pt>
                <c:pt idx="1221">
                  <c:v>40975.833333333336</c:v>
                </c:pt>
                <c:pt idx="1222">
                  <c:v>40975.84027777781</c:v>
                </c:pt>
                <c:pt idx="1223">
                  <c:v>40975.847222222219</c:v>
                </c:pt>
                <c:pt idx="1224">
                  <c:v>40975.854166666664</c:v>
                </c:pt>
                <c:pt idx="1225">
                  <c:v>40975.86111111108</c:v>
                </c:pt>
                <c:pt idx="1226">
                  <c:v>40975.868055555562</c:v>
                </c:pt>
                <c:pt idx="1227">
                  <c:v>40975.875</c:v>
                </c:pt>
                <c:pt idx="1228">
                  <c:v>40975.881944444474</c:v>
                </c:pt>
                <c:pt idx="1229">
                  <c:v>40975.888888888934</c:v>
                </c:pt>
                <c:pt idx="1230">
                  <c:v>40975.895833333336</c:v>
                </c:pt>
                <c:pt idx="1231">
                  <c:v>40975.902777777781</c:v>
                </c:pt>
                <c:pt idx="1232">
                  <c:v>40975.909722222204</c:v>
                </c:pt>
                <c:pt idx="1233">
                  <c:v>40975.916666666664</c:v>
                </c:pt>
                <c:pt idx="1234">
                  <c:v>40975.92361111108</c:v>
                </c:pt>
                <c:pt idx="1235">
                  <c:v>40975.930555555562</c:v>
                </c:pt>
                <c:pt idx="1236">
                  <c:v>40975.9375</c:v>
                </c:pt>
                <c:pt idx="1237">
                  <c:v>40975.944444444474</c:v>
                </c:pt>
                <c:pt idx="1238">
                  <c:v>40975.951388888891</c:v>
                </c:pt>
                <c:pt idx="1239">
                  <c:v>40975.958333333343</c:v>
                </c:pt>
                <c:pt idx="1240">
                  <c:v>40975.965277777781</c:v>
                </c:pt>
                <c:pt idx="1241">
                  <c:v>40975.972222222219</c:v>
                </c:pt>
                <c:pt idx="1242">
                  <c:v>40975.979166666628</c:v>
                </c:pt>
                <c:pt idx="1243">
                  <c:v>40975.986111111109</c:v>
                </c:pt>
                <c:pt idx="1244">
                  <c:v>40975.993055555555</c:v>
                </c:pt>
                <c:pt idx="1245">
                  <c:v>40976</c:v>
                </c:pt>
                <c:pt idx="1246">
                  <c:v>40976.006944444474</c:v>
                </c:pt>
                <c:pt idx="1247">
                  <c:v>40976.013888888891</c:v>
                </c:pt>
                <c:pt idx="1248">
                  <c:v>40976.020833333336</c:v>
                </c:pt>
                <c:pt idx="1249">
                  <c:v>40976.027777777774</c:v>
                </c:pt>
                <c:pt idx="1250">
                  <c:v>40976.034722222204</c:v>
                </c:pt>
                <c:pt idx="1251">
                  <c:v>40976.041666666628</c:v>
                </c:pt>
                <c:pt idx="1252">
                  <c:v>40976.048611111109</c:v>
                </c:pt>
                <c:pt idx="1253">
                  <c:v>40976.055555555562</c:v>
                </c:pt>
                <c:pt idx="1254">
                  <c:v>40976.0625</c:v>
                </c:pt>
                <c:pt idx="1255">
                  <c:v>40976.069444444445</c:v>
                </c:pt>
                <c:pt idx="1256">
                  <c:v>40976.076388888891</c:v>
                </c:pt>
                <c:pt idx="1257">
                  <c:v>40976.083333333336</c:v>
                </c:pt>
                <c:pt idx="1258">
                  <c:v>40976.090277777781</c:v>
                </c:pt>
                <c:pt idx="1259">
                  <c:v>40976.097222222204</c:v>
                </c:pt>
                <c:pt idx="1260">
                  <c:v>40976.104166666628</c:v>
                </c:pt>
                <c:pt idx="1261">
                  <c:v>40976.11111111108</c:v>
                </c:pt>
                <c:pt idx="1262">
                  <c:v>40976.118055555562</c:v>
                </c:pt>
                <c:pt idx="1263">
                  <c:v>40976.124999999993</c:v>
                </c:pt>
                <c:pt idx="1264">
                  <c:v>40976.131944444445</c:v>
                </c:pt>
                <c:pt idx="1265">
                  <c:v>40976.138888888891</c:v>
                </c:pt>
                <c:pt idx="1266">
                  <c:v>40976.145833333336</c:v>
                </c:pt>
                <c:pt idx="1267">
                  <c:v>40976.152777777781</c:v>
                </c:pt>
                <c:pt idx="1268">
                  <c:v>40976.159722222204</c:v>
                </c:pt>
                <c:pt idx="1269">
                  <c:v>40976.166666666628</c:v>
                </c:pt>
                <c:pt idx="1270">
                  <c:v>40976.17361111108</c:v>
                </c:pt>
                <c:pt idx="1271">
                  <c:v>40976.180555555562</c:v>
                </c:pt>
                <c:pt idx="1272">
                  <c:v>40976.1875</c:v>
                </c:pt>
                <c:pt idx="1273">
                  <c:v>40976.194444444445</c:v>
                </c:pt>
                <c:pt idx="1274">
                  <c:v>40976.201388888876</c:v>
                </c:pt>
                <c:pt idx="1275">
                  <c:v>40976.208333333336</c:v>
                </c:pt>
                <c:pt idx="1276">
                  <c:v>40976.215277777781</c:v>
                </c:pt>
                <c:pt idx="1277">
                  <c:v>40976.222222222204</c:v>
                </c:pt>
                <c:pt idx="1278">
                  <c:v>40976.229166666606</c:v>
                </c:pt>
                <c:pt idx="1279">
                  <c:v>40976.23611111108</c:v>
                </c:pt>
                <c:pt idx="1280">
                  <c:v>40976.243055555555</c:v>
                </c:pt>
                <c:pt idx="1281">
                  <c:v>40976.25</c:v>
                </c:pt>
                <c:pt idx="1282">
                  <c:v>40976.256944444474</c:v>
                </c:pt>
                <c:pt idx="1283">
                  <c:v>40976.263888888876</c:v>
                </c:pt>
                <c:pt idx="1284">
                  <c:v>40976.270833333336</c:v>
                </c:pt>
                <c:pt idx="1285">
                  <c:v>40976.277777777774</c:v>
                </c:pt>
                <c:pt idx="1286">
                  <c:v>40976.284722222204</c:v>
                </c:pt>
                <c:pt idx="1287">
                  <c:v>40976.291666666606</c:v>
                </c:pt>
                <c:pt idx="1288">
                  <c:v>40976.29861111108</c:v>
                </c:pt>
                <c:pt idx="1289">
                  <c:v>40976.305555555562</c:v>
                </c:pt>
                <c:pt idx="1290">
                  <c:v>40976.312500000029</c:v>
                </c:pt>
                <c:pt idx="1291">
                  <c:v>40976.319444444474</c:v>
                </c:pt>
                <c:pt idx="1292">
                  <c:v>40976.326388888891</c:v>
                </c:pt>
                <c:pt idx="1293">
                  <c:v>40976.333333333336</c:v>
                </c:pt>
                <c:pt idx="1294">
                  <c:v>40976.34027777781</c:v>
                </c:pt>
                <c:pt idx="1295">
                  <c:v>40976.347222222219</c:v>
                </c:pt>
                <c:pt idx="1296">
                  <c:v>40976.354166666664</c:v>
                </c:pt>
                <c:pt idx="1297">
                  <c:v>40976.36111111108</c:v>
                </c:pt>
                <c:pt idx="1298">
                  <c:v>40976.368055555562</c:v>
                </c:pt>
                <c:pt idx="1299">
                  <c:v>40976.375</c:v>
                </c:pt>
                <c:pt idx="1300">
                  <c:v>40976.381944444474</c:v>
                </c:pt>
                <c:pt idx="1301">
                  <c:v>40976.388888888934</c:v>
                </c:pt>
                <c:pt idx="1302">
                  <c:v>40976.395833333336</c:v>
                </c:pt>
                <c:pt idx="1303">
                  <c:v>40976.402777777781</c:v>
                </c:pt>
                <c:pt idx="1304">
                  <c:v>40976.409722222204</c:v>
                </c:pt>
                <c:pt idx="1305">
                  <c:v>40976.416666666664</c:v>
                </c:pt>
                <c:pt idx="1306">
                  <c:v>40976.42361111108</c:v>
                </c:pt>
                <c:pt idx="1307">
                  <c:v>40976.430555555562</c:v>
                </c:pt>
                <c:pt idx="1308">
                  <c:v>40976.4375</c:v>
                </c:pt>
                <c:pt idx="1309">
                  <c:v>40976.444444444474</c:v>
                </c:pt>
                <c:pt idx="1310">
                  <c:v>40976.451388888891</c:v>
                </c:pt>
                <c:pt idx="1311">
                  <c:v>40976.458333333343</c:v>
                </c:pt>
                <c:pt idx="1312">
                  <c:v>40976.465277777781</c:v>
                </c:pt>
                <c:pt idx="1313">
                  <c:v>40976.472222222219</c:v>
                </c:pt>
                <c:pt idx="1314">
                  <c:v>40976.479166666628</c:v>
                </c:pt>
                <c:pt idx="1315">
                  <c:v>40976.486111111109</c:v>
                </c:pt>
                <c:pt idx="1316">
                  <c:v>40976.493055555555</c:v>
                </c:pt>
                <c:pt idx="1317">
                  <c:v>40976.5</c:v>
                </c:pt>
                <c:pt idx="1318">
                  <c:v>40976.506944444474</c:v>
                </c:pt>
                <c:pt idx="1319">
                  <c:v>40976.513888888891</c:v>
                </c:pt>
                <c:pt idx="1320">
                  <c:v>40976.520833333336</c:v>
                </c:pt>
                <c:pt idx="1321">
                  <c:v>40976.527777777774</c:v>
                </c:pt>
                <c:pt idx="1322">
                  <c:v>40976.534722222204</c:v>
                </c:pt>
                <c:pt idx="1323">
                  <c:v>40976.541666666628</c:v>
                </c:pt>
                <c:pt idx="1324">
                  <c:v>40976.548611111109</c:v>
                </c:pt>
                <c:pt idx="1325">
                  <c:v>40976.555555555562</c:v>
                </c:pt>
                <c:pt idx="1326">
                  <c:v>40976.5625</c:v>
                </c:pt>
                <c:pt idx="1327">
                  <c:v>40976.569444444445</c:v>
                </c:pt>
                <c:pt idx="1328">
                  <c:v>40976.576388888891</c:v>
                </c:pt>
                <c:pt idx="1329">
                  <c:v>40976.583333333336</c:v>
                </c:pt>
                <c:pt idx="1330">
                  <c:v>40976.590277777781</c:v>
                </c:pt>
                <c:pt idx="1331">
                  <c:v>40976.597222222204</c:v>
                </c:pt>
                <c:pt idx="1332">
                  <c:v>40976.604166666628</c:v>
                </c:pt>
                <c:pt idx="1333">
                  <c:v>40976.61111111108</c:v>
                </c:pt>
                <c:pt idx="1334">
                  <c:v>40976.618055555562</c:v>
                </c:pt>
                <c:pt idx="1335">
                  <c:v>40976.624999999993</c:v>
                </c:pt>
                <c:pt idx="1336">
                  <c:v>40976.631944444445</c:v>
                </c:pt>
                <c:pt idx="1337">
                  <c:v>40976.638888888891</c:v>
                </c:pt>
                <c:pt idx="1338">
                  <c:v>40976.645833333336</c:v>
                </c:pt>
                <c:pt idx="1339">
                  <c:v>40976.652777777781</c:v>
                </c:pt>
                <c:pt idx="1340">
                  <c:v>40976.659722222204</c:v>
                </c:pt>
                <c:pt idx="1341">
                  <c:v>40976.666666666628</c:v>
                </c:pt>
                <c:pt idx="1342">
                  <c:v>40976.67361111108</c:v>
                </c:pt>
                <c:pt idx="1343">
                  <c:v>40976.680555555562</c:v>
                </c:pt>
                <c:pt idx="1344">
                  <c:v>40976.6875</c:v>
                </c:pt>
                <c:pt idx="1345">
                  <c:v>40976.694444444445</c:v>
                </c:pt>
                <c:pt idx="1346">
                  <c:v>40976.701388888876</c:v>
                </c:pt>
                <c:pt idx="1347">
                  <c:v>40976.708333333336</c:v>
                </c:pt>
                <c:pt idx="1348">
                  <c:v>40976.715277777781</c:v>
                </c:pt>
                <c:pt idx="1349">
                  <c:v>40976.722222222204</c:v>
                </c:pt>
                <c:pt idx="1350">
                  <c:v>40976.729166666606</c:v>
                </c:pt>
                <c:pt idx="1351">
                  <c:v>40976.73611111108</c:v>
                </c:pt>
                <c:pt idx="1352">
                  <c:v>40976.743055555555</c:v>
                </c:pt>
                <c:pt idx="1353">
                  <c:v>40976.75</c:v>
                </c:pt>
                <c:pt idx="1354">
                  <c:v>40976.756944444474</c:v>
                </c:pt>
                <c:pt idx="1355">
                  <c:v>40976.763888888876</c:v>
                </c:pt>
                <c:pt idx="1356">
                  <c:v>40976.770833333336</c:v>
                </c:pt>
                <c:pt idx="1357">
                  <c:v>40976.777777777774</c:v>
                </c:pt>
                <c:pt idx="1358">
                  <c:v>40976.784722222204</c:v>
                </c:pt>
                <c:pt idx="1359">
                  <c:v>40976.791666666606</c:v>
                </c:pt>
                <c:pt idx="1360">
                  <c:v>40976.79861111108</c:v>
                </c:pt>
                <c:pt idx="1361">
                  <c:v>40976.805555555562</c:v>
                </c:pt>
                <c:pt idx="1362">
                  <c:v>40976.812500000029</c:v>
                </c:pt>
                <c:pt idx="1363">
                  <c:v>40976.819444444474</c:v>
                </c:pt>
                <c:pt idx="1364">
                  <c:v>40976.826388888891</c:v>
                </c:pt>
                <c:pt idx="1365">
                  <c:v>40976.833333333336</c:v>
                </c:pt>
                <c:pt idx="1366">
                  <c:v>40976.84027777781</c:v>
                </c:pt>
                <c:pt idx="1367">
                  <c:v>40976.847222222219</c:v>
                </c:pt>
                <c:pt idx="1368">
                  <c:v>40976.854166666664</c:v>
                </c:pt>
                <c:pt idx="1369">
                  <c:v>40976.86111111108</c:v>
                </c:pt>
                <c:pt idx="1370">
                  <c:v>40976.868055555562</c:v>
                </c:pt>
                <c:pt idx="1371">
                  <c:v>40976.875</c:v>
                </c:pt>
                <c:pt idx="1372">
                  <c:v>40976.881944444474</c:v>
                </c:pt>
                <c:pt idx="1373">
                  <c:v>40976.888888888934</c:v>
                </c:pt>
                <c:pt idx="1374">
                  <c:v>40976.895833333336</c:v>
                </c:pt>
                <c:pt idx="1375">
                  <c:v>40976.902777777781</c:v>
                </c:pt>
                <c:pt idx="1376">
                  <c:v>40976.909722222204</c:v>
                </c:pt>
                <c:pt idx="1377">
                  <c:v>40976.916666666664</c:v>
                </c:pt>
                <c:pt idx="1378">
                  <c:v>40976.92361111108</c:v>
                </c:pt>
                <c:pt idx="1379">
                  <c:v>40976.930555555562</c:v>
                </c:pt>
                <c:pt idx="1380">
                  <c:v>40976.9375</c:v>
                </c:pt>
                <c:pt idx="1381">
                  <c:v>40976.944444444474</c:v>
                </c:pt>
                <c:pt idx="1382">
                  <c:v>40976.951388888891</c:v>
                </c:pt>
                <c:pt idx="1383">
                  <c:v>40976.958333333343</c:v>
                </c:pt>
                <c:pt idx="1384">
                  <c:v>40976.965277777781</c:v>
                </c:pt>
                <c:pt idx="1385">
                  <c:v>40976.972222222219</c:v>
                </c:pt>
                <c:pt idx="1386">
                  <c:v>40976.979166666628</c:v>
                </c:pt>
                <c:pt idx="1387">
                  <c:v>40976.986111111109</c:v>
                </c:pt>
                <c:pt idx="1388">
                  <c:v>40976.993055555555</c:v>
                </c:pt>
                <c:pt idx="1389">
                  <c:v>40977</c:v>
                </c:pt>
                <c:pt idx="1390">
                  <c:v>40977.006944444474</c:v>
                </c:pt>
                <c:pt idx="1391">
                  <c:v>40977.013888888891</c:v>
                </c:pt>
                <c:pt idx="1392">
                  <c:v>40977.020833333336</c:v>
                </c:pt>
                <c:pt idx="1393">
                  <c:v>40977.027777777774</c:v>
                </c:pt>
                <c:pt idx="1394">
                  <c:v>40977.034722222204</c:v>
                </c:pt>
                <c:pt idx="1395">
                  <c:v>40977.041666666628</c:v>
                </c:pt>
                <c:pt idx="1396">
                  <c:v>40977.048611111109</c:v>
                </c:pt>
                <c:pt idx="1397">
                  <c:v>40977.055555555562</c:v>
                </c:pt>
                <c:pt idx="1398">
                  <c:v>40977.0625</c:v>
                </c:pt>
                <c:pt idx="1399">
                  <c:v>40977.069444444445</c:v>
                </c:pt>
                <c:pt idx="1400">
                  <c:v>40977.076388888891</c:v>
                </c:pt>
                <c:pt idx="1401">
                  <c:v>40977.083333333336</c:v>
                </c:pt>
                <c:pt idx="1402">
                  <c:v>40977.090277777781</c:v>
                </c:pt>
                <c:pt idx="1403">
                  <c:v>40977.097222222204</c:v>
                </c:pt>
                <c:pt idx="1404">
                  <c:v>40977.104166666628</c:v>
                </c:pt>
                <c:pt idx="1405">
                  <c:v>40977.11111111108</c:v>
                </c:pt>
                <c:pt idx="1406">
                  <c:v>40977.118055555562</c:v>
                </c:pt>
                <c:pt idx="1407">
                  <c:v>40977.124999999993</c:v>
                </c:pt>
                <c:pt idx="1408">
                  <c:v>40977.131944444445</c:v>
                </c:pt>
                <c:pt idx="1409">
                  <c:v>40977.138888888891</c:v>
                </c:pt>
                <c:pt idx="1410">
                  <c:v>40977.145833333336</c:v>
                </c:pt>
                <c:pt idx="1411">
                  <c:v>40977.152777777781</c:v>
                </c:pt>
                <c:pt idx="1412">
                  <c:v>40977.159722222204</c:v>
                </c:pt>
                <c:pt idx="1413">
                  <c:v>40977.166666666628</c:v>
                </c:pt>
                <c:pt idx="1414">
                  <c:v>40977.17361111108</c:v>
                </c:pt>
                <c:pt idx="1415">
                  <c:v>40977.180555555562</c:v>
                </c:pt>
                <c:pt idx="1416">
                  <c:v>40977.1875</c:v>
                </c:pt>
                <c:pt idx="1417">
                  <c:v>40977.194444444445</c:v>
                </c:pt>
                <c:pt idx="1418">
                  <c:v>40977.201388888876</c:v>
                </c:pt>
                <c:pt idx="1419">
                  <c:v>40977.208333333336</c:v>
                </c:pt>
                <c:pt idx="1420">
                  <c:v>40977.215277777781</c:v>
                </c:pt>
                <c:pt idx="1421">
                  <c:v>40977.222222222204</c:v>
                </c:pt>
                <c:pt idx="1422">
                  <c:v>40977.229166666606</c:v>
                </c:pt>
                <c:pt idx="1423">
                  <c:v>40977.23611111108</c:v>
                </c:pt>
                <c:pt idx="1424">
                  <c:v>40977.243055555555</c:v>
                </c:pt>
                <c:pt idx="1425">
                  <c:v>40977.25</c:v>
                </c:pt>
                <c:pt idx="1426">
                  <c:v>40977.256944444474</c:v>
                </c:pt>
                <c:pt idx="1427">
                  <c:v>40977.263888888876</c:v>
                </c:pt>
                <c:pt idx="1428">
                  <c:v>40977.270833333336</c:v>
                </c:pt>
                <c:pt idx="1429">
                  <c:v>40977.277777777774</c:v>
                </c:pt>
                <c:pt idx="1430">
                  <c:v>40977.284722222204</c:v>
                </c:pt>
                <c:pt idx="1431">
                  <c:v>40977.291666666606</c:v>
                </c:pt>
                <c:pt idx="1432">
                  <c:v>40977.29861111108</c:v>
                </c:pt>
                <c:pt idx="1433">
                  <c:v>40977.305555555562</c:v>
                </c:pt>
                <c:pt idx="1434">
                  <c:v>40977.312500000029</c:v>
                </c:pt>
                <c:pt idx="1435">
                  <c:v>40977.319444444474</c:v>
                </c:pt>
                <c:pt idx="1436">
                  <c:v>40977.326388888891</c:v>
                </c:pt>
                <c:pt idx="1437">
                  <c:v>40977.333333333336</c:v>
                </c:pt>
                <c:pt idx="1438">
                  <c:v>40977.34027777781</c:v>
                </c:pt>
                <c:pt idx="1439">
                  <c:v>40977.347222222219</c:v>
                </c:pt>
                <c:pt idx="1440">
                  <c:v>40977.354166666664</c:v>
                </c:pt>
                <c:pt idx="1441">
                  <c:v>40977.36111111108</c:v>
                </c:pt>
                <c:pt idx="1442">
                  <c:v>40977.368055555562</c:v>
                </c:pt>
                <c:pt idx="1443">
                  <c:v>40977.375</c:v>
                </c:pt>
                <c:pt idx="1444">
                  <c:v>40977.381944444474</c:v>
                </c:pt>
                <c:pt idx="1445">
                  <c:v>40977.388888888934</c:v>
                </c:pt>
                <c:pt idx="1446">
                  <c:v>40977.395833333336</c:v>
                </c:pt>
                <c:pt idx="1447">
                  <c:v>40977.402777777781</c:v>
                </c:pt>
                <c:pt idx="1448">
                  <c:v>40977.409722222204</c:v>
                </c:pt>
                <c:pt idx="1449">
                  <c:v>40977.416666666664</c:v>
                </c:pt>
                <c:pt idx="1450">
                  <c:v>40977.42361111108</c:v>
                </c:pt>
                <c:pt idx="1451">
                  <c:v>40977.430555555562</c:v>
                </c:pt>
                <c:pt idx="1452">
                  <c:v>40977.4375</c:v>
                </c:pt>
                <c:pt idx="1453">
                  <c:v>40977.444444444474</c:v>
                </c:pt>
                <c:pt idx="1454">
                  <c:v>40977.451388888891</c:v>
                </c:pt>
                <c:pt idx="1455">
                  <c:v>40977.458333333343</c:v>
                </c:pt>
                <c:pt idx="1456">
                  <c:v>40977.465277777781</c:v>
                </c:pt>
                <c:pt idx="1457">
                  <c:v>40977.472222222219</c:v>
                </c:pt>
                <c:pt idx="1458">
                  <c:v>40977.479166666628</c:v>
                </c:pt>
                <c:pt idx="1459">
                  <c:v>40977.486111111109</c:v>
                </c:pt>
                <c:pt idx="1460">
                  <c:v>40977.493055555555</c:v>
                </c:pt>
                <c:pt idx="1461">
                  <c:v>40977.5</c:v>
                </c:pt>
                <c:pt idx="1462">
                  <c:v>40977.506944444474</c:v>
                </c:pt>
                <c:pt idx="1463">
                  <c:v>40977.513888888891</c:v>
                </c:pt>
                <c:pt idx="1464">
                  <c:v>40977.520833333336</c:v>
                </c:pt>
                <c:pt idx="1465">
                  <c:v>40977.527777777774</c:v>
                </c:pt>
                <c:pt idx="1466">
                  <c:v>40977.534722222204</c:v>
                </c:pt>
                <c:pt idx="1467">
                  <c:v>40977.541666666628</c:v>
                </c:pt>
                <c:pt idx="1468">
                  <c:v>40977.548611111109</c:v>
                </c:pt>
                <c:pt idx="1469">
                  <c:v>40977.555555555562</c:v>
                </c:pt>
                <c:pt idx="1470">
                  <c:v>40977.5625</c:v>
                </c:pt>
                <c:pt idx="1471">
                  <c:v>40977.569444444445</c:v>
                </c:pt>
                <c:pt idx="1472">
                  <c:v>40977.576388888891</c:v>
                </c:pt>
                <c:pt idx="1473">
                  <c:v>40977.583333333336</c:v>
                </c:pt>
                <c:pt idx="1474">
                  <c:v>40977.590277777781</c:v>
                </c:pt>
                <c:pt idx="1475">
                  <c:v>40977.597222222204</c:v>
                </c:pt>
                <c:pt idx="1476">
                  <c:v>40977.604166666628</c:v>
                </c:pt>
                <c:pt idx="1477">
                  <c:v>40977.61111111108</c:v>
                </c:pt>
                <c:pt idx="1478">
                  <c:v>40977.618055555562</c:v>
                </c:pt>
                <c:pt idx="1479">
                  <c:v>40977.624999999993</c:v>
                </c:pt>
                <c:pt idx="1480">
                  <c:v>40977.631944444445</c:v>
                </c:pt>
                <c:pt idx="1481">
                  <c:v>40977.638888888891</c:v>
                </c:pt>
                <c:pt idx="1482">
                  <c:v>40977.645833333336</c:v>
                </c:pt>
                <c:pt idx="1483">
                  <c:v>40977.652777777781</c:v>
                </c:pt>
                <c:pt idx="1484">
                  <c:v>40977.659722222204</c:v>
                </c:pt>
                <c:pt idx="1485">
                  <c:v>40977.666666666628</c:v>
                </c:pt>
                <c:pt idx="1486">
                  <c:v>40977.67361111108</c:v>
                </c:pt>
                <c:pt idx="1487">
                  <c:v>40977.680555555562</c:v>
                </c:pt>
                <c:pt idx="1488">
                  <c:v>40977.6875</c:v>
                </c:pt>
                <c:pt idx="1489">
                  <c:v>40977.694444444445</c:v>
                </c:pt>
                <c:pt idx="1490">
                  <c:v>40977.701388888876</c:v>
                </c:pt>
                <c:pt idx="1491">
                  <c:v>40977.708333333336</c:v>
                </c:pt>
                <c:pt idx="1492">
                  <c:v>40977.715277777781</c:v>
                </c:pt>
                <c:pt idx="1493">
                  <c:v>40977.722222222204</c:v>
                </c:pt>
                <c:pt idx="1494">
                  <c:v>40977.729166666606</c:v>
                </c:pt>
                <c:pt idx="1495">
                  <c:v>40977.73611111108</c:v>
                </c:pt>
                <c:pt idx="1496">
                  <c:v>40977.743055555555</c:v>
                </c:pt>
                <c:pt idx="1497">
                  <c:v>40977.75</c:v>
                </c:pt>
                <c:pt idx="1498">
                  <c:v>40977.756944444474</c:v>
                </c:pt>
                <c:pt idx="1499">
                  <c:v>40977.763888888876</c:v>
                </c:pt>
                <c:pt idx="1500">
                  <c:v>40977.770833333336</c:v>
                </c:pt>
                <c:pt idx="1501">
                  <c:v>40977.777777777774</c:v>
                </c:pt>
                <c:pt idx="1502">
                  <c:v>40977.784722222204</c:v>
                </c:pt>
                <c:pt idx="1503">
                  <c:v>40977.791666666606</c:v>
                </c:pt>
                <c:pt idx="1504">
                  <c:v>40977.79861111108</c:v>
                </c:pt>
                <c:pt idx="1505">
                  <c:v>40977.805555555562</c:v>
                </c:pt>
                <c:pt idx="1506">
                  <c:v>40977.812500000029</c:v>
                </c:pt>
                <c:pt idx="1507">
                  <c:v>40977.819444444474</c:v>
                </c:pt>
                <c:pt idx="1508">
                  <c:v>40977.826388888891</c:v>
                </c:pt>
                <c:pt idx="1509">
                  <c:v>40977.833333333336</c:v>
                </c:pt>
                <c:pt idx="1510">
                  <c:v>40977.84027777781</c:v>
                </c:pt>
                <c:pt idx="1511">
                  <c:v>40977.847222222219</c:v>
                </c:pt>
                <c:pt idx="1512">
                  <c:v>40977.854166666664</c:v>
                </c:pt>
                <c:pt idx="1513">
                  <c:v>40977.86111111108</c:v>
                </c:pt>
                <c:pt idx="1514">
                  <c:v>40977.868055555562</c:v>
                </c:pt>
                <c:pt idx="1515">
                  <c:v>40977.875</c:v>
                </c:pt>
                <c:pt idx="1516">
                  <c:v>40977.881944444474</c:v>
                </c:pt>
                <c:pt idx="1517">
                  <c:v>40977.888888888934</c:v>
                </c:pt>
                <c:pt idx="1518">
                  <c:v>40977.895833333336</c:v>
                </c:pt>
                <c:pt idx="1519">
                  <c:v>40977.902777777781</c:v>
                </c:pt>
                <c:pt idx="1520">
                  <c:v>40977.909722222204</c:v>
                </c:pt>
                <c:pt idx="1521">
                  <c:v>40977.916666666664</c:v>
                </c:pt>
                <c:pt idx="1522">
                  <c:v>40977.92361111108</c:v>
                </c:pt>
                <c:pt idx="1523">
                  <c:v>40977.930555555562</c:v>
                </c:pt>
                <c:pt idx="1524">
                  <c:v>40977.9375</c:v>
                </c:pt>
                <c:pt idx="1525">
                  <c:v>40977.944444444474</c:v>
                </c:pt>
                <c:pt idx="1526">
                  <c:v>40977.951388888891</c:v>
                </c:pt>
                <c:pt idx="1527">
                  <c:v>40977.958333333343</c:v>
                </c:pt>
                <c:pt idx="1528">
                  <c:v>40977.965277777781</c:v>
                </c:pt>
                <c:pt idx="1529">
                  <c:v>40977.972222222219</c:v>
                </c:pt>
                <c:pt idx="1530">
                  <c:v>40977.979166666628</c:v>
                </c:pt>
                <c:pt idx="1531">
                  <c:v>40977.986111111109</c:v>
                </c:pt>
                <c:pt idx="1532">
                  <c:v>40977.993055555555</c:v>
                </c:pt>
                <c:pt idx="1533">
                  <c:v>40978</c:v>
                </c:pt>
                <c:pt idx="1534">
                  <c:v>40978.006944444474</c:v>
                </c:pt>
                <c:pt idx="1535">
                  <c:v>40978.013888888891</c:v>
                </c:pt>
                <c:pt idx="1536">
                  <c:v>40978.020833333336</c:v>
                </c:pt>
                <c:pt idx="1537">
                  <c:v>40978.027777777774</c:v>
                </c:pt>
                <c:pt idx="1538">
                  <c:v>40978.034722222204</c:v>
                </c:pt>
                <c:pt idx="1539">
                  <c:v>40978.041666666628</c:v>
                </c:pt>
                <c:pt idx="1540">
                  <c:v>40978.048611111109</c:v>
                </c:pt>
                <c:pt idx="1541">
                  <c:v>40978.055555555562</c:v>
                </c:pt>
                <c:pt idx="1542">
                  <c:v>40978.0625</c:v>
                </c:pt>
                <c:pt idx="1543">
                  <c:v>40978.069444444445</c:v>
                </c:pt>
                <c:pt idx="1544">
                  <c:v>40978.076388888891</c:v>
                </c:pt>
                <c:pt idx="1545">
                  <c:v>40978.083333333336</c:v>
                </c:pt>
                <c:pt idx="1546">
                  <c:v>40978.090277777781</c:v>
                </c:pt>
                <c:pt idx="1547">
                  <c:v>40978.097222222204</c:v>
                </c:pt>
                <c:pt idx="1548">
                  <c:v>40978.104166666628</c:v>
                </c:pt>
                <c:pt idx="1549">
                  <c:v>40978.11111111108</c:v>
                </c:pt>
                <c:pt idx="1550">
                  <c:v>40978.118055555562</c:v>
                </c:pt>
                <c:pt idx="1551">
                  <c:v>40978.124999999993</c:v>
                </c:pt>
                <c:pt idx="1552">
                  <c:v>40978.131944444445</c:v>
                </c:pt>
                <c:pt idx="1553">
                  <c:v>40978.138888888891</c:v>
                </c:pt>
                <c:pt idx="1554">
                  <c:v>40978.145833333336</c:v>
                </c:pt>
                <c:pt idx="1555">
                  <c:v>40978.152777777781</c:v>
                </c:pt>
                <c:pt idx="1556">
                  <c:v>40978.159722222204</c:v>
                </c:pt>
                <c:pt idx="1557">
                  <c:v>40978.166666666628</c:v>
                </c:pt>
                <c:pt idx="1558">
                  <c:v>40978.17361111108</c:v>
                </c:pt>
                <c:pt idx="1559">
                  <c:v>40978.180555555562</c:v>
                </c:pt>
                <c:pt idx="1560">
                  <c:v>40978.1875</c:v>
                </c:pt>
                <c:pt idx="1561">
                  <c:v>40978.194444444445</c:v>
                </c:pt>
                <c:pt idx="1562">
                  <c:v>40978.201388888876</c:v>
                </c:pt>
                <c:pt idx="1563">
                  <c:v>40978.208333333336</c:v>
                </c:pt>
                <c:pt idx="1564">
                  <c:v>40978.215277777781</c:v>
                </c:pt>
                <c:pt idx="1565">
                  <c:v>40978.222222222204</c:v>
                </c:pt>
                <c:pt idx="1566">
                  <c:v>40978.229166666606</c:v>
                </c:pt>
                <c:pt idx="1567">
                  <c:v>40978.23611111108</c:v>
                </c:pt>
                <c:pt idx="1568">
                  <c:v>40978.243055555555</c:v>
                </c:pt>
                <c:pt idx="1569">
                  <c:v>40978.25</c:v>
                </c:pt>
                <c:pt idx="1570">
                  <c:v>40978.256944444474</c:v>
                </c:pt>
                <c:pt idx="1571">
                  <c:v>40978.263888888876</c:v>
                </c:pt>
                <c:pt idx="1572">
                  <c:v>40978.270833333336</c:v>
                </c:pt>
                <c:pt idx="1573">
                  <c:v>40978.277777777774</c:v>
                </c:pt>
                <c:pt idx="1574">
                  <c:v>40978.284722222204</c:v>
                </c:pt>
                <c:pt idx="1575">
                  <c:v>40978.291666666606</c:v>
                </c:pt>
                <c:pt idx="1576">
                  <c:v>40978.29861111108</c:v>
                </c:pt>
                <c:pt idx="1577">
                  <c:v>40978.305555555562</c:v>
                </c:pt>
                <c:pt idx="1578">
                  <c:v>40978.312500000029</c:v>
                </c:pt>
                <c:pt idx="1579">
                  <c:v>40978.319444444474</c:v>
                </c:pt>
                <c:pt idx="1580">
                  <c:v>40978.326388888891</c:v>
                </c:pt>
                <c:pt idx="1581">
                  <c:v>40978.333333333336</c:v>
                </c:pt>
                <c:pt idx="1582">
                  <c:v>40978.34027777781</c:v>
                </c:pt>
                <c:pt idx="1583">
                  <c:v>40978.347222222219</c:v>
                </c:pt>
                <c:pt idx="1584">
                  <c:v>40978.354166666664</c:v>
                </c:pt>
                <c:pt idx="1585">
                  <c:v>40978.36111111108</c:v>
                </c:pt>
                <c:pt idx="1586">
                  <c:v>40978.368055555562</c:v>
                </c:pt>
                <c:pt idx="1587">
                  <c:v>40978.375</c:v>
                </c:pt>
                <c:pt idx="1588">
                  <c:v>40978.381944444474</c:v>
                </c:pt>
                <c:pt idx="1589">
                  <c:v>40978.388888888934</c:v>
                </c:pt>
                <c:pt idx="1590">
                  <c:v>40978.395833333336</c:v>
                </c:pt>
                <c:pt idx="1591">
                  <c:v>40978.402777777781</c:v>
                </c:pt>
                <c:pt idx="1592">
                  <c:v>40978.409722222204</c:v>
                </c:pt>
                <c:pt idx="1593">
                  <c:v>40978.416666666664</c:v>
                </c:pt>
                <c:pt idx="1594">
                  <c:v>40978.42361111108</c:v>
                </c:pt>
                <c:pt idx="1595">
                  <c:v>40978.430555555562</c:v>
                </c:pt>
                <c:pt idx="1596">
                  <c:v>40978.4375</c:v>
                </c:pt>
                <c:pt idx="1597">
                  <c:v>40978.444444444474</c:v>
                </c:pt>
                <c:pt idx="1598">
                  <c:v>40978.451388888891</c:v>
                </c:pt>
                <c:pt idx="1599">
                  <c:v>40978.458333333343</c:v>
                </c:pt>
                <c:pt idx="1600">
                  <c:v>40978.465277777781</c:v>
                </c:pt>
                <c:pt idx="1601">
                  <c:v>40978.472222222219</c:v>
                </c:pt>
                <c:pt idx="1602">
                  <c:v>40978.479166666628</c:v>
                </c:pt>
                <c:pt idx="1603">
                  <c:v>40978.486111111109</c:v>
                </c:pt>
                <c:pt idx="1604">
                  <c:v>40978.493055555555</c:v>
                </c:pt>
                <c:pt idx="1605">
                  <c:v>40978.5</c:v>
                </c:pt>
                <c:pt idx="1606">
                  <c:v>40978.506944444474</c:v>
                </c:pt>
                <c:pt idx="1607">
                  <c:v>40978.513888888891</c:v>
                </c:pt>
                <c:pt idx="1608">
                  <c:v>40978.520833333336</c:v>
                </c:pt>
                <c:pt idx="1609">
                  <c:v>40978.527777777774</c:v>
                </c:pt>
                <c:pt idx="1610">
                  <c:v>40978.534722222204</c:v>
                </c:pt>
                <c:pt idx="1611">
                  <c:v>40978.541666666628</c:v>
                </c:pt>
                <c:pt idx="1612">
                  <c:v>40978.548611111109</c:v>
                </c:pt>
                <c:pt idx="1613">
                  <c:v>40978.555555555562</c:v>
                </c:pt>
                <c:pt idx="1614">
                  <c:v>40978.5625</c:v>
                </c:pt>
                <c:pt idx="1615">
                  <c:v>40978.569444444445</c:v>
                </c:pt>
                <c:pt idx="1616">
                  <c:v>40978.576388888891</c:v>
                </c:pt>
                <c:pt idx="1617">
                  <c:v>40978.583333333336</c:v>
                </c:pt>
                <c:pt idx="1618">
                  <c:v>40978.590277777781</c:v>
                </c:pt>
                <c:pt idx="1619">
                  <c:v>40978.597222222204</c:v>
                </c:pt>
                <c:pt idx="1620">
                  <c:v>40978.604166666628</c:v>
                </c:pt>
                <c:pt idx="1621">
                  <c:v>40978.61111111108</c:v>
                </c:pt>
                <c:pt idx="1622">
                  <c:v>40978.618055555562</c:v>
                </c:pt>
                <c:pt idx="1623">
                  <c:v>40978.624999999993</c:v>
                </c:pt>
                <c:pt idx="1624">
                  <c:v>40978.631944444445</c:v>
                </c:pt>
                <c:pt idx="1625">
                  <c:v>40978.638888888891</c:v>
                </c:pt>
                <c:pt idx="1626">
                  <c:v>40978.645833333336</c:v>
                </c:pt>
                <c:pt idx="1627">
                  <c:v>40978.652777777781</c:v>
                </c:pt>
                <c:pt idx="1628">
                  <c:v>40978.659722222204</c:v>
                </c:pt>
                <c:pt idx="1629">
                  <c:v>40978.666666666628</c:v>
                </c:pt>
                <c:pt idx="1630">
                  <c:v>40978.67361111108</c:v>
                </c:pt>
                <c:pt idx="1631">
                  <c:v>40978.680555555562</c:v>
                </c:pt>
                <c:pt idx="1632">
                  <c:v>40978.6875</c:v>
                </c:pt>
                <c:pt idx="1633">
                  <c:v>40978.694444444445</c:v>
                </c:pt>
                <c:pt idx="1634">
                  <c:v>40978.701388888876</c:v>
                </c:pt>
                <c:pt idx="1635">
                  <c:v>40978.708333333336</c:v>
                </c:pt>
                <c:pt idx="1636">
                  <c:v>40978.715277777781</c:v>
                </c:pt>
                <c:pt idx="1637">
                  <c:v>40978.722222222204</c:v>
                </c:pt>
                <c:pt idx="1638">
                  <c:v>40978.729166666606</c:v>
                </c:pt>
                <c:pt idx="1639">
                  <c:v>40978.73611111108</c:v>
                </c:pt>
                <c:pt idx="1640">
                  <c:v>40978.743055555555</c:v>
                </c:pt>
                <c:pt idx="1641">
                  <c:v>40978.75</c:v>
                </c:pt>
                <c:pt idx="1642">
                  <c:v>40978.756944444474</c:v>
                </c:pt>
                <c:pt idx="1643">
                  <c:v>40978.763888888876</c:v>
                </c:pt>
                <c:pt idx="1644">
                  <c:v>40978.770833333336</c:v>
                </c:pt>
                <c:pt idx="1645">
                  <c:v>40978.777777777774</c:v>
                </c:pt>
                <c:pt idx="1646">
                  <c:v>40978.784722222204</c:v>
                </c:pt>
                <c:pt idx="1647">
                  <c:v>40978.791666666606</c:v>
                </c:pt>
                <c:pt idx="1648">
                  <c:v>40978.79861111108</c:v>
                </c:pt>
                <c:pt idx="1649">
                  <c:v>40978.805555555562</c:v>
                </c:pt>
                <c:pt idx="1650">
                  <c:v>40978.812500000029</c:v>
                </c:pt>
                <c:pt idx="1651">
                  <c:v>40978.819444444474</c:v>
                </c:pt>
                <c:pt idx="1652">
                  <c:v>40978.826388888891</c:v>
                </c:pt>
                <c:pt idx="1653">
                  <c:v>40978.833333333336</c:v>
                </c:pt>
                <c:pt idx="1654">
                  <c:v>40978.84027777781</c:v>
                </c:pt>
                <c:pt idx="1655">
                  <c:v>40978.847222222219</c:v>
                </c:pt>
                <c:pt idx="1656">
                  <c:v>40978.854166666664</c:v>
                </c:pt>
                <c:pt idx="1657">
                  <c:v>40978.86111111108</c:v>
                </c:pt>
                <c:pt idx="1658">
                  <c:v>40978.868055555562</c:v>
                </c:pt>
                <c:pt idx="1659">
                  <c:v>40978.875</c:v>
                </c:pt>
                <c:pt idx="1660">
                  <c:v>40978.881944444474</c:v>
                </c:pt>
                <c:pt idx="1661">
                  <c:v>40978.888888888934</c:v>
                </c:pt>
                <c:pt idx="1662">
                  <c:v>40978.895833333336</c:v>
                </c:pt>
                <c:pt idx="1663">
                  <c:v>40978.902777777781</c:v>
                </c:pt>
                <c:pt idx="1664">
                  <c:v>40978.909722222204</c:v>
                </c:pt>
                <c:pt idx="1665">
                  <c:v>40978.916666666664</c:v>
                </c:pt>
                <c:pt idx="1666">
                  <c:v>40978.92361111108</c:v>
                </c:pt>
                <c:pt idx="1667">
                  <c:v>40978.930555555562</c:v>
                </c:pt>
                <c:pt idx="1668">
                  <c:v>40978.9375</c:v>
                </c:pt>
                <c:pt idx="1669">
                  <c:v>40978.944444444474</c:v>
                </c:pt>
                <c:pt idx="1670">
                  <c:v>40978.951388888891</c:v>
                </c:pt>
                <c:pt idx="1671">
                  <c:v>40978.958333333343</c:v>
                </c:pt>
                <c:pt idx="1672">
                  <c:v>40978.965277777781</c:v>
                </c:pt>
                <c:pt idx="1673">
                  <c:v>40978.972222222219</c:v>
                </c:pt>
                <c:pt idx="1674">
                  <c:v>40978.979166666628</c:v>
                </c:pt>
                <c:pt idx="1675">
                  <c:v>40978.986111111109</c:v>
                </c:pt>
                <c:pt idx="1676">
                  <c:v>40978.993055555555</c:v>
                </c:pt>
                <c:pt idx="1677">
                  <c:v>40979</c:v>
                </c:pt>
                <c:pt idx="1678">
                  <c:v>40979.006944444474</c:v>
                </c:pt>
                <c:pt idx="1679">
                  <c:v>40979.013888888891</c:v>
                </c:pt>
                <c:pt idx="1680">
                  <c:v>40979.020833333336</c:v>
                </c:pt>
                <c:pt idx="1681">
                  <c:v>40979.027777777774</c:v>
                </c:pt>
                <c:pt idx="1682">
                  <c:v>40979.034722222204</c:v>
                </c:pt>
                <c:pt idx="1683">
                  <c:v>40979.041666666628</c:v>
                </c:pt>
                <c:pt idx="1684">
                  <c:v>40979.048611111109</c:v>
                </c:pt>
                <c:pt idx="1685">
                  <c:v>40979.055555555562</c:v>
                </c:pt>
                <c:pt idx="1686">
                  <c:v>40979.0625</c:v>
                </c:pt>
                <c:pt idx="1687">
                  <c:v>40979.069444444445</c:v>
                </c:pt>
                <c:pt idx="1688">
                  <c:v>40979.076388888891</c:v>
                </c:pt>
                <c:pt idx="1689">
                  <c:v>40979.124999999993</c:v>
                </c:pt>
                <c:pt idx="1690">
                  <c:v>40979.131944444445</c:v>
                </c:pt>
                <c:pt idx="1691">
                  <c:v>40979.138888888891</c:v>
                </c:pt>
                <c:pt idx="1692">
                  <c:v>40979.145833333336</c:v>
                </c:pt>
                <c:pt idx="1693">
                  <c:v>40979.152777777781</c:v>
                </c:pt>
                <c:pt idx="1694">
                  <c:v>40979.159722222204</c:v>
                </c:pt>
                <c:pt idx="1695">
                  <c:v>40979.166666666628</c:v>
                </c:pt>
                <c:pt idx="1696">
                  <c:v>40979.17361111108</c:v>
                </c:pt>
                <c:pt idx="1697">
                  <c:v>40979.180555555562</c:v>
                </c:pt>
                <c:pt idx="1698">
                  <c:v>40979.1875</c:v>
                </c:pt>
                <c:pt idx="1699">
                  <c:v>40979.194444444445</c:v>
                </c:pt>
                <c:pt idx="1700">
                  <c:v>40979.201388888876</c:v>
                </c:pt>
                <c:pt idx="1701">
                  <c:v>40979.208333333336</c:v>
                </c:pt>
                <c:pt idx="1702">
                  <c:v>40979.215277777781</c:v>
                </c:pt>
                <c:pt idx="1703">
                  <c:v>40979.222222222204</c:v>
                </c:pt>
                <c:pt idx="1704">
                  <c:v>40979.229166666606</c:v>
                </c:pt>
                <c:pt idx="1705">
                  <c:v>40979.23611111108</c:v>
                </c:pt>
                <c:pt idx="1706">
                  <c:v>40979.243055555555</c:v>
                </c:pt>
                <c:pt idx="1707">
                  <c:v>40979.25</c:v>
                </c:pt>
                <c:pt idx="1708">
                  <c:v>40979.256944444474</c:v>
                </c:pt>
                <c:pt idx="1709">
                  <c:v>40979.263888888876</c:v>
                </c:pt>
                <c:pt idx="1710">
                  <c:v>40979.270833333336</c:v>
                </c:pt>
                <c:pt idx="1711">
                  <c:v>40979.277777777774</c:v>
                </c:pt>
                <c:pt idx="1712">
                  <c:v>40979.284722222204</c:v>
                </c:pt>
                <c:pt idx="1713">
                  <c:v>40979.291666666606</c:v>
                </c:pt>
                <c:pt idx="1714">
                  <c:v>40979.29861111108</c:v>
                </c:pt>
                <c:pt idx="1715">
                  <c:v>40979.305555555562</c:v>
                </c:pt>
                <c:pt idx="1716">
                  <c:v>40979.312500000029</c:v>
                </c:pt>
                <c:pt idx="1717">
                  <c:v>40979.319444444474</c:v>
                </c:pt>
                <c:pt idx="1718">
                  <c:v>40979.326388888891</c:v>
                </c:pt>
                <c:pt idx="1719">
                  <c:v>40979.333333333336</c:v>
                </c:pt>
                <c:pt idx="1720">
                  <c:v>40979.34027777781</c:v>
                </c:pt>
                <c:pt idx="1721">
                  <c:v>40979.347222222219</c:v>
                </c:pt>
                <c:pt idx="1722">
                  <c:v>40979.354166666664</c:v>
                </c:pt>
                <c:pt idx="1723">
                  <c:v>40979.36111111108</c:v>
                </c:pt>
                <c:pt idx="1724">
                  <c:v>40979.368055555562</c:v>
                </c:pt>
                <c:pt idx="1725">
                  <c:v>40979.375</c:v>
                </c:pt>
                <c:pt idx="1726">
                  <c:v>40979.381944444474</c:v>
                </c:pt>
                <c:pt idx="1727">
                  <c:v>40979.388888888934</c:v>
                </c:pt>
                <c:pt idx="1728">
                  <c:v>40979.395833333336</c:v>
                </c:pt>
                <c:pt idx="1729">
                  <c:v>40979.402777777781</c:v>
                </c:pt>
                <c:pt idx="1730">
                  <c:v>40979.409722222204</c:v>
                </c:pt>
                <c:pt idx="1731">
                  <c:v>40979.416666666664</c:v>
                </c:pt>
                <c:pt idx="1732">
                  <c:v>40979.42361111108</c:v>
                </c:pt>
                <c:pt idx="1733">
                  <c:v>40979.430555555562</c:v>
                </c:pt>
                <c:pt idx="1734">
                  <c:v>40979.4375</c:v>
                </c:pt>
                <c:pt idx="1735">
                  <c:v>40979.444444444474</c:v>
                </c:pt>
                <c:pt idx="1736">
                  <c:v>40979.451388888891</c:v>
                </c:pt>
                <c:pt idx="1737">
                  <c:v>40979.458333333343</c:v>
                </c:pt>
                <c:pt idx="1738">
                  <c:v>40979.465277777781</c:v>
                </c:pt>
                <c:pt idx="1739">
                  <c:v>40979.472222222219</c:v>
                </c:pt>
                <c:pt idx="1740">
                  <c:v>40979.479166666628</c:v>
                </c:pt>
                <c:pt idx="1741">
                  <c:v>40979.486111111109</c:v>
                </c:pt>
                <c:pt idx="1742">
                  <c:v>40979.493055555555</c:v>
                </c:pt>
                <c:pt idx="1743">
                  <c:v>40979.5</c:v>
                </c:pt>
                <c:pt idx="1744">
                  <c:v>40979.506944444474</c:v>
                </c:pt>
                <c:pt idx="1745">
                  <c:v>40979.513888888891</c:v>
                </c:pt>
                <c:pt idx="1746">
                  <c:v>40979.520833333336</c:v>
                </c:pt>
                <c:pt idx="1747">
                  <c:v>40979.527777777774</c:v>
                </c:pt>
                <c:pt idx="1748">
                  <c:v>40979.534722222204</c:v>
                </c:pt>
                <c:pt idx="1749">
                  <c:v>40979.541666666628</c:v>
                </c:pt>
                <c:pt idx="1750">
                  <c:v>40979.548611111109</c:v>
                </c:pt>
                <c:pt idx="1751">
                  <c:v>40979.555555555562</c:v>
                </c:pt>
                <c:pt idx="1752">
                  <c:v>40979.5625</c:v>
                </c:pt>
                <c:pt idx="1753">
                  <c:v>40979.569444444445</c:v>
                </c:pt>
                <c:pt idx="1754">
                  <c:v>40979.576388888891</c:v>
                </c:pt>
                <c:pt idx="1755">
                  <c:v>40979.583333333336</c:v>
                </c:pt>
                <c:pt idx="1756">
                  <c:v>40979.590277777781</c:v>
                </c:pt>
                <c:pt idx="1757">
                  <c:v>40979.597222222204</c:v>
                </c:pt>
                <c:pt idx="1758">
                  <c:v>40979.604166666628</c:v>
                </c:pt>
                <c:pt idx="1759">
                  <c:v>40979.61111111108</c:v>
                </c:pt>
                <c:pt idx="1760">
                  <c:v>40979.618055555562</c:v>
                </c:pt>
                <c:pt idx="1761">
                  <c:v>40979.624999999993</c:v>
                </c:pt>
                <c:pt idx="1762">
                  <c:v>40979.631944444445</c:v>
                </c:pt>
                <c:pt idx="1763">
                  <c:v>40979.638888888891</c:v>
                </c:pt>
                <c:pt idx="1764">
                  <c:v>40979.645833333336</c:v>
                </c:pt>
                <c:pt idx="1765">
                  <c:v>40979.652777777781</c:v>
                </c:pt>
                <c:pt idx="1766">
                  <c:v>40979.659722222204</c:v>
                </c:pt>
                <c:pt idx="1767">
                  <c:v>40979.666666666628</c:v>
                </c:pt>
                <c:pt idx="1768">
                  <c:v>40979.67361111108</c:v>
                </c:pt>
                <c:pt idx="1769">
                  <c:v>40979.680555555562</c:v>
                </c:pt>
                <c:pt idx="1770">
                  <c:v>40979.6875</c:v>
                </c:pt>
                <c:pt idx="1771">
                  <c:v>40979.694444444445</c:v>
                </c:pt>
                <c:pt idx="1772">
                  <c:v>40979.701388888876</c:v>
                </c:pt>
                <c:pt idx="1773">
                  <c:v>40979.708333333336</c:v>
                </c:pt>
                <c:pt idx="1774">
                  <c:v>40979.715277777781</c:v>
                </c:pt>
                <c:pt idx="1775">
                  <c:v>40979.722222222204</c:v>
                </c:pt>
                <c:pt idx="1776">
                  <c:v>40979.729166666606</c:v>
                </c:pt>
                <c:pt idx="1777">
                  <c:v>40979.73611111108</c:v>
                </c:pt>
                <c:pt idx="1778">
                  <c:v>40979.743055555555</c:v>
                </c:pt>
                <c:pt idx="1779">
                  <c:v>40979.75</c:v>
                </c:pt>
                <c:pt idx="1780">
                  <c:v>40979.756944444474</c:v>
                </c:pt>
                <c:pt idx="1781">
                  <c:v>40979.763888888876</c:v>
                </c:pt>
                <c:pt idx="1782">
                  <c:v>40979.770833333336</c:v>
                </c:pt>
                <c:pt idx="1783">
                  <c:v>40979.777777777774</c:v>
                </c:pt>
                <c:pt idx="1784">
                  <c:v>40979.784722222204</c:v>
                </c:pt>
                <c:pt idx="1785">
                  <c:v>40979.791666666606</c:v>
                </c:pt>
                <c:pt idx="1786">
                  <c:v>40979.79861111108</c:v>
                </c:pt>
                <c:pt idx="1787">
                  <c:v>40979.805555555562</c:v>
                </c:pt>
                <c:pt idx="1788">
                  <c:v>40979.812500000029</c:v>
                </c:pt>
                <c:pt idx="1789">
                  <c:v>40979.819444444474</c:v>
                </c:pt>
                <c:pt idx="1790">
                  <c:v>40979.826388888891</c:v>
                </c:pt>
                <c:pt idx="1791">
                  <c:v>40979.833333333336</c:v>
                </c:pt>
                <c:pt idx="1792">
                  <c:v>40979.84027777781</c:v>
                </c:pt>
                <c:pt idx="1793">
                  <c:v>40979.847222222219</c:v>
                </c:pt>
                <c:pt idx="1794">
                  <c:v>40979.854166666664</c:v>
                </c:pt>
                <c:pt idx="1795">
                  <c:v>40979.86111111108</c:v>
                </c:pt>
                <c:pt idx="1796">
                  <c:v>40979.868055555562</c:v>
                </c:pt>
                <c:pt idx="1797">
                  <c:v>40979.875</c:v>
                </c:pt>
                <c:pt idx="1798">
                  <c:v>40979.881944444474</c:v>
                </c:pt>
                <c:pt idx="1799">
                  <c:v>40979.888888888934</c:v>
                </c:pt>
                <c:pt idx="1800">
                  <c:v>40979.895833333336</c:v>
                </c:pt>
                <c:pt idx="1801">
                  <c:v>40979.902777777781</c:v>
                </c:pt>
                <c:pt idx="1802">
                  <c:v>40979.909722222204</c:v>
                </c:pt>
                <c:pt idx="1803">
                  <c:v>40979.916666666664</c:v>
                </c:pt>
                <c:pt idx="1804">
                  <c:v>40979.92361111108</c:v>
                </c:pt>
                <c:pt idx="1805">
                  <c:v>40979.930555555562</c:v>
                </c:pt>
                <c:pt idx="1806">
                  <c:v>40979.9375</c:v>
                </c:pt>
                <c:pt idx="1807">
                  <c:v>40979.944444444474</c:v>
                </c:pt>
                <c:pt idx="1808">
                  <c:v>40979.951388888891</c:v>
                </c:pt>
                <c:pt idx="1809">
                  <c:v>40979.958333333343</c:v>
                </c:pt>
                <c:pt idx="1810">
                  <c:v>40979.965277777781</c:v>
                </c:pt>
                <c:pt idx="1811">
                  <c:v>40979.972222222219</c:v>
                </c:pt>
                <c:pt idx="1812">
                  <c:v>40979.979166666628</c:v>
                </c:pt>
                <c:pt idx="1813">
                  <c:v>40979.986111111109</c:v>
                </c:pt>
                <c:pt idx="1814">
                  <c:v>40979.993055555555</c:v>
                </c:pt>
                <c:pt idx="1815">
                  <c:v>40980</c:v>
                </c:pt>
                <c:pt idx="1816">
                  <c:v>40980.006944444474</c:v>
                </c:pt>
                <c:pt idx="1817">
                  <c:v>40980.013888888891</c:v>
                </c:pt>
                <c:pt idx="1818">
                  <c:v>40980.020833333336</c:v>
                </c:pt>
                <c:pt idx="1819">
                  <c:v>40980.027777777774</c:v>
                </c:pt>
                <c:pt idx="1820">
                  <c:v>40980.034722222204</c:v>
                </c:pt>
                <c:pt idx="1821">
                  <c:v>40980.041666666628</c:v>
                </c:pt>
                <c:pt idx="1822">
                  <c:v>40980.048611111109</c:v>
                </c:pt>
                <c:pt idx="1823">
                  <c:v>40980.055555555562</c:v>
                </c:pt>
                <c:pt idx="1824">
                  <c:v>40980.0625</c:v>
                </c:pt>
                <c:pt idx="1825">
                  <c:v>40980.069444444445</c:v>
                </c:pt>
                <c:pt idx="1826">
                  <c:v>40980.076388888891</c:v>
                </c:pt>
                <c:pt idx="1827">
                  <c:v>40980.083333333336</c:v>
                </c:pt>
                <c:pt idx="1828">
                  <c:v>40980.090277777781</c:v>
                </c:pt>
                <c:pt idx="1829">
                  <c:v>40980.097222222204</c:v>
                </c:pt>
                <c:pt idx="1830">
                  <c:v>40980.104166666628</c:v>
                </c:pt>
                <c:pt idx="1831">
                  <c:v>40980.11111111108</c:v>
                </c:pt>
                <c:pt idx="1832">
                  <c:v>40980.118055555562</c:v>
                </c:pt>
                <c:pt idx="1833">
                  <c:v>40980.124999999993</c:v>
                </c:pt>
                <c:pt idx="1834">
                  <c:v>40980.131944444445</c:v>
                </c:pt>
                <c:pt idx="1835">
                  <c:v>40980.138888888891</c:v>
                </c:pt>
                <c:pt idx="1836">
                  <c:v>40980.145833333336</c:v>
                </c:pt>
                <c:pt idx="1837">
                  <c:v>40980.152777777781</c:v>
                </c:pt>
                <c:pt idx="1838">
                  <c:v>40980.159722222204</c:v>
                </c:pt>
                <c:pt idx="1839">
                  <c:v>40980.166666666628</c:v>
                </c:pt>
                <c:pt idx="1840">
                  <c:v>40980.17361111108</c:v>
                </c:pt>
                <c:pt idx="1841">
                  <c:v>40980.180555555562</c:v>
                </c:pt>
                <c:pt idx="1842">
                  <c:v>40980.1875</c:v>
                </c:pt>
                <c:pt idx="1843">
                  <c:v>40980.194444444445</c:v>
                </c:pt>
                <c:pt idx="1844">
                  <c:v>40980.201388888876</c:v>
                </c:pt>
                <c:pt idx="1845">
                  <c:v>40980.208333333336</c:v>
                </c:pt>
                <c:pt idx="1846">
                  <c:v>40980.215277777781</c:v>
                </c:pt>
                <c:pt idx="1847">
                  <c:v>40980.222222222204</c:v>
                </c:pt>
                <c:pt idx="1848">
                  <c:v>40980.229166666606</c:v>
                </c:pt>
                <c:pt idx="1849">
                  <c:v>40980.23611111108</c:v>
                </c:pt>
                <c:pt idx="1850">
                  <c:v>40980.243055555555</c:v>
                </c:pt>
                <c:pt idx="1851">
                  <c:v>40980.25</c:v>
                </c:pt>
                <c:pt idx="1852">
                  <c:v>40980.256944444474</c:v>
                </c:pt>
                <c:pt idx="1853">
                  <c:v>40980.263888888876</c:v>
                </c:pt>
                <c:pt idx="1854">
                  <c:v>40980.270833333336</c:v>
                </c:pt>
                <c:pt idx="1855">
                  <c:v>40980.277777777774</c:v>
                </c:pt>
                <c:pt idx="1856">
                  <c:v>40980.284722222204</c:v>
                </c:pt>
                <c:pt idx="1857">
                  <c:v>40980.291666666606</c:v>
                </c:pt>
                <c:pt idx="1858">
                  <c:v>40980.29861111108</c:v>
                </c:pt>
                <c:pt idx="1859">
                  <c:v>40980.305555555562</c:v>
                </c:pt>
                <c:pt idx="1860">
                  <c:v>40980.312500000029</c:v>
                </c:pt>
                <c:pt idx="1861">
                  <c:v>40980.319444444474</c:v>
                </c:pt>
                <c:pt idx="1862">
                  <c:v>40980.326388888891</c:v>
                </c:pt>
                <c:pt idx="1863">
                  <c:v>40980.333333333336</c:v>
                </c:pt>
                <c:pt idx="1864">
                  <c:v>40980.34027777781</c:v>
                </c:pt>
                <c:pt idx="1865">
                  <c:v>40980.347222222219</c:v>
                </c:pt>
                <c:pt idx="1866">
                  <c:v>40980.354166666664</c:v>
                </c:pt>
                <c:pt idx="1867">
                  <c:v>40980.36111111108</c:v>
                </c:pt>
                <c:pt idx="1868">
                  <c:v>40980.368055555562</c:v>
                </c:pt>
                <c:pt idx="1869">
                  <c:v>40980.375</c:v>
                </c:pt>
                <c:pt idx="1870">
                  <c:v>40980.381944444474</c:v>
                </c:pt>
                <c:pt idx="1871">
                  <c:v>40980.388888888934</c:v>
                </c:pt>
                <c:pt idx="1872">
                  <c:v>40980.395833333336</c:v>
                </c:pt>
                <c:pt idx="1873">
                  <c:v>40980.402777777781</c:v>
                </c:pt>
                <c:pt idx="1874">
                  <c:v>40980.409722222204</c:v>
                </c:pt>
                <c:pt idx="1875">
                  <c:v>40980.416666666664</c:v>
                </c:pt>
                <c:pt idx="1876">
                  <c:v>40980.42361111108</c:v>
                </c:pt>
                <c:pt idx="1877">
                  <c:v>40980.430555555562</c:v>
                </c:pt>
                <c:pt idx="1878">
                  <c:v>40980.4375</c:v>
                </c:pt>
                <c:pt idx="1879">
                  <c:v>40980.444444444474</c:v>
                </c:pt>
                <c:pt idx="1880">
                  <c:v>40980.451388888891</c:v>
                </c:pt>
                <c:pt idx="1881">
                  <c:v>40980.458333333343</c:v>
                </c:pt>
                <c:pt idx="1882">
                  <c:v>40980.465277777781</c:v>
                </c:pt>
                <c:pt idx="1883">
                  <c:v>40980.472222222219</c:v>
                </c:pt>
                <c:pt idx="1884">
                  <c:v>40980.479166666628</c:v>
                </c:pt>
                <c:pt idx="1885">
                  <c:v>40980.486111111109</c:v>
                </c:pt>
                <c:pt idx="1886">
                  <c:v>40980.493055555555</c:v>
                </c:pt>
                <c:pt idx="1887">
                  <c:v>40980.5</c:v>
                </c:pt>
                <c:pt idx="1888">
                  <c:v>40980.506944444474</c:v>
                </c:pt>
                <c:pt idx="1889">
                  <c:v>40980.513888888891</c:v>
                </c:pt>
                <c:pt idx="1890">
                  <c:v>40980.520833333336</c:v>
                </c:pt>
                <c:pt idx="1891">
                  <c:v>40980.527777777774</c:v>
                </c:pt>
                <c:pt idx="1892">
                  <c:v>40980.534722222204</c:v>
                </c:pt>
                <c:pt idx="1893">
                  <c:v>40980.541666666628</c:v>
                </c:pt>
                <c:pt idx="1894">
                  <c:v>40980.548611111109</c:v>
                </c:pt>
                <c:pt idx="1895">
                  <c:v>40980.555555555562</c:v>
                </c:pt>
                <c:pt idx="1896">
                  <c:v>40980.5625</c:v>
                </c:pt>
                <c:pt idx="1897">
                  <c:v>40980.569444444445</c:v>
                </c:pt>
                <c:pt idx="1898">
                  <c:v>40980.576388888891</c:v>
                </c:pt>
                <c:pt idx="1899">
                  <c:v>40980.583333333336</c:v>
                </c:pt>
                <c:pt idx="1900">
                  <c:v>40980.590277777781</c:v>
                </c:pt>
                <c:pt idx="1901">
                  <c:v>40980.597222222204</c:v>
                </c:pt>
                <c:pt idx="1902">
                  <c:v>40980.604166666628</c:v>
                </c:pt>
                <c:pt idx="1903">
                  <c:v>40980.61111111108</c:v>
                </c:pt>
                <c:pt idx="1904">
                  <c:v>40980.618055555562</c:v>
                </c:pt>
                <c:pt idx="1905">
                  <c:v>40980.624999999993</c:v>
                </c:pt>
                <c:pt idx="1906">
                  <c:v>40980.631944444445</c:v>
                </c:pt>
                <c:pt idx="1907">
                  <c:v>40980.638888888891</c:v>
                </c:pt>
                <c:pt idx="1908">
                  <c:v>40980.645833333336</c:v>
                </c:pt>
                <c:pt idx="1909">
                  <c:v>40980.652777777781</c:v>
                </c:pt>
                <c:pt idx="1910">
                  <c:v>40980.659722222204</c:v>
                </c:pt>
                <c:pt idx="1911">
                  <c:v>40980.666666666628</c:v>
                </c:pt>
                <c:pt idx="1912">
                  <c:v>40980.67361111108</c:v>
                </c:pt>
                <c:pt idx="1913">
                  <c:v>40980.680555555562</c:v>
                </c:pt>
                <c:pt idx="1914">
                  <c:v>40980.6875</c:v>
                </c:pt>
                <c:pt idx="1915">
                  <c:v>40980.694444444445</c:v>
                </c:pt>
                <c:pt idx="1916">
                  <c:v>40980.701388888876</c:v>
                </c:pt>
                <c:pt idx="1917">
                  <c:v>40980.708333333336</c:v>
                </c:pt>
                <c:pt idx="1918">
                  <c:v>40980.715277777781</c:v>
                </c:pt>
                <c:pt idx="1919">
                  <c:v>40980.722222222204</c:v>
                </c:pt>
                <c:pt idx="1920">
                  <c:v>40980.729166666606</c:v>
                </c:pt>
                <c:pt idx="1921">
                  <c:v>40980.73611111108</c:v>
                </c:pt>
                <c:pt idx="1922">
                  <c:v>40980.743055555555</c:v>
                </c:pt>
                <c:pt idx="1923">
                  <c:v>40980.75</c:v>
                </c:pt>
                <c:pt idx="1924">
                  <c:v>40980.756944444474</c:v>
                </c:pt>
                <c:pt idx="1925">
                  <c:v>40980.763888888876</c:v>
                </c:pt>
                <c:pt idx="1926">
                  <c:v>40980.770833333336</c:v>
                </c:pt>
                <c:pt idx="1927">
                  <c:v>40980.777777777774</c:v>
                </c:pt>
                <c:pt idx="1928">
                  <c:v>40980.784722222204</c:v>
                </c:pt>
                <c:pt idx="1929">
                  <c:v>40980.791666666606</c:v>
                </c:pt>
                <c:pt idx="1930">
                  <c:v>40980.79861111108</c:v>
                </c:pt>
                <c:pt idx="1931">
                  <c:v>40980.805555555562</c:v>
                </c:pt>
                <c:pt idx="1932">
                  <c:v>40980.812500000029</c:v>
                </c:pt>
                <c:pt idx="1933">
                  <c:v>40980.819444444474</c:v>
                </c:pt>
                <c:pt idx="1934">
                  <c:v>40980.826388888891</c:v>
                </c:pt>
                <c:pt idx="1935">
                  <c:v>40980.833333333336</c:v>
                </c:pt>
                <c:pt idx="1936">
                  <c:v>40980.84027777781</c:v>
                </c:pt>
                <c:pt idx="1937">
                  <c:v>40980.847222222219</c:v>
                </c:pt>
                <c:pt idx="1938">
                  <c:v>40980.854166666664</c:v>
                </c:pt>
                <c:pt idx="1939">
                  <c:v>40980.86111111108</c:v>
                </c:pt>
                <c:pt idx="1940">
                  <c:v>40980.868055555562</c:v>
                </c:pt>
                <c:pt idx="1941">
                  <c:v>40980.875</c:v>
                </c:pt>
                <c:pt idx="1942">
                  <c:v>40980.881944444474</c:v>
                </c:pt>
                <c:pt idx="1943">
                  <c:v>40980.888888888934</c:v>
                </c:pt>
                <c:pt idx="1944">
                  <c:v>40980.895833333336</c:v>
                </c:pt>
                <c:pt idx="1945">
                  <c:v>40980.902777777781</c:v>
                </c:pt>
                <c:pt idx="1946">
                  <c:v>40980.909722222204</c:v>
                </c:pt>
                <c:pt idx="1947">
                  <c:v>40980.916666666664</c:v>
                </c:pt>
                <c:pt idx="1948">
                  <c:v>40980.92361111108</c:v>
                </c:pt>
                <c:pt idx="1949">
                  <c:v>40980.930555555562</c:v>
                </c:pt>
                <c:pt idx="1950">
                  <c:v>40980.9375</c:v>
                </c:pt>
                <c:pt idx="1951">
                  <c:v>40980.944444444474</c:v>
                </c:pt>
                <c:pt idx="1952">
                  <c:v>40980.951388888891</c:v>
                </c:pt>
                <c:pt idx="1953">
                  <c:v>40980.958333333343</c:v>
                </c:pt>
                <c:pt idx="1954">
                  <c:v>40980.965277777781</c:v>
                </c:pt>
                <c:pt idx="1955">
                  <c:v>40980.972222222219</c:v>
                </c:pt>
                <c:pt idx="1956">
                  <c:v>40980.979166666628</c:v>
                </c:pt>
                <c:pt idx="1957">
                  <c:v>40980.986111111109</c:v>
                </c:pt>
                <c:pt idx="1958">
                  <c:v>40980.993055555555</c:v>
                </c:pt>
                <c:pt idx="1959">
                  <c:v>40981</c:v>
                </c:pt>
                <c:pt idx="1960">
                  <c:v>40981.006944444474</c:v>
                </c:pt>
                <c:pt idx="1961">
                  <c:v>40981.013888888891</c:v>
                </c:pt>
                <c:pt idx="1962">
                  <c:v>40981.020833333336</c:v>
                </c:pt>
                <c:pt idx="1963">
                  <c:v>40981.027777777774</c:v>
                </c:pt>
                <c:pt idx="1964">
                  <c:v>40981.034722222204</c:v>
                </c:pt>
                <c:pt idx="1965">
                  <c:v>40981.041666666628</c:v>
                </c:pt>
                <c:pt idx="1966">
                  <c:v>40981.048611111109</c:v>
                </c:pt>
                <c:pt idx="1967">
                  <c:v>40981.055555555562</c:v>
                </c:pt>
                <c:pt idx="1968">
                  <c:v>40981.0625</c:v>
                </c:pt>
                <c:pt idx="1969">
                  <c:v>40981.069444444445</c:v>
                </c:pt>
                <c:pt idx="1970">
                  <c:v>40981.076388888891</c:v>
                </c:pt>
                <c:pt idx="1971">
                  <c:v>40981.083333333336</c:v>
                </c:pt>
                <c:pt idx="1972">
                  <c:v>40981.090277777781</c:v>
                </c:pt>
                <c:pt idx="1973">
                  <c:v>40981.097222222204</c:v>
                </c:pt>
                <c:pt idx="1974">
                  <c:v>40981.104166666628</c:v>
                </c:pt>
                <c:pt idx="1975">
                  <c:v>40981.11111111108</c:v>
                </c:pt>
                <c:pt idx="1976">
                  <c:v>40981.118055555562</c:v>
                </c:pt>
                <c:pt idx="1977">
                  <c:v>40981.124999999993</c:v>
                </c:pt>
                <c:pt idx="1978">
                  <c:v>40981.131944444445</c:v>
                </c:pt>
                <c:pt idx="1979">
                  <c:v>40981.138888888891</c:v>
                </c:pt>
                <c:pt idx="1980">
                  <c:v>40981.145833333336</c:v>
                </c:pt>
                <c:pt idx="1981">
                  <c:v>40981.152777777781</c:v>
                </c:pt>
                <c:pt idx="1982">
                  <c:v>40981.159722222204</c:v>
                </c:pt>
                <c:pt idx="1983">
                  <c:v>40981.166666666628</c:v>
                </c:pt>
                <c:pt idx="1984">
                  <c:v>40981.17361111108</c:v>
                </c:pt>
                <c:pt idx="1985">
                  <c:v>40981.180555555562</c:v>
                </c:pt>
                <c:pt idx="1986">
                  <c:v>40981.1875</c:v>
                </c:pt>
                <c:pt idx="1987">
                  <c:v>40981.194444444445</c:v>
                </c:pt>
                <c:pt idx="1988">
                  <c:v>40981.201388888876</c:v>
                </c:pt>
                <c:pt idx="1989">
                  <c:v>40981.208333333336</c:v>
                </c:pt>
                <c:pt idx="1990">
                  <c:v>40981.215277777781</c:v>
                </c:pt>
                <c:pt idx="1991">
                  <c:v>40981.222222222204</c:v>
                </c:pt>
                <c:pt idx="1992">
                  <c:v>40981.229166666606</c:v>
                </c:pt>
                <c:pt idx="1993">
                  <c:v>40981.23611111108</c:v>
                </c:pt>
                <c:pt idx="1994">
                  <c:v>40981.243055555555</c:v>
                </c:pt>
                <c:pt idx="1995">
                  <c:v>40981.25</c:v>
                </c:pt>
                <c:pt idx="1996">
                  <c:v>40981.256944444474</c:v>
                </c:pt>
                <c:pt idx="1997">
                  <c:v>40981.263888888876</c:v>
                </c:pt>
                <c:pt idx="1998">
                  <c:v>40981.270833333336</c:v>
                </c:pt>
                <c:pt idx="1999">
                  <c:v>40981.277777777774</c:v>
                </c:pt>
                <c:pt idx="2000">
                  <c:v>40981.284722222204</c:v>
                </c:pt>
                <c:pt idx="2001">
                  <c:v>40981.291666666606</c:v>
                </c:pt>
                <c:pt idx="2002">
                  <c:v>40981.29861111108</c:v>
                </c:pt>
                <c:pt idx="2003">
                  <c:v>40981.305555555562</c:v>
                </c:pt>
                <c:pt idx="2004">
                  <c:v>40981.312500000029</c:v>
                </c:pt>
                <c:pt idx="2005">
                  <c:v>40981.319444444474</c:v>
                </c:pt>
                <c:pt idx="2006">
                  <c:v>40981.326388888891</c:v>
                </c:pt>
                <c:pt idx="2007">
                  <c:v>40981.333333333336</c:v>
                </c:pt>
                <c:pt idx="2008">
                  <c:v>40981.34027777781</c:v>
                </c:pt>
                <c:pt idx="2009">
                  <c:v>40981.347222222219</c:v>
                </c:pt>
              </c:numCache>
            </c:numRef>
          </c:xVal>
          <c:yVal>
            <c:numRef>
              <c:f>'S72 Data'!$Y$3:$Y$2012</c:f>
              <c:numCache>
                <c:formatCode>General</c:formatCode>
                <c:ptCount val="2010"/>
                <c:pt idx="0">
                  <c:v>6.8</c:v>
                </c:pt>
                <c:pt idx="1">
                  <c:v>7.1</c:v>
                </c:pt>
                <c:pt idx="2">
                  <c:v>7.1</c:v>
                </c:pt>
                <c:pt idx="3">
                  <c:v>7.4</c:v>
                </c:pt>
                <c:pt idx="4">
                  <c:v>7.5</c:v>
                </c:pt>
                <c:pt idx="5">
                  <c:v>7.4</c:v>
                </c:pt>
                <c:pt idx="6">
                  <c:v>7.5</c:v>
                </c:pt>
                <c:pt idx="7">
                  <c:v>7.4</c:v>
                </c:pt>
                <c:pt idx="8">
                  <c:v>7.6</c:v>
                </c:pt>
                <c:pt idx="9">
                  <c:v>7.7</c:v>
                </c:pt>
                <c:pt idx="10">
                  <c:v>7.7</c:v>
                </c:pt>
                <c:pt idx="11">
                  <c:v>7.8</c:v>
                </c:pt>
                <c:pt idx="12">
                  <c:v>8</c:v>
                </c:pt>
                <c:pt idx="13">
                  <c:v>8.0999990000000004</c:v>
                </c:pt>
                <c:pt idx="14">
                  <c:v>7.6</c:v>
                </c:pt>
                <c:pt idx="15">
                  <c:v>7.9</c:v>
                </c:pt>
                <c:pt idx="16">
                  <c:v>7.9</c:v>
                </c:pt>
                <c:pt idx="17">
                  <c:v>8.3000000000000007</c:v>
                </c:pt>
                <c:pt idx="18">
                  <c:v>8.5999990000000004</c:v>
                </c:pt>
                <c:pt idx="19">
                  <c:v>8.5999990000000004</c:v>
                </c:pt>
                <c:pt idx="20">
                  <c:v>8.5999990000000004</c:v>
                </c:pt>
                <c:pt idx="21">
                  <c:v>8.9</c:v>
                </c:pt>
                <c:pt idx="22">
                  <c:v>9.0999990000000004</c:v>
                </c:pt>
                <c:pt idx="23">
                  <c:v>9</c:v>
                </c:pt>
                <c:pt idx="24">
                  <c:v>9.0999990000000004</c:v>
                </c:pt>
                <c:pt idx="25">
                  <c:v>9.2000000000000011</c:v>
                </c:pt>
                <c:pt idx="26">
                  <c:v>9.0999990000000004</c:v>
                </c:pt>
                <c:pt idx="27">
                  <c:v>8.5999990000000004</c:v>
                </c:pt>
                <c:pt idx="28">
                  <c:v>9</c:v>
                </c:pt>
                <c:pt idx="29">
                  <c:v>8.7000000000000011</c:v>
                </c:pt>
                <c:pt idx="30">
                  <c:v>9</c:v>
                </c:pt>
                <c:pt idx="31">
                  <c:v>8.9</c:v>
                </c:pt>
                <c:pt idx="32">
                  <c:v>9.4</c:v>
                </c:pt>
                <c:pt idx="33">
                  <c:v>9.3000000000000007</c:v>
                </c:pt>
                <c:pt idx="34">
                  <c:v>9.5999990000000004</c:v>
                </c:pt>
                <c:pt idx="35">
                  <c:v>10.200000000000001</c:v>
                </c:pt>
                <c:pt idx="36">
                  <c:v>10.200000000000001</c:v>
                </c:pt>
                <c:pt idx="37">
                  <c:v>10.3</c:v>
                </c:pt>
                <c:pt idx="38">
                  <c:v>9.5999990000000004</c:v>
                </c:pt>
                <c:pt idx="39">
                  <c:v>9.4</c:v>
                </c:pt>
                <c:pt idx="40">
                  <c:v>9.3000000000000007</c:v>
                </c:pt>
                <c:pt idx="41">
                  <c:v>9.2000000000000011</c:v>
                </c:pt>
                <c:pt idx="42">
                  <c:v>9.4</c:v>
                </c:pt>
                <c:pt idx="43">
                  <c:v>10.1</c:v>
                </c:pt>
                <c:pt idx="44">
                  <c:v>9.8000000000000007</c:v>
                </c:pt>
                <c:pt idx="45">
                  <c:v>9.8000000000000007</c:v>
                </c:pt>
                <c:pt idx="46">
                  <c:v>9.5</c:v>
                </c:pt>
                <c:pt idx="47">
                  <c:v>9.7000000000000011</c:v>
                </c:pt>
                <c:pt idx="48">
                  <c:v>9.5</c:v>
                </c:pt>
                <c:pt idx="49">
                  <c:v>9.3000000000000007</c:v>
                </c:pt>
                <c:pt idx="50">
                  <c:v>9.5</c:v>
                </c:pt>
                <c:pt idx="51">
                  <c:v>9</c:v>
                </c:pt>
                <c:pt idx="52">
                  <c:v>9.5999990000000004</c:v>
                </c:pt>
                <c:pt idx="53">
                  <c:v>8.5999990000000004</c:v>
                </c:pt>
                <c:pt idx="54">
                  <c:v>8.9</c:v>
                </c:pt>
                <c:pt idx="55">
                  <c:v>9.4</c:v>
                </c:pt>
                <c:pt idx="56">
                  <c:v>9.4</c:v>
                </c:pt>
                <c:pt idx="57">
                  <c:v>8.9</c:v>
                </c:pt>
                <c:pt idx="58">
                  <c:v>8.9</c:v>
                </c:pt>
                <c:pt idx="59">
                  <c:v>8.5999990000000004</c:v>
                </c:pt>
                <c:pt idx="60">
                  <c:v>9.0999990000000004</c:v>
                </c:pt>
                <c:pt idx="61">
                  <c:v>9.2000000000000011</c:v>
                </c:pt>
                <c:pt idx="62">
                  <c:v>9</c:v>
                </c:pt>
                <c:pt idx="63">
                  <c:v>9</c:v>
                </c:pt>
                <c:pt idx="64">
                  <c:v>8.9</c:v>
                </c:pt>
                <c:pt idx="65">
                  <c:v>8.3000000000000007</c:v>
                </c:pt>
                <c:pt idx="66">
                  <c:v>8.7000000000000011</c:v>
                </c:pt>
                <c:pt idx="67">
                  <c:v>8.4</c:v>
                </c:pt>
                <c:pt idx="68">
                  <c:v>7.9</c:v>
                </c:pt>
                <c:pt idx="69">
                  <c:v>8.0999990000000004</c:v>
                </c:pt>
                <c:pt idx="70">
                  <c:v>8.2000000000000011</c:v>
                </c:pt>
                <c:pt idx="71">
                  <c:v>0.5</c:v>
                </c:pt>
                <c:pt idx="72">
                  <c:v>0.5</c:v>
                </c:pt>
                <c:pt idx="73">
                  <c:v>0.5</c:v>
                </c:pt>
                <c:pt idx="74">
                  <c:v>0.5</c:v>
                </c:pt>
                <c:pt idx="75">
                  <c:v>0.5</c:v>
                </c:pt>
                <c:pt idx="76">
                  <c:v>0.5</c:v>
                </c:pt>
                <c:pt idx="77">
                  <c:v>0.5</c:v>
                </c:pt>
                <c:pt idx="78">
                  <c:v>0.5</c:v>
                </c:pt>
                <c:pt idx="79">
                  <c:v>0.5</c:v>
                </c:pt>
                <c:pt idx="80">
                  <c:v>0.5</c:v>
                </c:pt>
                <c:pt idx="81">
                  <c:v>0.5</c:v>
                </c:pt>
                <c:pt idx="82">
                  <c:v>0.5</c:v>
                </c:pt>
                <c:pt idx="83">
                  <c:v>0.5</c:v>
                </c:pt>
                <c:pt idx="84">
                  <c:v>0.5</c:v>
                </c:pt>
                <c:pt idx="85">
                  <c:v>0.5</c:v>
                </c:pt>
                <c:pt idx="86">
                  <c:v>0.5</c:v>
                </c:pt>
                <c:pt idx="87">
                  <c:v>0.5</c:v>
                </c:pt>
                <c:pt idx="88">
                  <c:v>0.5</c:v>
                </c:pt>
                <c:pt idx="89">
                  <c:v>0.5</c:v>
                </c:pt>
                <c:pt idx="90">
                  <c:v>0.5</c:v>
                </c:pt>
                <c:pt idx="91">
                  <c:v>0.5</c:v>
                </c:pt>
                <c:pt idx="92">
                  <c:v>0.5</c:v>
                </c:pt>
                <c:pt idx="93">
                  <c:v>0.5</c:v>
                </c:pt>
                <c:pt idx="94">
                  <c:v>0.5</c:v>
                </c:pt>
                <c:pt idx="95">
                  <c:v>0.5</c:v>
                </c:pt>
                <c:pt idx="96">
                  <c:v>0.5</c:v>
                </c:pt>
                <c:pt idx="97">
                  <c:v>0.5</c:v>
                </c:pt>
                <c:pt idx="98">
                  <c:v>0.5</c:v>
                </c:pt>
                <c:pt idx="99">
                  <c:v>0.5</c:v>
                </c:pt>
                <c:pt idx="100">
                  <c:v>0.5</c:v>
                </c:pt>
                <c:pt idx="101">
                  <c:v>0.5</c:v>
                </c:pt>
                <c:pt idx="102">
                  <c:v>0.5</c:v>
                </c:pt>
                <c:pt idx="103">
                  <c:v>0.5</c:v>
                </c:pt>
                <c:pt idx="104">
                  <c:v>0.5</c:v>
                </c:pt>
                <c:pt idx="105">
                  <c:v>0.5</c:v>
                </c:pt>
                <c:pt idx="106">
                  <c:v>0.5</c:v>
                </c:pt>
                <c:pt idx="107">
                  <c:v>0.5</c:v>
                </c:pt>
                <c:pt idx="108">
                  <c:v>0.5</c:v>
                </c:pt>
                <c:pt idx="109">
                  <c:v>0.5</c:v>
                </c:pt>
                <c:pt idx="110">
                  <c:v>0.5</c:v>
                </c:pt>
                <c:pt idx="111">
                  <c:v>0.5</c:v>
                </c:pt>
                <c:pt idx="112">
                  <c:v>0.5</c:v>
                </c:pt>
                <c:pt idx="113">
                  <c:v>0.5</c:v>
                </c:pt>
                <c:pt idx="114">
                  <c:v>0.5</c:v>
                </c:pt>
                <c:pt idx="115">
                  <c:v>0.5</c:v>
                </c:pt>
                <c:pt idx="116">
                  <c:v>0.5</c:v>
                </c:pt>
                <c:pt idx="117">
                  <c:v>0.5</c:v>
                </c:pt>
                <c:pt idx="118">
                  <c:v>0.5</c:v>
                </c:pt>
                <c:pt idx="119">
                  <c:v>0.5</c:v>
                </c:pt>
                <c:pt idx="120">
                  <c:v>0.5</c:v>
                </c:pt>
                <c:pt idx="121">
                  <c:v>0.5</c:v>
                </c:pt>
                <c:pt idx="122">
                  <c:v>0.5</c:v>
                </c:pt>
                <c:pt idx="123">
                  <c:v>0.5</c:v>
                </c:pt>
                <c:pt idx="124">
                  <c:v>0.5</c:v>
                </c:pt>
                <c:pt idx="125">
                  <c:v>5.0999999999999996</c:v>
                </c:pt>
                <c:pt idx="126">
                  <c:v>6.5</c:v>
                </c:pt>
                <c:pt idx="127">
                  <c:v>7</c:v>
                </c:pt>
                <c:pt idx="128">
                  <c:v>7.2</c:v>
                </c:pt>
                <c:pt idx="129">
                  <c:v>7.5</c:v>
                </c:pt>
                <c:pt idx="130">
                  <c:v>7.6</c:v>
                </c:pt>
                <c:pt idx="131">
                  <c:v>7.7</c:v>
                </c:pt>
                <c:pt idx="132">
                  <c:v>8.2000000000000011</c:v>
                </c:pt>
                <c:pt idx="133">
                  <c:v>8.5999990000000004</c:v>
                </c:pt>
                <c:pt idx="134">
                  <c:v>8.8000000000000007</c:v>
                </c:pt>
                <c:pt idx="135">
                  <c:v>8.9</c:v>
                </c:pt>
                <c:pt idx="136">
                  <c:v>8.9</c:v>
                </c:pt>
                <c:pt idx="137">
                  <c:v>9</c:v>
                </c:pt>
                <c:pt idx="138">
                  <c:v>8.9</c:v>
                </c:pt>
                <c:pt idx="139">
                  <c:v>9.5</c:v>
                </c:pt>
                <c:pt idx="140">
                  <c:v>9.4</c:v>
                </c:pt>
                <c:pt idx="141">
                  <c:v>9.5999990000000004</c:v>
                </c:pt>
                <c:pt idx="142">
                  <c:v>9.8000000000000007</c:v>
                </c:pt>
                <c:pt idx="143">
                  <c:v>10</c:v>
                </c:pt>
                <c:pt idx="144">
                  <c:v>10.9</c:v>
                </c:pt>
                <c:pt idx="145">
                  <c:v>10.6</c:v>
                </c:pt>
                <c:pt idx="146">
                  <c:v>10.7</c:v>
                </c:pt>
                <c:pt idx="147">
                  <c:v>11.2</c:v>
                </c:pt>
                <c:pt idx="148">
                  <c:v>11.1</c:v>
                </c:pt>
                <c:pt idx="149">
                  <c:v>11</c:v>
                </c:pt>
                <c:pt idx="150">
                  <c:v>11.3</c:v>
                </c:pt>
                <c:pt idx="151">
                  <c:v>11.1</c:v>
                </c:pt>
                <c:pt idx="152">
                  <c:v>11.9</c:v>
                </c:pt>
                <c:pt idx="153">
                  <c:v>11.4</c:v>
                </c:pt>
                <c:pt idx="154">
                  <c:v>11.2</c:v>
                </c:pt>
                <c:pt idx="155">
                  <c:v>11.4</c:v>
                </c:pt>
                <c:pt idx="156">
                  <c:v>11.4</c:v>
                </c:pt>
                <c:pt idx="157">
                  <c:v>11.4</c:v>
                </c:pt>
                <c:pt idx="158">
                  <c:v>11.6</c:v>
                </c:pt>
                <c:pt idx="159">
                  <c:v>11.8</c:v>
                </c:pt>
                <c:pt idx="160">
                  <c:v>10.7</c:v>
                </c:pt>
                <c:pt idx="161">
                  <c:v>11.6</c:v>
                </c:pt>
                <c:pt idx="162">
                  <c:v>11.8</c:v>
                </c:pt>
                <c:pt idx="163">
                  <c:v>11.5</c:v>
                </c:pt>
                <c:pt idx="164">
                  <c:v>11.5</c:v>
                </c:pt>
                <c:pt idx="165">
                  <c:v>12.1</c:v>
                </c:pt>
                <c:pt idx="166">
                  <c:v>11.8</c:v>
                </c:pt>
                <c:pt idx="167">
                  <c:v>11.4</c:v>
                </c:pt>
                <c:pt idx="168">
                  <c:v>11.8</c:v>
                </c:pt>
                <c:pt idx="169">
                  <c:v>11.9</c:v>
                </c:pt>
                <c:pt idx="170">
                  <c:v>12</c:v>
                </c:pt>
                <c:pt idx="171">
                  <c:v>11.3</c:v>
                </c:pt>
                <c:pt idx="172">
                  <c:v>11.4</c:v>
                </c:pt>
                <c:pt idx="173">
                  <c:v>12</c:v>
                </c:pt>
                <c:pt idx="174">
                  <c:v>11.3</c:v>
                </c:pt>
                <c:pt idx="175">
                  <c:v>10.7</c:v>
                </c:pt>
                <c:pt idx="176">
                  <c:v>11.2</c:v>
                </c:pt>
                <c:pt idx="177">
                  <c:v>10.6</c:v>
                </c:pt>
                <c:pt idx="178">
                  <c:v>10.200000000000001</c:v>
                </c:pt>
                <c:pt idx="179">
                  <c:v>10.8</c:v>
                </c:pt>
                <c:pt idx="180">
                  <c:v>10.7</c:v>
                </c:pt>
                <c:pt idx="181">
                  <c:v>10.200000000000001</c:v>
                </c:pt>
                <c:pt idx="182">
                  <c:v>10.6</c:v>
                </c:pt>
                <c:pt idx="183">
                  <c:v>10.200000000000001</c:v>
                </c:pt>
                <c:pt idx="184">
                  <c:v>10.200000000000001</c:v>
                </c:pt>
                <c:pt idx="185">
                  <c:v>9.7000000000000011</c:v>
                </c:pt>
                <c:pt idx="186">
                  <c:v>9.9</c:v>
                </c:pt>
                <c:pt idx="187">
                  <c:v>10.6</c:v>
                </c:pt>
                <c:pt idx="188">
                  <c:v>9.9</c:v>
                </c:pt>
                <c:pt idx="189">
                  <c:v>10</c:v>
                </c:pt>
                <c:pt idx="190">
                  <c:v>10.3</c:v>
                </c:pt>
                <c:pt idx="191">
                  <c:v>10.1</c:v>
                </c:pt>
                <c:pt idx="192">
                  <c:v>9.8000000000000007</c:v>
                </c:pt>
                <c:pt idx="193">
                  <c:v>10.4</c:v>
                </c:pt>
                <c:pt idx="194">
                  <c:v>10.5</c:v>
                </c:pt>
                <c:pt idx="195">
                  <c:v>10</c:v>
                </c:pt>
                <c:pt idx="196">
                  <c:v>10</c:v>
                </c:pt>
                <c:pt idx="197">
                  <c:v>9.8000000000000007</c:v>
                </c:pt>
                <c:pt idx="198">
                  <c:v>9.4</c:v>
                </c:pt>
                <c:pt idx="199">
                  <c:v>8.7000000000000011</c:v>
                </c:pt>
                <c:pt idx="200">
                  <c:v>8.7000000000000011</c:v>
                </c:pt>
                <c:pt idx="201">
                  <c:v>9.3000000000000007</c:v>
                </c:pt>
                <c:pt idx="202">
                  <c:v>8.2000000000000011</c:v>
                </c:pt>
                <c:pt idx="203">
                  <c:v>8.8000000000000007</c:v>
                </c:pt>
                <c:pt idx="204">
                  <c:v>7.9</c:v>
                </c:pt>
                <c:pt idx="205">
                  <c:v>7.3</c:v>
                </c:pt>
                <c:pt idx="206">
                  <c:v>7.5</c:v>
                </c:pt>
                <c:pt idx="207">
                  <c:v>7</c:v>
                </c:pt>
                <c:pt idx="208">
                  <c:v>7.2</c:v>
                </c:pt>
                <c:pt idx="209">
                  <c:v>6.8</c:v>
                </c:pt>
                <c:pt idx="210">
                  <c:v>7</c:v>
                </c:pt>
                <c:pt idx="211">
                  <c:v>6.9</c:v>
                </c:pt>
                <c:pt idx="212">
                  <c:v>6.8</c:v>
                </c:pt>
                <c:pt idx="213">
                  <c:v>6.5</c:v>
                </c:pt>
                <c:pt idx="214">
                  <c:v>6.4</c:v>
                </c:pt>
                <c:pt idx="215">
                  <c:v>0.60000000000000042</c:v>
                </c:pt>
                <c:pt idx="216">
                  <c:v>0.5</c:v>
                </c:pt>
                <c:pt idx="217">
                  <c:v>0.5</c:v>
                </c:pt>
                <c:pt idx="218">
                  <c:v>0.60000000000000042</c:v>
                </c:pt>
                <c:pt idx="219">
                  <c:v>0.5</c:v>
                </c:pt>
                <c:pt idx="220">
                  <c:v>0.5</c:v>
                </c:pt>
                <c:pt idx="221">
                  <c:v>0.5</c:v>
                </c:pt>
                <c:pt idx="222">
                  <c:v>0.5</c:v>
                </c:pt>
                <c:pt idx="223">
                  <c:v>0.5</c:v>
                </c:pt>
                <c:pt idx="224">
                  <c:v>0.5</c:v>
                </c:pt>
                <c:pt idx="225">
                  <c:v>0.5</c:v>
                </c:pt>
                <c:pt idx="226">
                  <c:v>0.5</c:v>
                </c:pt>
                <c:pt idx="227">
                  <c:v>0.5</c:v>
                </c:pt>
                <c:pt idx="228">
                  <c:v>0.5</c:v>
                </c:pt>
                <c:pt idx="229">
                  <c:v>0.5</c:v>
                </c:pt>
                <c:pt idx="230">
                  <c:v>0.5</c:v>
                </c:pt>
                <c:pt idx="231">
                  <c:v>0.5</c:v>
                </c:pt>
                <c:pt idx="232">
                  <c:v>0.5</c:v>
                </c:pt>
                <c:pt idx="233">
                  <c:v>0.5</c:v>
                </c:pt>
                <c:pt idx="234">
                  <c:v>0.5</c:v>
                </c:pt>
                <c:pt idx="235">
                  <c:v>0.5</c:v>
                </c:pt>
                <c:pt idx="236">
                  <c:v>0.5</c:v>
                </c:pt>
                <c:pt idx="237">
                  <c:v>0.5</c:v>
                </c:pt>
                <c:pt idx="238">
                  <c:v>0.5</c:v>
                </c:pt>
                <c:pt idx="239">
                  <c:v>0.5</c:v>
                </c:pt>
                <c:pt idx="240">
                  <c:v>0.5</c:v>
                </c:pt>
                <c:pt idx="241">
                  <c:v>0.5</c:v>
                </c:pt>
                <c:pt idx="242">
                  <c:v>0.5</c:v>
                </c:pt>
                <c:pt idx="243">
                  <c:v>0.5</c:v>
                </c:pt>
                <c:pt idx="244">
                  <c:v>0.5</c:v>
                </c:pt>
                <c:pt idx="245">
                  <c:v>0.5</c:v>
                </c:pt>
                <c:pt idx="246">
                  <c:v>0.5</c:v>
                </c:pt>
                <c:pt idx="247">
                  <c:v>0.5</c:v>
                </c:pt>
                <c:pt idx="248">
                  <c:v>0.5</c:v>
                </c:pt>
                <c:pt idx="249">
                  <c:v>0.5</c:v>
                </c:pt>
                <c:pt idx="250">
                  <c:v>0.5</c:v>
                </c:pt>
                <c:pt idx="251">
                  <c:v>0.5</c:v>
                </c:pt>
                <c:pt idx="252">
                  <c:v>0.5</c:v>
                </c:pt>
                <c:pt idx="253">
                  <c:v>0.5</c:v>
                </c:pt>
                <c:pt idx="254">
                  <c:v>0.5</c:v>
                </c:pt>
                <c:pt idx="255">
                  <c:v>0.5</c:v>
                </c:pt>
                <c:pt idx="256">
                  <c:v>0.5</c:v>
                </c:pt>
                <c:pt idx="257">
                  <c:v>0.5</c:v>
                </c:pt>
                <c:pt idx="258">
                  <c:v>0.5</c:v>
                </c:pt>
                <c:pt idx="259">
                  <c:v>0.5</c:v>
                </c:pt>
                <c:pt idx="260">
                  <c:v>0.5</c:v>
                </c:pt>
                <c:pt idx="261">
                  <c:v>0.5</c:v>
                </c:pt>
                <c:pt idx="262">
                  <c:v>0.5</c:v>
                </c:pt>
                <c:pt idx="263">
                  <c:v>0.5</c:v>
                </c:pt>
                <c:pt idx="264">
                  <c:v>0.5</c:v>
                </c:pt>
                <c:pt idx="265">
                  <c:v>0.5</c:v>
                </c:pt>
                <c:pt idx="266">
                  <c:v>0.5</c:v>
                </c:pt>
                <c:pt idx="267">
                  <c:v>0.5</c:v>
                </c:pt>
                <c:pt idx="268">
                  <c:v>0.5</c:v>
                </c:pt>
                <c:pt idx="269">
                  <c:v>3.9</c:v>
                </c:pt>
                <c:pt idx="270">
                  <c:v>5.0999999999999996</c:v>
                </c:pt>
                <c:pt idx="271">
                  <c:v>4.9000000000000004</c:v>
                </c:pt>
                <c:pt idx="272">
                  <c:v>6.1</c:v>
                </c:pt>
                <c:pt idx="273">
                  <c:v>6.6</c:v>
                </c:pt>
                <c:pt idx="274">
                  <c:v>6.6</c:v>
                </c:pt>
                <c:pt idx="275">
                  <c:v>6.9</c:v>
                </c:pt>
                <c:pt idx="276">
                  <c:v>7</c:v>
                </c:pt>
                <c:pt idx="277">
                  <c:v>7</c:v>
                </c:pt>
                <c:pt idx="278">
                  <c:v>7</c:v>
                </c:pt>
                <c:pt idx="279">
                  <c:v>6.7</c:v>
                </c:pt>
                <c:pt idx="280">
                  <c:v>7</c:v>
                </c:pt>
                <c:pt idx="281">
                  <c:v>7.1</c:v>
                </c:pt>
                <c:pt idx="282">
                  <c:v>7.4</c:v>
                </c:pt>
                <c:pt idx="283">
                  <c:v>7</c:v>
                </c:pt>
                <c:pt idx="284">
                  <c:v>7.1</c:v>
                </c:pt>
                <c:pt idx="285">
                  <c:v>7</c:v>
                </c:pt>
                <c:pt idx="286">
                  <c:v>7.2</c:v>
                </c:pt>
                <c:pt idx="287">
                  <c:v>7.2</c:v>
                </c:pt>
                <c:pt idx="288">
                  <c:v>7.4</c:v>
                </c:pt>
                <c:pt idx="289">
                  <c:v>7.4</c:v>
                </c:pt>
                <c:pt idx="290">
                  <c:v>7.4</c:v>
                </c:pt>
                <c:pt idx="291">
                  <c:v>7.4</c:v>
                </c:pt>
                <c:pt idx="292">
                  <c:v>7.5</c:v>
                </c:pt>
                <c:pt idx="293">
                  <c:v>7.6</c:v>
                </c:pt>
                <c:pt idx="294">
                  <c:v>7.6</c:v>
                </c:pt>
                <c:pt idx="295">
                  <c:v>7.7</c:v>
                </c:pt>
                <c:pt idx="296">
                  <c:v>7.4</c:v>
                </c:pt>
                <c:pt idx="297">
                  <c:v>8</c:v>
                </c:pt>
                <c:pt idx="298">
                  <c:v>7.9</c:v>
                </c:pt>
                <c:pt idx="299">
                  <c:v>8.0999990000000004</c:v>
                </c:pt>
                <c:pt idx="300">
                  <c:v>8.0999990000000004</c:v>
                </c:pt>
                <c:pt idx="301">
                  <c:v>8.0999990000000004</c:v>
                </c:pt>
                <c:pt idx="302">
                  <c:v>8.2000000000000011</c:v>
                </c:pt>
                <c:pt idx="303">
                  <c:v>8.2000000000000011</c:v>
                </c:pt>
                <c:pt idx="304">
                  <c:v>7.7</c:v>
                </c:pt>
                <c:pt idx="305">
                  <c:v>8.0999990000000004</c:v>
                </c:pt>
                <c:pt idx="306">
                  <c:v>8.3000000000000007</c:v>
                </c:pt>
                <c:pt idx="307">
                  <c:v>8.4</c:v>
                </c:pt>
                <c:pt idx="308">
                  <c:v>8.2000000000000011</c:v>
                </c:pt>
                <c:pt idx="309">
                  <c:v>8.0999990000000004</c:v>
                </c:pt>
                <c:pt idx="310">
                  <c:v>7.5</c:v>
                </c:pt>
                <c:pt idx="311">
                  <c:v>7.8</c:v>
                </c:pt>
                <c:pt idx="312">
                  <c:v>7.9</c:v>
                </c:pt>
                <c:pt idx="313">
                  <c:v>7.5</c:v>
                </c:pt>
                <c:pt idx="314">
                  <c:v>7.9</c:v>
                </c:pt>
                <c:pt idx="315">
                  <c:v>8</c:v>
                </c:pt>
                <c:pt idx="316">
                  <c:v>7.4</c:v>
                </c:pt>
                <c:pt idx="317">
                  <c:v>7.8</c:v>
                </c:pt>
                <c:pt idx="318">
                  <c:v>7.5</c:v>
                </c:pt>
                <c:pt idx="319">
                  <c:v>7.6</c:v>
                </c:pt>
                <c:pt idx="320">
                  <c:v>7.6</c:v>
                </c:pt>
                <c:pt idx="321">
                  <c:v>7.5</c:v>
                </c:pt>
                <c:pt idx="322">
                  <c:v>7.5</c:v>
                </c:pt>
                <c:pt idx="323">
                  <c:v>7.6</c:v>
                </c:pt>
                <c:pt idx="324">
                  <c:v>7.7</c:v>
                </c:pt>
                <c:pt idx="325">
                  <c:v>7.6</c:v>
                </c:pt>
                <c:pt idx="326">
                  <c:v>7.5</c:v>
                </c:pt>
                <c:pt idx="327">
                  <c:v>7.6</c:v>
                </c:pt>
                <c:pt idx="328">
                  <c:v>7.5</c:v>
                </c:pt>
                <c:pt idx="329">
                  <c:v>7.3</c:v>
                </c:pt>
                <c:pt idx="330">
                  <c:v>7.2</c:v>
                </c:pt>
                <c:pt idx="331">
                  <c:v>7.5</c:v>
                </c:pt>
                <c:pt idx="332">
                  <c:v>7.5</c:v>
                </c:pt>
                <c:pt idx="333">
                  <c:v>7.5</c:v>
                </c:pt>
                <c:pt idx="334">
                  <c:v>7.6</c:v>
                </c:pt>
                <c:pt idx="335">
                  <c:v>7.4</c:v>
                </c:pt>
                <c:pt idx="336">
                  <c:v>7.5</c:v>
                </c:pt>
                <c:pt idx="337">
                  <c:v>7.3</c:v>
                </c:pt>
                <c:pt idx="338">
                  <c:v>7.4</c:v>
                </c:pt>
                <c:pt idx="339">
                  <c:v>7.4</c:v>
                </c:pt>
                <c:pt idx="340">
                  <c:v>7.2</c:v>
                </c:pt>
                <c:pt idx="341">
                  <c:v>6.6</c:v>
                </c:pt>
                <c:pt idx="342">
                  <c:v>7.1</c:v>
                </c:pt>
                <c:pt idx="343">
                  <c:v>7.1</c:v>
                </c:pt>
                <c:pt idx="344">
                  <c:v>7</c:v>
                </c:pt>
                <c:pt idx="345">
                  <c:v>7.3</c:v>
                </c:pt>
                <c:pt idx="346">
                  <c:v>7</c:v>
                </c:pt>
                <c:pt idx="347">
                  <c:v>7.2</c:v>
                </c:pt>
                <c:pt idx="348">
                  <c:v>7.1</c:v>
                </c:pt>
                <c:pt idx="349">
                  <c:v>7</c:v>
                </c:pt>
                <c:pt idx="350">
                  <c:v>6.9</c:v>
                </c:pt>
                <c:pt idx="351">
                  <c:v>6.8</c:v>
                </c:pt>
                <c:pt idx="352">
                  <c:v>6.9</c:v>
                </c:pt>
                <c:pt idx="353">
                  <c:v>6.8</c:v>
                </c:pt>
                <c:pt idx="354">
                  <c:v>7.1</c:v>
                </c:pt>
                <c:pt idx="355">
                  <c:v>7</c:v>
                </c:pt>
                <c:pt idx="356">
                  <c:v>7.1</c:v>
                </c:pt>
                <c:pt idx="357">
                  <c:v>6.8</c:v>
                </c:pt>
                <c:pt idx="358">
                  <c:v>5</c:v>
                </c:pt>
                <c:pt idx="359">
                  <c:v>0.5</c:v>
                </c:pt>
                <c:pt idx="360">
                  <c:v>0.5</c:v>
                </c:pt>
                <c:pt idx="361">
                  <c:v>0.5</c:v>
                </c:pt>
                <c:pt idx="362">
                  <c:v>0.5</c:v>
                </c:pt>
                <c:pt idx="363">
                  <c:v>0.5</c:v>
                </c:pt>
                <c:pt idx="364">
                  <c:v>0.5</c:v>
                </c:pt>
                <c:pt idx="365">
                  <c:v>0.5</c:v>
                </c:pt>
                <c:pt idx="366">
                  <c:v>0.5</c:v>
                </c:pt>
                <c:pt idx="367">
                  <c:v>0.5</c:v>
                </c:pt>
                <c:pt idx="368">
                  <c:v>0.5</c:v>
                </c:pt>
                <c:pt idx="369">
                  <c:v>0.5</c:v>
                </c:pt>
                <c:pt idx="370">
                  <c:v>0.5</c:v>
                </c:pt>
                <c:pt idx="371">
                  <c:v>0.5</c:v>
                </c:pt>
                <c:pt idx="372">
                  <c:v>0.5</c:v>
                </c:pt>
                <c:pt idx="373">
                  <c:v>0.5</c:v>
                </c:pt>
                <c:pt idx="374">
                  <c:v>0.5</c:v>
                </c:pt>
                <c:pt idx="375">
                  <c:v>0.5</c:v>
                </c:pt>
                <c:pt idx="376">
                  <c:v>0.5</c:v>
                </c:pt>
                <c:pt idx="377">
                  <c:v>0.5</c:v>
                </c:pt>
                <c:pt idx="378">
                  <c:v>0.5</c:v>
                </c:pt>
                <c:pt idx="379">
                  <c:v>0.5</c:v>
                </c:pt>
                <c:pt idx="380">
                  <c:v>0.5</c:v>
                </c:pt>
                <c:pt idx="381">
                  <c:v>0.5</c:v>
                </c:pt>
                <c:pt idx="382">
                  <c:v>0.5</c:v>
                </c:pt>
                <c:pt idx="383">
                  <c:v>0.5</c:v>
                </c:pt>
                <c:pt idx="384">
                  <c:v>0.5</c:v>
                </c:pt>
                <c:pt idx="385">
                  <c:v>0.5</c:v>
                </c:pt>
                <c:pt idx="386">
                  <c:v>0.5</c:v>
                </c:pt>
                <c:pt idx="387">
                  <c:v>0.5</c:v>
                </c:pt>
                <c:pt idx="388">
                  <c:v>0.5</c:v>
                </c:pt>
                <c:pt idx="389">
                  <c:v>0.5</c:v>
                </c:pt>
                <c:pt idx="390">
                  <c:v>0.5</c:v>
                </c:pt>
                <c:pt idx="391">
                  <c:v>0.5</c:v>
                </c:pt>
                <c:pt idx="392">
                  <c:v>0.5</c:v>
                </c:pt>
                <c:pt idx="393">
                  <c:v>0.5</c:v>
                </c:pt>
                <c:pt idx="394">
                  <c:v>0.5</c:v>
                </c:pt>
                <c:pt idx="395">
                  <c:v>0.5</c:v>
                </c:pt>
                <c:pt idx="396">
                  <c:v>0.5</c:v>
                </c:pt>
                <c:pt idx="397">
                  <c:v>0.5</c:v>
                </c:pt>
                <c:pt idx="398">
                  <c:v>0.5</c:v>
                </c:pt>
                <c:pt idx="399">
                  <c:v>0.5</c:v>
                </c:pt>
                <c:pt idx="400">
                  <c:v>0.5</c:v>
                </c:pt>
                <c:pt idx="401">
                  <c:v>0.5</c:v>
                </c:pt>
                <c:pt idx="402">
                  <c:v>0.5</c:v>
                </c:pt>
                <c:pt idx="403">
                  <c:v>0.5</c:v>
                </c:pt>
                <c:pt idx="404">
                  <c:v>0.5</c:v>
                </c:pt>
                <c:pt idx="405">
                  <c:v>0.5</c:v>
                </c:pt>
                <c:pt idx="406">
                  <c:v>0.5</c:v>
                </c:pt>
                <c:pt idx="407">
                  <c:v>0.5</c:v>
                </c:pt>
                <c:pt idx="408">
                  <c:v>0.5</c:v>
                </c:pt>
                <c:pt idx="409">
                  <c:v>0.5</c:v>
                </c:pt>
                <c:pt idx="410">
                  <c:v>0.5</c:v>
                </c:pt>
                <c:pt idx="411">
                  <c:v>0.5</c:v>
                </c:pt>
                <c:pt idx="412">
                  <c:v>0.60000000000000042</c:v>
                </c:pt>
                <c:pt idx="413">
                  <c:v>4.2</c:v>
                </c:pt>
                <c:pt idx="414">
                  <c:v>5</c:v>
                </c:pt>
                <c:pt idx="415">
                  <c:v>5.2</c:v>
                </c:pt>
                <c:pt idx="416">
                  <c:v>5.9</c:v>
                </c:pt>
                <c:pt idx="417">
                  <c:v>5.8</c:v>
                </c:pt>
                <c:pt idx="418">
                  <c:v>6.5</c:v>
                </c:pt>
                <c:pt idx="419">
                  <c:v>6.5</c:v>
                </c:pt>
                <c:pt idx="420">
                  <c:v>6.1</c:v>
                </c:pt>
                <c:pt idx="421">
                  <c:v>6.8</c:v>
                </c:pt>
                <c:pt idx="422">
                  <c:v>6.4</c:v>
                </c:pt>
                <c:pt idx="423">
                  <c:v>6.2</c:v>
                </c:pt>
                <c:pt idx="424">
                  <c:v>6.3</c:v>
                </c:pt>
                <c:pt idx="425">
                  <c:v>6.2</c:v>
                </c:pt>
                <c:pt idx="426">
                  <c:v>6.2</c:v>
                </c:pt>
                <c:pt idx="427">
                  <c:v>6.1</c:v>
                </c:pt>
                <c:pt idx="428">
                  <c:v>6.1</c:v>
                </c:pt>
                <c:pt idx="429">
                  <c:v>6.5</c:v>
                </c:pt>
                <c:pt idx="430">
                  <c:v>6.8</c:v>
                </c:pt>
                <c:pt idx="431">
                  <c:v>7</c:v>
                </c:pt>
                <c:pt idx="432">
                  <c:v>7.2</c:v>
                </c:pt>
                <c:pt idx="433">
                  <c:v>7</c:v>
                </c:pt>
                <c:pt idx="434">
                  <c:v>7.1</c:v>
                </c:pt>
                <c:pt idx="435">
                  <c:v>6.9</c:v>
                </c:pt>
                <c:pt idx="436">
                  <c:v>7.2</c:v>
                </c:pt>
                <c:pt idx="437">
                  <c:v>7</c:v>
                </c:pt>
                <c:pt idx="438">
                  <c:v>7.1</c:v>
                </c:pt>
                <c:pt idx="439">
                  <c:v>7.2</c:v>
                </c:pt>
                <c:pt idx="440">
                  <c:v>7.1</c:v>
                </c:pt>
                <c:pt idx="441">
                  <c:v>7.1</c:v>
                </c:pt>
                <c:pt idx="442">
                  <c:v>7.2</c:v>
                </c:pt>
                <c:pt idx="443">
                  <c:v>7.1</c:v>
                </c:pt>
                <c:pt idx="444">
                  <c:v>7.1</c:v>
                </c:pt>
                <c:pt idx="445">
                  <c:v>7.2</c:v>
                </c:pt>
                <c:pt idx="446">
                  <c:v>7.3</c:v>
                </c:pt>
                <c:pt idx="447">
                  <c:v>7.3</c:v>
                </c:pt>
                <c:pt idx="448">
                  <c:v>7</c:v>
                </c:pt>
                <c:pt idx="449">
                  <c:v>7.6</c:v>
                </c:pt>
                <c:pt idx="450">
                  <c:v>7.4</c:v>
                </c:pt>
                <c:pt idx="451">
                  <c:v>7.9</c:v>
                </c:pt>
                <c:pt idx="452">
                  <c:v>7.7</c:v>
                </c:pt>
                <c:pt idx="453">
                  <c:v>7.2</c:v>
                </c:pt>
                <c:pt idx="454">
                  <c:v>7.7</c:v>
                </c:pt>
                <c:pt idx="455">
                  <c:v>7.6</c:v>
                </c:pt>
                <c:pt idx="456">
                  <c:v>7.8</c:v>
                </c:pt>
                <c:pt idx="457">
                  <c:v>7.7</c:v>
                </c:pt>
                <c:pt idx="458">
                  <c:v>7.6</c:v>
                </c:pt>
                <c:pt idx="459">
                  <c:v>7.4</c:v>
                </c:pt>
                <c:pt idx="460">
                  <c:v>7.7</c:v>
                </c:pt>
                <c:pt idx="461">
                  <c:v>7.6</c:v>
                </c:pt>
                <c:pt idx="462">
                  <c:v>7.8</c:v>
                </c:pt>
                <c:pt idx="463">
                  <c:v>8.2000000000000011</c:v>
                </c:pt>
                <c:pt idx="464">
                  <c:v>7.8</c:v>
                </c:pt>
                <c:pt idx="465">
                  <c:v>7.8</c:v>
                </c:pt>
                <c:pt idx="466">
                  <c:v>8.0999990000000004</c:v>
                </c:pt>
                <c:pt idx="467">
                  <c:v>7.8</c:v>
                </c:pt>
                <c:pt idx="468">
                  <c:v>7.6</c:v>
                </c:pt>
                <c:pt idx="469">
                  <c:v>7.9</c:v>
                </c:pt>
                <c:pt idx="470">
                  <c:v>7.9</c:v>
                </c:pt>
                <c:pt idx="471">
                  <c:v>7.9</c:v>
                </c:pt>
                <c:pt idx="472">
                  <c:v>7.9</c:v>
                </c:pt>
                <c:pt idx="473">
                  <c:v>7.3</c:v>
                </c:pt>
                <c:pt idx="474">
                  <c:v>8</c:v>
                </c:pt>
                <c:pt idx="475">
                  <c:v>7.7</c:v>
                </c:pt>
                <c:pt idx="476">
                  <c:v>8</c:v>
                </c:pt>
                <c:pt idx="477">
                  <c:v>7.8</c:v>
                </c:pt>
                <c:pt idx="478">
                  <c:v>8.0999990000000004</c:v>
                </c:pt>
                <c:pt idx="479">
                  <c:v>8.0999990000000004</c:v>
                </c:pt>
                <c:pt idx="480">
                  <c:v>8</c:v>
                </c:pt>
                <c:pt idx="481">
                  <c:v>8.0999990000000004</c:v>
                </c:pt>
                <c:pt idx="482">
                  <c:v>7.5</c:v>
                </c:pt>
                <c:pt idx="483">
                  <c:v>7.4</c:v>
                </c:pt>
                <c:pt idx="484">
                  <c:v>7.2</c:v>
                </c:pt>
                <c:pt idx="485">
                  <c:v>7</c:v>
                </c:pt>
                <c:pt idx="486">
                  <c:v>7.3</c:v>
                </c:pt>
                <c:pt idx="487">
                  <c:v>7.2</c:v>
                </c:pt>
                <c:pt idx="488">
                  <c:v>6.9</c:v>
                </c:pt>
                <c:pt idx="489">
                  <c:v>7</c:v>
                </c:pt>
                <c:pt idx="490">
                  <c:v>7</c:v>
                </c:pt>
                <c:pt idx="491">
                  <c:v>6.9</c:v>
                </c:pt>
                <c:pt idx="492">
                  <c:v>6.7</c:v>
                </c:pt>
                <c:pt idx="493">
                  <c:v>6.9</c:v>
                </c:pt>
                <c:pt idx="494">
                  <c:v>6.9</c:v>
                </c:pt>
                <c:pt idx="495">
                  <c:v>6.9</c:v>
                </c:pt>
                <c:pt idx="496">
                  <c:v>6.7</c:v>
                </c:pt>
                <c:pt idx="497">
                  <c:v>6.7</c:v>
                </c:pt>
                <c:pt idx="498">
                  <c:v>6.7</c:v>
                </c:pt>
                <c:pt idx="499">
                  <c:v>6.5</c:v>
                </c:pt>
                <c:pt idx="500">
                  <c:v>5</c:v>
                </c:pt>
                <c:pt idx="501">
                  <c:v>6</c:v>
                </c:pt>
                <c:pt idx="502">
                  <c:v>5</c:v>
                </c:pt>
                <c:pt idx="503">
                  <c:v>0.5</c:v>
                </c:pt>
                <c:pt idx="504">
                  <c:v>0.5</c:v>
                </c:pt>
                <c:pt idx="505">
                  <c:v>0.5</c:v>
                </c:pt>
                <c:pt idx="506">
                  <c:v>0.5</c:v>
                </c:pt>
                <c:pt idx="507">
                  <c:v>0.5</c:v>
                </c:pt>
                <c:pt idx="508">
                  <c:v>0.5</c:v>
                </c:pt>
                <c:pt idx="509">
                  <c:v>0.5</c:v>
                </c:pt>
                <c:pt idx="510">
                  <c:v>0.5</c:v>
                </c:pt>
                <c:pt idx="511">
                  <c:v>0.5</c:v>
                </c:pt>
                <c:pt idx="512">
                  <c:v>0.5</c:v>
                </c:pt>
                <c:pt idx="513">
                  <c:v>0.5</c:v>
                </c:pt>
                <c:pt idx="514">
                  <c:v>0.5</c:v>
                </c:pt>
                <c:pt idx="515">
                  <c:v>0.5</c:v>
                </c:pt>
                <c:pt idx="516">
                  <c:v>0.5</c:v>
                </c:pt>
                <c:pt idx="517">
                  <c:v>0.5</c:v>
                </c:pt>
                <c:pt idx="518">
                  <c:v>0.5</c:v>
                </c:pt>
                <c:pt idx="519">
                  <c:v>0.5</c:v>
                </c:pt>
                <c:pt idx="520">
                  <c:v>0.5</c:v>
                </c:pt>
                <c:pt idx="521">
                  <c:v>0.5</c:v>
                </c:pt>
                <c:pt idx="522">
                  <c:v>0.60000000000000042</c:v>
                </c:pt>
                <c:pt idx="523">
                  <c:v>0.5</c:v>
                </c:pt>
                <c:pt idx="524">
                  <c:v>0.5</c:v>
                </c:pt>
                <c:pt idx="525">
                  <c:v>0.5</c:v>
                </c:pt>
                <c:pt idx="526">
                  <c:v>0.5</c:v>
                </c:pt>
                <c:pt idx="527">
                  <c:v>0.5</c:v>
                </c:pt>
                <c:pt idx="528">
                  <c:v>0.5</c:v>
                </c:pt>
                <c:pt idx="529">
                  <c:v>0.5</c:v>
                </c:pt>
                <c:pt idx="530">
                  <c:v>0.5</c:v>
                </c:pt>
                <c:pt idx="531">
                  <c:v>0.5</c:v>
                </c:pt>
                <c:pt idx="532">
                  <c:v>0.5</c:v>
                </c:pt>
                <c:pt idx="533">
                  <c:v>0.5</c:v>
                </c:pt>
                <c:pt idx="534">
                  <c:v>0.5</c:v>
                </c:pt>
                <c:pt idx="535">
                  <c:v>0.5</c:v>
                </c:pt>
                <c:pt idx="536">
                  <c:v>0.5</c:v>
                </c:pt>
                <c:pt idx="537">
                  <c:v>0.5</c:v>
                </c:pt>
                <c:pt idx="538">
                  <c:v>0.5</c:v>
                </c:pt>
                <c:pt idx="539">
                  <c:v>0.5</c:v>
                </c:pt>
                <c:pt idx="540">
                  <c:v>0.5</c:v>
                </c:pt>
                <c:pt idx="541">
                  <c:v>0.5</c:v>
                </c:pt>
                <c:pt idx="542">
                  <c:v>0.5</c:v>
                </c:pt>
                <c:pt idx="543">
                  <c:v>0.5</c:v>
                </c:pt>
                <c:pt idx="544">
                  <c:v>0.5</c:v>
                </c:pt>
                <c:pt idx="545">
                  <c:v>0.5</c:v>
                </c:pt>
                <c:pt idx="546">
                  <c:v>0.5</c:v>
                </c:pt>
                <c:pt idx="547">
                  <c:v>0.5</c:v>
                </c:pt>
                <c:pt idx="548">
                  <c:v>0.5</c:v>
                </c:pt>
                <c:pt idx="549">
                  <c:v>0.5</c:v>
                </c:pt>
                <c:pt idx="550">
                  <c:v>0.5</c:v>
                </c:pt>
                <c:pt idx="551">
                  <c:v>0.5</c:v>
                </c:pt>
                <c:pt idx="552">
                  <c:v>0.5</c:v>
                </c:pt>
                <c:pt idx="553">
                  <c:v>0.5</c:v>
                </c:pt>
                <c:pt idx="554">
                  <c:v>0.5</c:v>
                </c:pt>
                <c:pt idx="555">
                  <c:v>0.5</c:v>
                </c:pt>
                <c:pt idx="556">
                  <c:v>0.5</c:v>
                </c:pt>
                <c:pt idx="557">
                  <c:v>0.5</c:v>
                </c:pt>
                <c:pt idx="558">
                  <c:v>0.5</c:v>
                </c:pt>
                <c:pt idx="559">
                  <c:v>0.5</c:v>
                </c:pt>
                <c:pt idx="560">
                  <c:v>0.5</c:v>
                </c:pt>
                <c:pt idx="561">
                  <c:v>0.5</c:v>
                </c:pt>
                <c:pt idx="562">
                  <c:v>0.5</c:v>
                </c:pt>
                <c:pt idx="563">
                  <c:v>3.4</c:v>
                </c:pt>
                <c:pt idx="564">
                  <c:v>4.5</c:v>
                </c:pt>
                <c:pt idx="565">
                  <c:v>4.9000000000000004</c:v>
                </c:pt>
                <c:pt idx="566">
                  <c:v>5</c:v>
                </c:pt>
                <c:pt idx="567">
                  <c:v>5.5</c:v>
                </c:pt>
                <c:pt idx="568">
                  <c:v>5.6</c:v>
                </c:pt>
                <c:pt idx="569">
                  <c:v>5.6</c:v>
                </c:pt>
                <c:pt idx="570">
                  <c:v>5.6</c:v>
                </c:pt>
                <c:pt idx="571">
                  <c:v>5.4</c:v>
                </c:pt>
                <c:pt idx="572">
                  <c:v>5.3</c:v>
                </c:pt>
                <c:pt idx="573">
                  <c:v>5.4</c:v>
                </c:pt>
                <c:pt idx="574">
                  <c:v>5.4</c:v>
                </c:pt>
                <c:pt idx="575">
                  <c:v>5.7</c:v>
                </c:pt>
                <c:pt idx="576">
                  <c:v>5.3</c:v>
                </c:pt>
                <c:pt idx="577">
                  <c:v>5.6</c:v>
                </c:pt>
                <c:pt idx="578">
                  <c:v>5.8</c:v>
                </c:pt>
                <c:pt idx="579">
                  <c:v>5.8</c:v>
                </c:pt>
                <c:pt idx="580">
                  <c:v>5.6</c:v>
                </c:pt>
                <c:pt idx="581">
                  <c:v>5.6</c:v>
                </c:pt>
                <c:pt idx="582">
                  <c:v>5.8</c:v>
                </c:pt>
                <c:pt idx="583">
                  <c:v>5.6</c:v>
                </c:pt>
                <c:pt idx="584">
                  <c:v>5.6</c:v>
                </c:pt>
                <c:pt idx="585">
                  <c:v>5.5</c:v>
                </c:pt>
                <c:pt idx="586">
                  <c:v>5.0999999999999996</c:v>
                </c:pt>
                <c:pt idx="587">
                  <c:v>5.3</c:v>
                </c:pt>
                <c:pt idx="588">
                  <c:v>5.2</c:v>
                </c:pt>
                <c:pt idx="589">
                  <c:v>5.3</c:v>
                </c:pt>
                <c:pt idx="590">
                  <c:v>5.3</c:v>
                </c:pt>
                <c:pt idx="591">
                  <c:v>5.3</c:v>
                </c:pt>
                <c:pt idx="592">
                  <c:v>5.4</c:v>
                </c:pt>
                <c:pt idx="593">
                  <c:v>5.6</c:v>
                </c:pt>
                <c:pt idx="594">
                  <c:v>5.6</c:v>
                </c:pt>
                <c:pt idx="595">
                  <c:v>5.5</c:v>
                </c:pt>
                <c:pt idx="596">
                  <c:v>5.5</c:v>
                </c:pt>
                <c:pt idx="597">
                  <c:v>5.4</c:v>
                </c:pt>
                <c:pt idx="598">
                  <c:v>5.9</c:v>
                </c:pt>
                <c:pt idx="599">
                  <c:v>5.4</c:v>
                </c:pt>
                <c:pt idx="600">
                  <c:v>5.5</c:v>
                </c:pt>
                <c:pt idx="601">
                  <c:v>5.5</c:v>
                </c:pt>
                <c:pt idx="602">
                  <c:v>5.6</c:v>
                </c:pt>
                <c:pt idx="603">
                  <c:v>5.4</c:v>
                </c:pt>
                <c:pt idx="604">
                  <c:v>5.3</c:v>
                </c:pt>
                <c:pt idx="605">
                  <c:v>0.5</c:v>
                </c:pt>
                <c:pt idx="606">
                  <c:v>0.5</c:v>
                </c:pt>
                <c:pt idx="607">
                  <c:v>0.5</c:v>
                </c:pt>
                <c:pt idx="608">
                  <c:v>0.5</c:v>
                </c:pt>
                <c:pt idx="609">
                  <c:v>0.5</c:v>
                </c:pt>
                <c:pt idx="610">
                  <c:v>0.5</c:v>
                </c:pt>
                <c:pt idx="611">
                  <c:v>0.5</c:v>
                </c:pt>
                <c:pt idx="612">
                  <c:v>0.5</c:v>
                </c:pt>
                <c:pt idx="613">
                  <c:v>0.5</c:v>
                </c:pt>
                <c:pt idx="614">
                  <c:v>0.5</c:v>
                </c:pt>
                <c:pt idx="615">
                  <c:v>0.5</c:v>
                </c:pt>
                <c:pt idx="616">
                  <c:v>0.5</c:v>
                </c:pt>
                <c:pt idx="617">
                  <c:v>0.5</c:v>
                </c:pt>
                <c:pt idx="618">
                  <c:v>0.5</c:v>
                </c:pt>
                <c:pt idx="619">
                  <c:v>0.5</c:v>
                </c:pt>
                <c:pt idx="620">
                  <c:v>0.5</c:v>
                </c:pt>
                <c:pt idx="621">
                  <c:v>0.5</c:v>
                </c:pt>
                <c:pt idx="622">
                  <c:v>0.5</c:v>
                </c:pt>
                <c:pt idx="623">
                  <c:v>0.5</c:v>
                </c:pt>
                <c:pt idx="624">
                  <c:v>0.5</c:v>
                </c:pt>
                <c:pt idx="625">
                  <c:v>0.5</c:v>
                </c:pt>
                <c:pt idx="626">
                  <c:v>0.5</c:v>
                </c:pt>
                <c:pt idx="627">
                  <c:v>0.5</c:v>
                </c:pt>
                <c:pt idx="628">
                  <c:v>0.5</c:v>
                </c:pt>
                <c:pt idx="629">
                  <c:v>0.5</c:v>
                </c:pt>
                <c:pt idx="630">
                  <c:v>0.5</c:v>
                </c:pt>
                <c:pt idx="631">
                  <c:v>0.5</c:v>
                </c:pt>
                <c:pt idx="632">
                  <c:v>0.5</c:v>
                </c:pt>
                <c:pt idx="633">
                  <c:v>0.5</c:v>
                </c:pt>
                <c:pt idx="634">
                  <c:v>0.5</c:v>
                </c:pt>
                <c:pt idx="635">
                  <c:v>0.5</c:v>
                </c:pt>
                <c:pt idx="636">
                  <c:v>0.5</c:v>
                </c:pt>
                <c:pt idx="637">
                  <c:v>0.5</c:v>
                </c:pt>
                <c:pt idx="638">
                  <c:v>0.5</c:v>
                </c:pt>
                <c:pt idx="639">
                  <c:v>0.5</c:v>
                </c:pt>
                <c:pt idx="640">
                  <c:v>0.5</c:v>
                </c:pt>
                <c:pt idx="641">
                  <c:v>0.5</c:v>
                </c:pt>
                <c:pt idx="642">
                  <c:v>0.5</c:v>
                </c:pt>
                <c:pt idx="643">
                  <c:v>0.5</c:v>
                </c:pt>
                <c:pt idx="644">
                  <c:v>0.5</c:v>
                </c:pt>
                <c:pt idx="645">
                  <c:v>0.5</c:v>
                </c:pt>
                <c:pt idx="646">
                  <c:v>0.5</c:v>
                </c:pt>
                <c:pt idx="647">
                  <c:v>0.5</c:v>
                </c:pt>
                <c:pt idx="648">
                  <c:v>0.5</c:v>
                </c:pt>
                <c:pt idx="649">
                  <c:v>0.5</c:v>
                </c:pt>
                <c:pt idx="650">
                  <c:v>0.5</c:v>
                </c:pt>
                <c:pt idx="651">
                  <c:v>0.5</c:v>
                </c:pt>
                <c:pt idx="652">
                  <c:v>0.5</c:v>
                </c:pt>
                <c:pt idx="653">
                  <c:v>0.5</c:v>
                </c:pt>
                <c:pt idx="654">
                  <c:v>0.5</c:v>
                </c:pt>
                <c:pt idx="655">
                  <c:v>0.5</c:v>
                </c:pt>
                <c:pt idx="656">
                  <c:v>0.5</c:v>
                </c:pt>
                <c:pt idx="657">
                  <c:v>0.5</c:v>
                </c:pt>
                <c:pt idx="658">
                  <c:v>0.5</c:v>
                </c:pt>
                <c:pt idx="659">
                  <c:v>0.5</c:v>
                </c:pt>
                <c:pt idx="660">
                  <c:v>0.5</c:v>
                </c:pt>
                <c:pt idx="661">
                  <c:v>0.5</c:v>
                </c:pt>
                <c:pt idx="662">
                  <c:v>0.5</c:v>
                </c:pt>
                <c:pt idx="663">
                  <c:v>0.5</c:v>
                </c:pt>
                <c:pt idx="664">
                  <c:v>0.5</c:v>
                </c:pt>
                <c:pt idx="665">
                  <c:v>0.5</c:v>
                </c:pt>
                <c:pt idx="666">
                  <c:v>0.5</c:v>
                </c:pt>
                <c:pt idx="667">
                  <c:v>0.5</c:v>
                </c:pt>
                <c:pt idx="668">
                  <c:v>0.5</c:v>
                </c:pt>
                <c:pt idx="669">
                  <c:v>0.5</c:v>
                </c:pt>
                <c:pt idx="670">
                  <c:v>0.5</c:v>
                </c:pt>
                <c:pt idx="671">
                  <c:v>0.5</c:v>
                </c:pt>
                <c:pt idx="672">
                  <c:v>0.5</c:v>
                </c:pt>
                <c:pt idx="673">
                  <c:v>0.5</c:v>
                </c:pt>
                <c:pt idx="674">
                  <c:v>0.5</c:v>
                </c:pt>
                <c:pt idx="675">
                  <c:v>0.5</c:v>
                </c:pt>
                <c:pt idx="676">
                  <c:v>0.5</c:v>
                </c:pt>
                <c:pt idx="677">
                  <c:v>0.5</c:v>
                </c:pt>
                <c:pt idx="678">
                  <c:v>0.5</c:v>
                </c:pt>
                <c:pt idx="679">
                  <c:v>0.5</c:v>
                </c:pt>
                <c:pt idx="680">
                  <c:v>0.5</c:v>
                </c:pt>
                <c:pt idx="681">
                  <c:v>0.5</c:v>
                </c:pt>
                <c:pt idx="682">
                  <c:v>0.5</c:v>
                </c:pt>
                <c:pt idx="683">
                  <c:v>0.5</c:v>
                </c:pt>
                <c:pt idx="684">
                  <c:v>0.5</c:v>
                </c:pt>
                <c:pt idx="685">
                  <c:v>0.5</c:v>
                </c:pt>
                <c:pt idx="686">
                  <c:v>0.5</c:v>
                </c:pt>
                <c:pt idx="687">
                  <c:v>0.5</c:v>
                </c:pt>
                <c:pt idx="688">
                  <c:v>0.5</c:v>
                </c:pt>
                <c:pt idx="689">
                  <c:v>0.5</c:v>
                </c:pt>
                <c:pt idx="690">
                  <c:v>0.5</c:v>
                </c:pt>
                <c:pt idx="691">
                  <c:v>0.5</c:v>
                </c:pt>
                <c:pt idx="692">
                  <c:v>0.5</c:v>
                </c:pt>
                <c:pt idx="693">
                  <c:v>0.5</c:v>
                </c:pt>
                <c:pt idx="694">
                  <c:v>0.5</c:v>
                </c:pt>
                <c:pt idx="695">
                  <c:v>0.5</c:v>
                </c:pt>
                <c:pt idx="696">
                  <c:v>0.5</c:v>
                </c:pt>
                <c:pt idx="697">
                  <c:v>0.5</c:v>
                </c:pt>
                <c:pt idx="698">
                  <c:v>0.5</c:v>
                </c:pt>
                <c:pt idx="699">
                  <c:v>0.5</c:v>
                </c:pt>
                <c:pt idx="700">
                  <c:v>0.5</c:v>
                </c:pt>
                <c:pt idx="701">
                  <c:v>0.5</c:v>
                </c:pt>
                <c:pt idx="702">
                  <c:v>0.5</c:v>
                </c:pt>
                <c:pt idx="703">
                  <c:v>0.5</c:v>
                </c:pt>
                <c:pt idx="704">
                  <c:v>0.5</c:v>
                </c:pt>
                <c:pt idx="705">
                  <c:v>0.5</c:v>
                </c:pt>
                <c:pt idx="706">
                  <c:v>0.5</c:v>
                </c:pt>
                <c:pt idx="707">
                  <c:v>0.5</c:v>
                </c:pt>
                <c:pt idx="708">
                  <c:v>0.5</c:v>
                </c:pt>
                <c:pt idx="709">
                  <c:v>0.5</c:v>
                </c:pt>
                <c:pt idx="710">
                  <c:v>0.5</c:v>
                </c:pt>
                <c:pt idx="711">
                  <c:v>0.5</c:v>
                </c:pt>
                <c:pt idx="712">
                  <c:v>0.5</c:v>
                </c:pt>
                <c:pt idx="713">
                  <c:v>0.5</c:v>
                </c:pt>
                <c:pt idx="714">
                  <c:v>0.5</c:v>
                </c:pt>
                <c:pt idx="715">
                  <c:v>0.5</c:v>
                </c:pt>
                <c:pt idx="716">
                  <c:v>0.5</c:v>
                </c:pt>
                <c:pt idx="717">
                  <c:v>0.5</c:v>
                </c:pt>
                <c:pt idx="718">
                  <c:v>0.5</c:v>
                </c:pt>
                <c:pt idx="719">
                  <c:v>0.5</c:v>
                </c:pt>
                <c:pt idx="720">
                  <c:v>0.5</c:v>
                </c:pt>
                <c:pt idx="721">
                  <c:v>0.5</c:v>
                </c:pt>
                <c:pt idx="722">
                  <c:v>0.5</c:v>
                </c:pt>
                <c:pt idx="723">
                  <c:v>0.5</c:v>
                </c:pt>
                <c:pt idx="724">
                  <c:v>0.5</c:v>
                </c:pt>
                <c:pt idx="725">
                  <c:v>0.5</c:v>
                </c:pt>
                <c:pt idx="726">
                  <c:v>0.5</c:v>
                </c:pt>
                <c:pt idx="727">
                  <c:v>0.5</c:v>
                </c:pt>
                <c:pt idx="728">
                  <c:v>0.5</c:v>
                </c:pt>
                <c:pt idx="729">
                  <c:v>0.5</c:v>
                </c:pt>
                <c:pt idx="730">
                  <c:v>0.5</c:v>
                </c:pt>
                <c:pt idx="731">
                  <c:v>0.5</c:v>
                </c:pt>
                <c:pt idx="732">
                  <c:v>0.5</c:v>
                </c:pt>
                <c:pt idx="733">
                  <c:v>0.5</c:v>
                </c:pt>
                <c:pt idx="734">
                  <c:v>0.5</c:v>
                </c:pt>
                <c:pt idx="735">
                  <c:v>0.5</c:v>
                </c:pt>
                <c:pt idx="736">
                  <c:v>0.5</c:v>
                </c:pt>
                <c:pt idx="737">
                  <c:v>0.5</c:v>
                </c:pt>
                <c:pt idx="738">
                  <c:v>0.5</c:v>
                </c:pt>
                <c:pt idx="739">
                  <c:v>0.5</c:v>
                </c:pt>
                <c:pt idx="740">
                  <c:v>0.5</c:v>
                </c:pt>
                <c:pt idx="741">
                  <c:v>0.5</c:v>
                </c:pt>
                <c:pt idx="742">
                  <c:v>0.5</c:v>
                </c:pt>
                <c:pt idx="743">
                  <c:v>0.5</c:v>
                </c:pt>
                <c:pt idx="744">
                  <c:v>0.5</c:v>
                </c:pt>
                <c:pt idx="745">
                  <c:v>0.5</c:v>
                </c:pt>
                <c:pt idx="746">
                  <c:v>0.5</c:v>
                </c:pt>
                <c:pt idx="747">
                  <c:v>0.5</c:v>
                </c:pt>
                <c:pt idx="748">
                  <c:v>0.5</c:v>
                </c:pt>
                <c:pt idx="749">
                  <c:v>0.5</c:v>
                </c:pt>
                <c:pt idx="750">
                  <c:v>0.5</c:v>
                </c:pt>
                <c:pt idx="751">
                  <c:v>0.5</c:v>
                </c:pt>
                <c:pt idx="752">
                  <c:v>0.5</c:v>
                </c:pt>
                <c:pt idx="753">
                  <c:v>0.5</c:v>
                </c:pt>
                <c:pt idx="754">
                  <c:v>0.5</c:v>
                </c:pt>
                <c:pt idx="755">
                  <c:v>0.5</c:v>
                </c:pt>
                <c:pt idx="756">
                  <c:v>0.5</c:v>
                </c:pt>
                <c:pt idx="757">
                  <c:v>0.5</c:v>
                </c:pt>
                <c:pt idx="758">
                  <c:v>0.5</c:v>
                </c:pt>
                <c:pt idx="759">
                  <c:v>0.5</c:v>
                </c:pt>
                <c:pt idx="760">
                  <c:v>0.5</c:v>
                </c:pt>
                <c:pt idx="761">
                  <c:v>0.5</c:v>
                </c:pt>
                <c:pt idx="762">
                  <c:v>0.5</c:v>
                </c:pt>
                <c:pt idx="763">
                  <c:v>0.5</c:v>
                </c:pt>
                <c:pt idx="764">
                  <c:v>0.5</c:v>
                </c:pt>
                <c:pt idx="765">
                  <c:v>0.5</c:v>
                </c:pt>
                <c:pt idx="766">
                  <c:v>0.5</c:v>
                </c:pt>
                <c:pt idx="767">
                  <c:v>0.5</c:v>
                </c:pt>
                <c:pt idx="768">
                  <c:v>0.5</c:v>
                </c:pt>
                <c:pt idx="769">
                  <c:v>0.5</c:v>
                </c:pt>
                <c:pt idx="770">
                  <c:v>0.5</c:v>
                </c:pt>
                <c:pt idx="771">
                  <c:v>0.5</c:v>
                </c:pt>
                <c:pt idx="772">
                  <c:v>0.5</c:v>
                </c:pt>
                <c:pt idx="773">
                  <c:v>0.5</c:v>
                </c:pt>
                <c:pt idx="774">
                  <c:v>0.5</c:v>
                </c:pt>
                <c:pt idx="775">
                  <c:v>0.5</c:v>
                </c:pt>
                <c:pt idx="776">
                  <c:v>0.5</c:v>
                </c:pt>
                <c:pt idx="777">
                  <c:v>0.5</c:v>
                </c:pt>
                <c:pt idx="778">
                  <c:v>0.5</c:v>
                </c:pt>
                <c:pt idx="779">
                  <c:v>0.5</c:v>
                </c:pt>
                <c:pt idx="780">
                  <c:v>0.5</c:v>
                </c:pt>
                <c:pt idx="781">
                  <c:v>0.5</c:v>
                </c:pt>
                <c:pt idx="782">
                  <c:v>0.5</c:v>
                </c:pt>
                <c:pt idx="783">
                  <c:v>0.5</c:v>
                </c:pt>
                <c:pt idx="784">
                  <c:v>0.5</c:v>
                </c:pt>
                <c:pt idx="785">
                  <c:v>0.5</c:v>
                </c:pt>
                <c:pt idx="786">
                  <c:v>0.5</c:v>
                </c:pt>
                <c:pt idx="787">
                  <c:v>0.5</c:v>
                </c:pt>
                <c:pt idx="788">
                  <c:v>0.5</c:v>
                </c:pt>
                <c:pt idx="789">
                  <c:v>0.5</c:v>
                </c:pt>
                <c:pt idx="790">
                  <c:v>0.5</c:v>
                </c:pt>
                <c:pt idx="791">
                  <c:v>0.5</c:v>
                </c:pt>
                <c:pt idx="792">
                  <c:v>0.5</c:v>
                </c:pt>
                <c:pt idx="793">
                  <c:v>0.5</c:v>
                </c:pt>
                <c:pt idx="794">
                  <c:v>0.5</c:v>
                </c:pt>
                <c:pt idx="795">
                  <c:v>0.5</c:v>
                </c:pt>
                <c:pt idx="796">
                  <c:v>0.5</c:v>
                </c:pt>
                <c:pt idx="797">
                  <c:v>0.5</c:v>
                </c:pt>
                <c:pt idx="798">
                  <c:v>0.5</c:v>
                </c:pt>
                <c:pt idx="799">
                  <c:v>0.5</c:v>
                </c:pt>
                <c:pt idx="800">
                  <c:v>0.5</c:v>
                </c:pt>
                <c:pt idx="801">
                  <c:v>0.5</c:v>
                </c:pt>
                <c:pt idx="802">
                  <c:v>0.5</c:v>
                </c:pt>
                <c:pt idx="803">
                  <c:v>0.5</c:v>
                </c:pt>
                <c:pt idx="804">
                  <c:v>0.5</c:v>
                </c:pt>
                <c:pt idx="805">
                  <c:v>0.5</c:v>
                </c:pt>
                <c:pt idx="806">
                  <c:v>0.5</c:v>
                </c:pt>
                <c:pt idx="807">
                  <c:v>0.5</c:v>
                </c:pt>
                <c:pt idx="808">
                  <c:v>0.5</c:v>
                </c:pt>
                <c:pt idx="809">
                  <c:v>0.5</c:v>
                </c:pt>
                <c:pt idx="810">
                  <c:v>0.5</c:v>
                </c:pt>
                <c:pt idx="811">
                  <c:v>0.5</c:v>
                </c:pt>
                <c:pt idx="812">
                  <c:v>0.5</c:v>
                </c:pt>
                <c:pt idx="813">
                  <c:v>0.5</c:v>
                </c:pt>
                <c:pt idx="814">
                  <c:v>0.5</c:v>
                </c:pt>
                <c:pt idx="815">
                  <c:v>0.5</c:v>
                </c:pt>
                <c:pt idx="816">
                  <c:v>0.5</c:v>
                </c:pt>
                <c:pt idx="817">
                  <c:v>0.5</c:v>
                </c:pt>
                <c:pt idx="818">
                  <c:v>0.5</c:v>
                </c:pt>
                <c:pt idx="819">
                  <c:v>0.5</c:v>
                </c:pt>
                <c:pt idx="820">
                  <c:v>0.5</c:v>
                </c:pt>
                <c:pt idx="821">
                  <c:v>0.5</c:v>
                </c:pt>
                <c:pt idx="822">
                  <c:v>0.5</c:v>
                </c:pt>
                <c:pt idx="823">
                  <c:v>0.5</c:v>
                </c:pt>
                <c:pt idx="824">
                  <c:v>0.5</c:v>
                </c:pt>
                <c:pt idx="825">
                  <c:v>0.5</c:v>
                </c:pt>
                <c:pt idx="826">
                  <c:v>0.5</c:v>
                </c:pt>
                <c:pt idx="827">
                  <c:v>0.5</c:v>
                </c:pt>
                <c:pt idx="828">
                  <c:v>0.5</c:v>
                </c:pt>
                <c:pt idx="829">
                  <c:v>0.5</c:v>
                </c:pt>
                <c:pt idx="830">
                  <c:v>0.5</c:v>
                </c:pt>
                <c:pt idx="831">
                  <c:v>0.5</c:v>
                </c:pt>
                <c:pt idx="832">
                  <c:v>0.5</c:v>
                </c:pt>
                <c:pt idx="833">
                  <c:v>0.5</c:v>
                </c:pt>
                <c:pt idx="834">
                  <c:v>0.5</c:v>
                </c:pt>
                <c:pt idx="835">
                  <c:v>0.5</c:v>
                </c:pt>
                <c:pt idx="836">
                  <c:v>0.5</c:v>
                </c:pt>
                <c:pt idx="837">
                  <c:v>0.5</c:v>
                </c:pt>
                <c:pt idx="838">
                  <c:v>0.5</c:v>
                </c:pt>
                <c:pt idx="839">
                  <c:v>0.5</c:v>
                </c:pt>
                <c:pt idx="840">
                  <c:v>0.5</c:v>
                </c:pt>
                <c:pt idx="841">
                  <c:v>0.5</c:v>
                </c:pt>
                <c:pt idx="842">
                  <c:v>0.5</c:v>
                </c:pt>
                <c:pt idx="843">
                  <c:v>0.5</c:v>
                </c:pt>
                <c:pt idx="844">
                  <c:v>0.5</c:v>
                </c:pt>
                <c:pt idx="845">
                  <c:v>4.2</c:v>
                </c:pt>
                <c:pt idx="846">
                  <c:v>3.9</c:v>
                </c:pt>
                <c:pt idx="847">
                  <c:v>4.5999999999999996</c:v>
                </c:pt>
                <c:pt idx="848">
                  <c:v>5</c:v>
                </c:pt>
                <c:pt idx="849">
                  <c:v>5</c:v>
                </c:pt>
                <c:pt idx="850">
                  <c:v>4.9000000000000004</c:v>
                </c:pt>
                <c:pt idx="851">
                  <c:v>5.4</c:v>
                </c:pt>
                <c:pt idx="852">
                  <c:v>5</c:v>
                </c:pt>
                <c:pt idx="853">
                  <c:v>5.6</c:v>
                </c:pt>
                <c:pt idx="854">
                  <c:v>5.3</c:v>
                </c:pt>
                <c:pt idx="855">
                  <c:v>5.0999999999999996</c:v>
                </c:pt>
                <c:pt idx="856">
                  <c:v>5.3</c:v>
                </c:pt>
                <c:pt idx="857">
                  <c:v>5.3</c:v>
                </c:pt>
                <c:pt idx="858">
                  <c:v>5.5</c:v>
                </c:pt>
                <c:pt idx="859">
                  <c:v>5.3</c:v>
                </c:pt>
                <c:pt idx="860">
                  <c:v>5.3</c:v>
                </c:pt>
                <c:pt idx="861">
                  <c:v>5.6</c:v>
                </c:pt>
                <c:pt idx="862">
                  <c:v>5.9</c:v>
                </c:pt>
                <c:pt idx="863">
                  <c:v>6.2</c:v>
                </c:pt>
                <c:pt idx="864">
                  <c:v>6.3</c:v>
                </c:pt>
                <c:pt idx="865">
                  <c:v>6.5</c:v>
                </c:pt>
                <c:pt idx="866">
                  <c:v>6.6</c:v>
                </c:pt>
                <c:pt idx="867">
                  <c:v>6.6</c:v>
                </c:pt>
                <c:pt idx="868">
                  <c:v>6.7</c:v>
                </c:pt>
                <c:pt idx="869">
                  <c:v>6.5</c:v>
                </c:pt>
                <c:pt idx="870">
                  <c:v>6.6</c:v>
                </c:pt>
                <c:pt idx="871">
                  <c:v>6.6</c:v>
                </c:pt>
                <c:pt idx="872">
                  <c:v>7</c:v>
                </c:pt>
                <c:pt idx="873">
                  <c:v>6.9</c:v>
                </c:pt>
                <c:pt idx="874">
                  <c:v>7.2</c:v>
                </c:pt>
                <c:pt idx="875">
                  <c:v>7.3</c:v>
                </c:pt>
                <c:pt idx="876">
                  <c:v>7.3</c:v>
                </c:pt>
                <c:pt idx="877">
                  <c:v>7.3</c:v>
                </c:pt>
                <c:pt idx="878">
                  <c:v>7.3</c:v>
                </c:pt>
                <c:pt idx="879">
                  <c:v>7.4</c:v>
                </c:pt>
                <c:pt idx="880">
                  <c:v>7.3</c:v>
                </c:pt>
                <c:pt idx="881">
                  <c:v>7.3</c:v>
                </c:pt>
                <c:pt idx="882">
                  <c:v>7.2</c:v>
                </c:pt>
                <c:pt idx="883">
                  <c:v>7.4</c:v>
                </c:pt>
                <c:pt idx="884">
                  <c:v>7.6</c:v>
                </c:pt>
                <c:pt idx="885">
                  <c:v>7.5</c:v>
                </c:pt>
                <c:pt idx="886">
                  <c:v>7.4</c:v>
                </c:pt>
                <c:pt idx="887">
                  <c:v>7.4</c:v>
                </c:pt>
                <c:pt idx="888">
                  <c:v>7.5</c:v>
                </c:pt>
                <c:pt idx="889">
                  <c:v>7.3</c:v>
                </c:pt>
                <c:pt idx="890">
                  <c:v>7.6</c:v>
                </c:pt>
                <c:pt idx="891">
                  <c:v>7.8</c:v>
                </c:pt>
                <c:pt idx="892">
                  <c:v>7.3</c:v>
                </c:pt>
                <c:pt idx="893">
                  <c:v>7.6</c:v>
                </c:pt>
                <c:pt idx="894">
                  <c:v>7.5</c:v>
                </c:pt>
                <c:pt idx="895">
                  <c:v>7.3</c:v>
                </c:pt>
                <c:pt idx="896">
                  <c:v>7.3</c:v>
                </c:pt>
                <c:pt idx="897">
                  <c:v>7.3</c:v>
                </c:pt>
                <c:pt idx="898">
                  <c:v>7.4</c:v>
                </c:pt>
                <c:pt idx="899">
                  <c:v>7.3</c:v>
                </c:pt>
                <c:pt idx="900">
                  <c:v>7.3</c:v>
                </c:pt>
                <c:pt idx="901">
                  <c:v>7.3</c:v>
                </c:pt>
                <c:pt idx="902">
                  <c:v>7.3</c:v>
                </c:pt>
                <c:pt idx="903">
                  <c:v>7.2</c:v>
                </c:pt>
                <c:pt idx="904">
                  <c:v>7.3</c:v>
                </c:pt>
                <c:pt idx="905">
                  <c:v>7.4</c:v>
                </c:pt>
                <c:pt idx="906">
                  <c:v>7.4</c:v>
                </c:pt>
                <c:pt idx="907">
                  <c:v>7.2</c:v>
                </c:pt>
                <c:pt idx="908">
                  <c:v>7.4</c:v>
                </c:pt>
                <c:pt idx="909">
                  <c:v>7.5</c:v>
                </c:pt>
                <c:pt idx="910">
                  <c:v>7.5</c:v>
                </c:pt>
                <c:pt idx="911">
                  <c:v>7.3</c:v>
                </c:pt>
                <c:pt idx="912">
                  <c:v>7.3</c:v>
                </c:pt>
                <c:pt idx="913">
                  <c:v>7.5</c:v>
                </c:pt>
                <c:pt idx="914">
                  <c:v>7</c:v>
                </c:pt>
                <c:pt idx="915">
                  <c:v>7.3</c:v>
                </c:pt>
                <c:pt idx="916">
                  <c:v>7.3</c:v>
                </c:pt>
                <c:pt idx="917">
                  <c:v>7.2</c:v>
                </c:pt>
                <c:pt idx="918">
                  <c:v>7.2</c:v>
                </c:pt>
                <c:pt idx="919">
                  <c:v>7.2</c:v>
                </c:pt>
                <c:pt idx="920">
                  <c:v>7.1</c:v>
                </c:pt>
                <c:pt idx="921">
                  <c:v>6.9</c:v>
                </c:pt>
                <c:pt idx="922">
                  <c:v>6.8</c:v>
                </c:pt>
                <c:pt idx="923">
                  <c:v>6.6</c:v>
                </c:pt>
                <c:pt idx="924">
                  <c:v>6.6</c:v>
                </c:pt>
                <c:pt idx="925">
                  <c:v>6.5</c:v>
                </c:pt>
                <c:pt idx="926">
                  <c:v>6.6</c:v>
                </c:pt>
                <c:pt idx="927">
                  <c:v>6.5</c:v>
                </c:pt>
                <c:pt idx="928">
                  <c:v>6.9</c:v>
                </c:pt>
                <c:pt idx="929">
                  <c:v>6.5</c:v>
                </c:pt>
                <c:pt idx="930">
                  <c:v>6.5</c:v>
                </c:pt>
                <c:pt idx="931">
                  <c:v>6.2</c:v>
                </c:pt>
                <c:pt idx="932">
                  <c:v>6.3</c:v>
                </c:pt>
                <c:pt idx="933">
                  <c:v>6.2</c:v>
                </c:pt>
                <c:pt idx="934">
                  <c:v>6</c:v>
                </c:pt>
                <c:pt idx="935">
                  <c:v>0.5</c:v>
                </c:pt>
                <c:pt idx="936">
                  <c:v>0.5</c:v>
                </c:pt>
                <c:pt idx="937">
                  <c:v>0.5</c:v>
                </c:pt>
                <c:pt idx="938">
                  <c:v>0.5</c:v>
                </c:pt>
                <c:pt idx="939">
                  <c:v>0.5</c:v>
                </c:pt>
                <c:pt idx="940">
                  <c:v>0.5</c:v>
                </c:pt>
                <c:pt idx="941">
                  <c:v>0.5</c:v>
                </c:pt>
                <c:pt idx="942">
                  <c:v>0.5</c:v>
                </c:pt>
                <c:pt idx="943">
                  <c:v>0.5</c:v>
                </c:pt>
                <c:pt idx="944">
                  <c:v>0.5</c:v>
                </c:pt>
                <c:pt idx="945">
                  <c:v>0.5</c:v>
                </c:pt>
                <c:pt idx="946">
                  <c:v>0.5</c:v>
                </c:pt>
                <c:pt idx="947">
                  <c:v>0.5</c:v>
                </c:pt>
                <c:pt idx="948">
                  <c:v>0.5</c:v>
                </c:pt>
                <c:pt idx="949">
                  <c:v>0.5</c:v>
                </c:pt>
                <c:pt idx="950">
                  <c:v>0.5</c:v>
                </c:pt>
                <c:pt idx="951">
                  <c:v>0.5</c:v>
                </c:pt>
                <c:pt idx="952">
                  <c:v>0.5</c:v>
                </c:pt>
                <c:pt idx="953">
                  <c:v>0.5</c:v>
                </c:pt>
                <c:pt idx="954">
                  <c:v>0.5</c:v>
                </c:pt>
                <c:pt idx="955">
                  <c:v>0.5</c:v>
                </c:pt>
                <c:pt idx="956">
                  <c:v>0.5</c:v>
                </c:pt>
                <c:pt idx="957">
                  <c:v>0.5</c:v>
                </c:pt>
                <c:pt idx="958">
                  <c:v>0.5</c:v>
                </c:pt>
                <c:pt idx="959">
                  <c:v>0.5</c:v>
                </c:pt>
                <c:pt idx="960">
                  <c:v>0.5</c:v>
                </c:pt>
                <c:pt idx="961">
                  <c:v>0.5</c:v>
                </c:pt>
                <c:pt idx="962">
                  <c:v>0.5</c:v>
                </c:pt>
                <c:pt idx="963">
                  <c:v>0.5</c:v>
                </c:pt>
                <c:pt idx="964">
                  <c:v>0.5</c:v>
                </c:pt>
                <c:pt idx="965">
                  <c:v>0.5</c:v>
                </c:pt>
                <c:pt idx="966">
                  <c:v>0.5</c:v>
                </c:pt>
                <c:pt idx="967">
                  <c:v>0.5</c:v>
                </c:pt>
                <c:pt idx="968">
                  <c:v>0.5</c:v>
                </c:pt>
                <c:pt idx="969">
                  <c:v>0.5</c:v>
                </c:pt>
                <c:pt idx="970">
                  <c:v>0.5</c:v>
                </c:pt>
                <c:pt idx="971">
                  <c:v>0.5</c:v>
                </c:pt>
                <c:pt idx="972">
                  <c:v>0.5</c:v>
                </c:pt>
                <c:pt idx="973">
                  <c:v>0.5</c:v>
                </c:pt>
                <c:pt idx="974">
                  <c:v>0.5</c:v>
                </c:pt>
                <c:pt idx="975">
                  <c:v>0.5</c:v>
                </c:pt>
                <c:pt idx="976">
                  <c:v>0.5</c:v>
                </c:pt>
                <c:pt idx="977">
                  <c:v>0.5</c:v>
                </c:pt>
                <c:pt idx="978">
                  <c:v>0.5</c:v>
                </c:pt>
                <c:pt idx="979">
                  <c:v>0.5</c:v>
                </c:pt>
                <c:pt idx="980">
                  <c:v>0.5</c:v>
                </c:pt>
                <c:pt idx="981">
                  <c:v>0.5</c:v>
                </c:pt>
                <c:pt idx="982">
                  <c:v>0.5</c:v>
                </c:pt>
                <c:pt idx="983">
                  <c:v>0.5</c:v>
                </c:pt>
                <c:pt idx="984">
                  <c:v>0.5</c:v>
                </c:pt>
                <c:pt idx="985">
                  <c:v>0.5</c:v>
                </c:pt>
                <c:pt idx="986">
                  <c:v>0.5</c:v>
                </c:pt>
                <c:pt idx="987">
                  <c:v>0.5</c:v>
                </c:pt>
                <c:pt idx="988">
                  <c:v>0.5</c:v>
                </c:pt>
                <c:pt idx="989">
                  <c:v>4.5999999999999996</c:v>
                </c:pt>
                <c:pt idx="990">
                  <c:v>4.7</c:v>
                </c:pt>
                <c:pt idx="991">
                  <c:v>5.0999999999999996</c:v>
                </c:pt>
                <c:pt idx="992">
                  <c:v>5.4</c:v>
                </c:pt>
                <c:pt idx="993">
                  <c:v>5.5</c:v>
                </c:pt>
                <c:pt idx="994">
                  <c:v>5.6</c:v>
                </c:pt>
                <c:pt idx="995">
                  <c:v>5.6</c:v>
                </c:pt>
                <c:pt idx="996">
                  <c:v>5.2</c:v>
                </c:pt>
                <c:pt idx="997">
                  <c:v>5.4</c:v>
                </c:pt>
                <c:pt idx="998">
                  <c:v>5.4</c:v>
                </c:pt>
                <c:pt idx="999">
                  <c:v>5.4</c:v>
                </c:pt>
                <c:pt idx="1000">
                  <c:v>5.3</c:v>
                </c:pt>
                <c:pt idx="1001">
                  <c:v>5.4</c:v>
                </c:pt>
                <c:pt idx="1002">
                  <c:v>5.4</c:v>
                </c:pt>
                <c:pt idx="1003">
                  <c:v>5.6</c:v>
                </c:pt>
                <c:pt idx="1004">
                  <c:v>5.4</c:v>
                </c:pt>
                <c:pt idx="1005">
                  <c:v>5.8</c:v>
                </c:pt>
                <c:pt idx="1006">
                  <c:v>5.6</c:v>
                </c:pt>
                <c:pt idx="1007">
                  <c:v>6.2</c:v>
                </c:pt>
                <c:pt idx="1008">
                  <c:v>6.4</c:v>
                </c:pt>
                <c:pt idx="1009">
                  <c:v>6.8</c:v>
                </c:pt>
                <c:pt idx="1010">
                  <c:v>6.7</c:v>
                </c:pt>
                <c:pt idx="1011">
                  <c:v>6.8</c:v>
                </c:pt>
                <c:pt idx="1012">
                  <c:v>7.1</c:v>
                </c:pt>
                <c:pt idx="1013">
                  <c:v>7.3</c:v>
                </c:pt>
                <c:pt idx="1014">
                  <c:v>7.2</c:v>
                </c:pt>
                <c:pt idx="1015">
                  <c:v>7.2</c:v>
                </c:pt>
                <c:pt idx="1016">
                  <c:v>7.2</c:v>
                </c:pt>
                <c:pt idx="1017">
                  <c:v>7.4</c:v>
                </c:pt>
                <c:pt idx="1018">
                  <c:v>7.5</c:v>
                </c:pt>
                <c:pt idx="1019">
                  <c:v>7.7</c:v>
                </c:pt>
                <c:pt idx="1020">
                  <c:v>7.5</c:v>
                </c:pt>
                <c:pt idx="1021">
                  <c:v>7.8</c:v>
                </c:pt>
                <c:pt idx="1022">
                  <c:v>8.0999990000000004</c:v>
                </c:pt>
                <c:pt idx="1023">
                  <c:v>8.0999990000000004</c:v>
                </c:pt>
                <c:pt idx="1024">
                  <c:v>8.7000000000000011</c:v>
                </c:pt>
                <c:pt idx="1025">
                  <c:v>8.8000000000000007</c:v>
                </c:pt>
                <c:pt idx="1026">
                  <c:v>9</c:v>
                </c:pt>
                <c:pt idx="1027">
                  <c:v>9</c:v>
                </c:pt>
                <c:pt idx="1028">
                  <c:v>9</c:v>
                </c:pt>
                <c:pt idx="1029">
                  <c:v>9</c:v>
                </c:pt>
                <c:pt idx="1030">
                  <c:v>9.3000000000000007</c:v>
                </c:pt>
                <c:pt idx="1031">
                  <c:v>9.2000000000000011</c:v>
                </c:pt>
                <c:pt idx="1032">
                  <c:v>9</c:v>
                </c:pt>
                <c:pt idx="1033">
                  <c:v>8.9</c:v>
                </c:pt>
                <c:pt idx="1034">
                  <c:v>9.2000000000000011</c:v>
                </c:pt>
                <c:pt idx="1035">
                  <c:v>9.7000000000000011</c:v>
                </c:pt>
                <c:pt idx="1036">
                  <c:v>8.8000000000000007</c:v>
                </c:pt>
                <c:pt idx="1037">
                  <c:v>8.8000000000000007</c:v>
                </c:pt>
                <c:pt idx="1038">
                  <c:v>8.7000000000000011</c:v>
                </c:pt>
                <c:pt idx="1039">
                  <c:v>8.8000000000000007</c:v>
                </c:pt>
                <c:pt idx="1040">
                  <c:v>8.4</c:v>
                </c:pt>
                <c:pt idx="1041">
                  <c:v>8.5</c:v>
                </c:pt>
                <c:pt idx="1042">
                  <c:v>8.5</c:v>
                </c:pt>
                <c:pt idx="1043">
                  <c:v>8.7000000000000011</c:v>
                </c:pt>
                <c:pt idx="1044">
                  <c:v>9</c:v>
                </c:pt>
                <c:pt idx="1045">
                  <c:v>8.5999990000000004</c:v>
                </c:pt>
                <c:pt idx="1046">
                  <c:v>8.7000000000000011</c:v>
                </c:pt>
                <c:pt idx="1047">
                  <c:v>8.4</c:v>
                </c:pt>
                <c:pt idx="1048">
                  <c:v>8.5</c:v>
                </c:pt>
                <c:pt idx="1049">
                  <c:v>7.7</c:v>
                </c:pt>
                <c:pt idx="1050">
                  <c:v>8.4</c:v>
                </c:pt>
                <c:pt idx="1051">
                  <c:v>8.3000000000000007</c:v>
                </c:pt>
                <c:pt idx="1052">
                  <c:v>8.3000000000000007</c:v>
                </c:pt>
                <c:pt idx="1053">
                  <c:v>8.4</c:v>
                </c:pt>
                <c:pt idx="1054">
                  <c:v>8.0999990000000004</c:v>
                </c:pt>
                <c:pt idx="1055">
                  <c:v>8.0999990000000004</c:v>
                </c:pt>
                <c:pt idx="1056">
                  <c:v>7.9</c:v>
                </c:pt>
                <c:pt idx="1057">
                  <c:v>8.3000000000000007</c:v>
                </c:pt>
                <c:pt idx="1058">
                  <c:v>8.9</c:v>
                </c:pt>
                <c:pt idx="1059">
                  <c:v>8.0999990000000004</c:v>
                </c:pt>
                <c:pt idx="1060">
                  <c:v>8.3000000000000007</c:v>
                </c:pt>
                <c:pt idx="1061">
                  <c:v>8.5999990000000004</c:v>
                </c:pt>
                <c:pt idx="1062">
                  <c:v>8</c:v>
                </c:pt>
                <c:pt idx="1063">
                  <c:v>8.3000000000000007</c:v>
                </c:pt>
                <c:pt idx="1064">
                  <c:v>7.7</c:v>
                </c:pt>
                <c:pt idx="1065">
                  <c:v>7.8</c:v>
                </c:pt>
                <c:pt idx="1066">
                  <c:v>7.5</c:v>
                </c:pt>
                <c:pt idx="1067">
                  <c:v>7.5</c:v>
                </c:pt>
                <c:pt idx="1068">
                  <c:v>7.9</c:v>
                </c:pt>
                <c:pt idx="1069">
                  <c:v>7.8</c:v>
                </c:pt>
                <c:pt idx="1070">
                  <c:v>7.4</c:v>
                </c:pt>
                <c:pt idx="1071">
                  <c:v>7.5</c:v>
                </c:pt>
                <c:pt idx="1072">
                  <c:v>7.3</c:v>
                </c:pt>
                <c:pt idx="1073">
                  <c:v>7</c:v>
                </c:pt>
                <c:pt idx="1074">
                  <c:v>7.9</c:v>
                </c:pt>
                <c:pt idx="1075">
                  <c:v>7.3</c:v>
                </c:pt>
                <c:pt idx="1076">
                  <c:v>7.3</c:v>
                </c:pt>
                <c:pt idx="1077">
                  <c:v>7.1</c:v>
                </c:pt>
                <c:pt idx="1078">
                  <c:v>7.3</c:v>
                </c:pt>
                <c:pt idx="1079">
                  <c:v>0.5</c:v>
                </c:pt>
                <c:pt idx="1080">
                  <c:v>0.5</c:v>
                </c:pt>
                <c:pt idx="1081">
                  <c:v>0.5</c:v>
                </c:pt>
                <c:pt idx="1082">
                  <c:v>0.5</c:v>
                </c:pt>
                <c:pt idx="1083">
                  <c:v>0.5</c:v>
                </c:pt>
                <c:pt idx="1084">
                  <c:v>0.5</c:v>
                </c:pt>
                <c:pt idx="1085">
                  <c:v>0.5</c:v>
                </c:pt>
                <c:pt idx="1086">
                  <c:v>0.5</c:v>
                </c:pt>
                <c:pt idx="1087">
                  <c:v>0.5</c:v>
                </c:pt>
                <c:pt idx="1088">
                  <c:v>0.5</c:v>
                </c:pt>
                <c:pt idx="1089">
                  <c:v>0.5</c:v>
                </c:pt>
                <c:pt idx="1090">
                  <c:v>0.5</c:v>
                </c:pt>
                <c:pt idx="1091">
                  <c:v>0.5</c:v>
                </c:pt>
                <c:pt idx="1092">
                  <c:v>0.5</c:v>
                </c:pt>
                <c:pt idx="1093">
                  <c:v>0.5</c:v>
                </c:pt>
                <c:pt idx="1094">
                  <c:v>0.5</c:v>
                </c:pt>
                <c:pt idx="1095">
                  <c:v>0.5</c:v>
                </c:pt>
                <c:pt idx="1096">
                  <c:v>0.5</c:v>
                </c:pt>
                <c:pt idx="1097">
                  <c:v>0.5</c:v>
                </c:pt>
                <c:pt idx="1098">
                  <c:v>0.5</c:v>
                </c:pt>
                <c:pt idx="1099">
                  <c:v>0.5</c:v>
                </c:pt>
                <c:pt idx="1100">
                  <c:v>0.5</c:v>
                </c:pt>
                <c:pt idx="1101">
                  <c:v>0.5</c:v>
                </c:pt>
                <c:pt idx="1102">
                  <c:v>0.5</c:v>
                </c:pt>
                <c:pt idx="1103">
                  <c:v>0.5</c:v>
                </c:pt>
                <c:pt idx="1104">
                  <c:v>0.5</c:v>
                </c:pt>
                <c:pt idx="1105">
                  <c:v>0.5</c:v>
                </c:pt>
                <c:pt idx="1106">
                  <c:v>0.5</c:v>
                </c:pt>
                <c:pt idx="1107">
                  <c:v>0.5</c:v>
                </c:pt>
                <c:pt idx="1108">
                  <c:v>0.5</c:v>
                </c:pt>
                <c:pt idx="1109">
                  <c:v>0.5</c:v>
                </c:pt>
                <c:pt idx="1110">
                  <c:v>0.5</c:v>
                </c:pt>
                <c:pt idx="1111">
                  <c:v>0.5</c:v>
                </c:pt>
                <c:pt idx="1112">
                  <c:v>0.5</c:v>
                </c:pt>
                <c:pt idx="1113">
                  <c:v>0.5</c:v>
                </c:pt>
                <c:pt idx="1114">
                  <c:v>0.5</c:v>
                </c:pt>
                <c:pt idx="1115">
                  <c:v>0.5</c:v>
                </c:pt>
                <c:pt idx="1116">
                  <c:v>0.5</c:v>
                </c:pt>
                <c:pt idx="1117">
                  <c:v>0.5</c:v>
                </c:pt>
                <c:pt idx="1118">
                  <c:v>0.5</c:v>
                </c:pt>
                <c:pt idx="1119">
                  <c:v>0.5</c:v>
                </c:pt>
                <c:pt idx="1120">
                  <c:v>0.5</c:v>
                </c:pt>
                <c:pt idx="1121">
                  <c:v>0.5</c:v>
                </c:pt>
                <c:pt idx="1122">
                  <c:v>0.5</c:v>
                </c:pt>
                <c:pt idx="1123">
                  <c:v>0.5</c:v>
                </c:pt>
                <c:pt idx="1124">
                  <c:v>0.5</c:v>
                </c:pt>
                <c:pt idx="1125">
                  <c:v>0.5</c:v>
                </c:pt>
                <c:pt idx="1126">
                  <c:v>0.5</c:v>
                </c:pt>
                <c:pt idx="1127">
                  <c:v>0.5</c:v>
                </c:pt>
                <c:pt idx="1128">
                  <c:v>0.5</c:v>
                </c:pt>
                <c:pt idx="1129">
                  <c:v>0.5</c:v>
                </c:pt>
                <c:pt idx="1130">
                  <c:v>0.5</c:v>
                </c:pt>
                <c:pt idx="1131">
                  <c:v>0.5</c:v>
                </c:pt>
                <c:pt idx="1132">
                  <c:v>0.5</c:v>
                </c:pt>
                <c:pt idx="1133">
                  <c:v>6.4</c:v>
                </c:pt>
                <c:pt idx="1134">
                  <c:v>6.3</c:v>
                </c:pt>
                <c:pt idx="1135">
                  <c:v>7.1</c:v>
                </c:pt>
                <c:pt idx="1136">
                  <c:v>7.6</c:v>
                </c:pt>
                <c:pt idx="1137">
                  <c:v>7.8</c:v>
                </c:pt>
                <c:pt idx="1138">
                  <c:v>7.8</c:v>
                </c:pt>
                <c:pt idx="1139">
                  <c:v>8</c:v>
                </c:pt>
                <c:pt idx="1140">
                  <c:v>8</c:v>
                </c:pt>
                <c:pt idx="1141">
                  <c:v>8</c:v>
                </c:pt>
                <c:pt idx="1142">
                  <c:v>8.2000000000000011</c:v>
                </c:pt>
                <c:pt idx="1143">
                  <c:v>8</c:v>
                </c:pt>
                <c:pt idx="1144">
                  <c:v>7.7</c:v>
                </c:pt>
                <c:pt idx="1145">
                  <c:v>7.7</c:v>
                </c:pt>
                <c:pt idx="1146">
                  <c:v>8.0999990000000004</c:v>
                </c:pt>
                <c:pt idx="1147">
                  <c:v>7.6</c:v>
                </c:pt>
                <c:pt idx="1148">
                  <c:v>7.5</c:v>
                </c:pt>
                <c:pt idx="1149">
                  <c:v>8</c:v>
                </c:pt>
                <c:pt idx="1150">
                  <c:v>7.5</c:v>
                </c:pt>
                <c:pt idx="1151">
                  <c:v>8</c:v>
                </c:pt>
                <c:pt idx="1152">
                  <c:v>7.8</c:v>
                </c:pt>
                <c:pt idx="1153">
                  <c:v>8</c:v>
                </c:pt>
                <c:pt idx="1154">
                  <c:v>8</c:v>
                </c:pt>
                <c:pt idx="1155">
                  <c:v>8</c:v>
                </c:pt>
                <c:pt idx="1156">
                  <c:v>7.7</c:v>
                </c:pt>
                <c:pt idx="1157">
                  <c:v>8.2000000000000011</c:v>
                </c:pt>
                <c:pt idx="1158">
                  <c:v>8.5</c:v>
                </c:pt>
                <c:pt idx="1159">
                  <c:v>8.3000000000000007</c:v>
                </c:pt>
                <c:pt idx="1160">
                  <c:v>8.2000000000000011</c:v>
                </c:pt>
                <c:pt idx="1161">
                  <c:v>8.4</c:v>
                </c:pt>
                <c:pt idx="1162">
                  <c:v>8.2000000000000011</c:v>
                </c:pt>
                <c:pt idx="1163">
                  <c:v>8.4</c:v>
                </c:pt>
                <c:pt idx="1164">
                  <c:v>8.7000000000000011</c:v>
                </c:pt>
                <c:pt idx="1165">
                  <c:v>7.8</c:v>
                </c:pt>
                <c:pt idx="1166">
                  <c:v>8.5</c:v>
                </c:pt>
                <c:pt idx="1167">
                  <c:v>8.8000000000000007</c:v>
                </c:pt>
                <c:pt idx="1168">
                  <c:v>9.2000000000000011</c:v>
                </c:pt>
                <c:pt idx="1169">
                  <c:v>8.9</c:v>
                </c:pt>
                <c:pt idx="1170">
                  <c:v>9.4</c:v>
                </c:pt>
                <c:pt idx="1171">
                  <c:v>9.0999990000000004</c:v>
                </c:pt>
                <c:pt idx="1172">
                  <c:v>9</c:v>
                </c:pt>
                <c:pt idx="1173">
                  <c:v>9.2000000000000011</c:v>
                </c:pt>
                <c:pt idx="1174">
                  <c:v>9.5999990000000004</c:v>
                </c:pt>
                <c:pt idx="1175">
                  <c:v>9</c:v>
                </c:pt>
                <c:pt idx="1176">
                  <c:v>8.9</c:v>
                </c:pt>
                <c:pt idx="1177">
                  <c:v>9.2000000000000011</c:v>
                </c:pt>
                <c:pt idx="1178">
                  <c:v>8.8000000000000007</c:v>
                </c:pt>
                <c:pt idx="1179">
                  <c:v>8.9</c:v>
                </c:pt>
                <c:pt idx="1180">
                  <c:v>9</c:v>
                </c:pt>
                <c:pt idx="1181">
                  <c:v>9.0999990000000004</c:v>
                </c:pt>
                <c:pt idx="1182">
                  <c:v>8.9</c:v>
                </c:pt>
                <c:pt idx="1183">
                  <c:v>8.5999990000000004</c:v>
                </c:pt>
                <c:pt idx="1184">
                  <c:v>8.5</c:v>
                </c:pt>
                <c:pt idx="1185">
                  <c:v>9.4</c:v>
                </c:pt>
                <c:pt idx="1186">
                  <c:v>8.7000000000000011</c:v>
                </c:pt>
                <c:pt idx="1187">
                  <c:v>8.8000000000000007</c:v>
                </c:pt>
                <c:pt idx="1188">
                  <c:v>8.8000000000000007</c:v>
                </c:pt>
                <c:pt idx="1189">
                  <c:v>8.5</c:v>
                </c:pt>
                <c:pt idx="1190">
                  <c:v>8.0999990000000004</c:v>
                </c:pt>
                <c:pt idx="1191">
                  <c:v>8.3000000000000007</c:v>
                </c:pt>
                <c:pt idx="1192">
                  <c:v>8</c:v>
                </c:pt>
                <c:pt idx="1193">
                  <c:v>7.6</c:v>
                </c:pt>
                <c:pt idx="1194">
                  <c:v>7.9</c:v>
                </c:pt>
                <c:pt idx="1195">
                  <c:v>8.3000000000000007</c:v>
                </c:pt>
                <c:pt idx="1196">
                  <c:v>8.4</c:v>
                </c:pt>
                <c:pt idx="1197">
                  <c:v>8.0999990000000004</c:v>
                </c:pt>
                <c:pt idx="1198">
                  <c:v>7.5</c:v>
                </c:pt>
                <c:pt idx="1199">
                  <c:v>8</c:v>
                </c:pt>
                <c:pt idx="1200">
                  <c:v>8.0999990000000004</c:v>
                </c:pt>
                <c:pt idx="1201">
                  <c:v>8.4</c:v>
                </c:pt>
                <c:pt idx="1202">
                  <c:v>8.5999990000000004</c:v>
                </c:pt>
                <c:pt idx="1203">
                  <c:v>8.7000000000000011</c:v>
                </c:pt>
                <c:pt idx="1204">
                  <c:v>8.3000000000000007</c:v>
                </c:pt>
                <c:pt idx="1205">
                  <c:v>7.9</c:v>
                </c:pt>
                <c:pt idx="1206">
                  <c:v>8.3000000000000007</c:v>
                </c:pt>
                <c:pt idx="1207">
                  <c:v>7.7</c:v>
                </c:pt>
                <c:pt idx="1208">
                  <c:v>7.8</c:v>
                </c:pt>
                <c:pt idx="1209">
                  <c:v>7.3</c:v>
                </c:pt>
                <c:pt idx="1210">
                  <c:v>7.6</c:v>
                </c:pt>
                <c:pt idx="1211">
                  <c:v>7.3</c:v>
                </c:pt>
                <c:pt idx="1212">
                  <c:v>7.8</c:v>
                </c:pt>
                <c:pt idx="1213">
                  <c:v>7</c:v>
                </c:pt>
                <c:pt idx="1214">
                  <c:v>7.2</c:v>
                </c:pt>
                <c:pt idx="1215">
                  <c:v>7.1</c:v>
                </c:pt>
                <c:pt idx="1216">
                  <c:v>7.1</c:v>
                </c:pt>
                <c:pt idx="1217">
                  <c:v>7.2</c:v>
                </c:pt>
                <c:pt idx="1218">
                  <c:v>6.9</c:v>
                </c:pt>
                <c:pt idx="1219">
                  <c:v>7.1</c:v>
                </c:pt>
                <c:pt idx="1220">
                  <c:v>7.1</c:v>
                </c:pt>
                <c:pt idx="1221">
                  <c:v>7</c:v>
                </c:pt>
                <c:pt idx="1222">
                  <c:v>7.1</c:v>
                </c:pt>
                <c:pt idx="1223">
                  <c:v>0.5</c:v>
                </c:pt>
                <c:pt idx="1224">
                  <c:v>0.5</c:v>
                </c:pt>
                <c:pt idx="1225">
                  <c:v>0.5</c:v>
                </c:pt>
                <c:pt idx="1226">
                  <c:v>0.5</c:v>
                </c:pt>
                <c:pt idx="1227">
                  <c:v>0.5</c:v>
                </c:pt>
                <c:pt idx="1228">
                  <c:v>0.5</c:v>
                </c:pt>
                <c:pt idx="1229">
                  <c:v>0.5</c:v>
                </c:pt>
                <c:pt idx="1230">
                  <c:v>0.5</c:v>
                </c:pt>
                <c:pt idx="1231">
                  <c:v>0.5</c:v>
                </c:pt>
                <c:pt idx="1232">
                  <c:v>0.5</c:v>
                </c:pt>
                <c:pt idx="1233">
                  <c:v>0.5</c:v>
                </c:pt>
                <c:pt idx="1234">
                  <c:v>0.5</c:v>
                </c:pt>
                <c:pt idx="1235">
                  <c:v>0.5</c:v>
                </c:pt>
                <c:pt idx="1236">
                  <c:v>0.5</c:v>
                </c:pt>
                <c:pt idx="1237">
                  <c:v>0.5</c:v>
                </c:pt>
                <c:pt idx="1238">
                  <c:v>0.5</c:v>
                </c:pt>
                <c:pt idx="1239">
                  <c:v>0.5</c:v>
                </c:pt>
                <c:pt idx="1240">
                  <c:v>0.5</c:v>
                </c:pt>
                <c:pt idx="1241">
                  <c:v>0.5</c:v>
                </c:pt>
                <c:pt idx="1242">
                  <c:v>0.5</c:v>
                </c:pt>
                <c:pt idx="1243">
                  <c:v>0.5</c:v>
                </c:pt>
                <c:pt idx="1244">
                  <c:v>0.5</c:v>
                </c:pt>
                <c:pt idx="1245">
                  <c:v>0.5</c:v>
                </c:pt>
                <c:pt idx="1246">
                  <c:v>0.5</c:v>
                </c:pt>
                <c:pt idx="1247">
                  <c:v>0.5</c:v>
                </c:pt>
                <c:pt idx="1248">
                  <c:v>0.5</c:v>
                </c:pt>
                <c:pt idx="1249">
                  <c:v>0.5</c:v>
                </c:pt>
                <c:pt idx="1250">
                  <c:v>0.5</c:v>
                </c:pt>
                <c:pt idx="1251">
                  <c:v>0.5</c:v>
                </c:pt>
                <c:pt idx="1252">
                  <c:v>0.5</c:v>
                </c:pt>
                <c:pt idx="1253">
                  <c:v>0.5</c:v>
                </c:pt>
                <c:pt idx="1254">
                  <c:v>0.5</c:v>
                </c:pt>
                <c:pt idx="1255">
                  <c:v>0.5</c:v>
                </c:pt>
                <c:pt idx="1256">
                  <c:v>0.5</c:v>
                </c:pt>
                <c:pt idx="1257">
                  <c:v>0.5</c:v>
                </c:pt>
                <c:pt idx="1258">
                  <c:v>0.5</c:v>
                </c:pt>
                <c:pt idx="1259">
                  <c:v>0.5</c:v>
                </c:pt>
                <c:pt idx="1260">
                  <c:v>0.5</c:v>
                </c:pt>
                <c:pt idx="1261">
                  <c:v>0.5</c:v>
                </c:pt>
                <c:pt idx="1262">
                  <c:v>0.5</c:v>
                </c:pt>
                <c:pt idx="1263">
                  <c:v>0.5</c:v>
                </c:pt>
                <c:pt idx="1264">
                  <c:v>0.5</c:v>
                </c:pt>
                <c:pt idx="1265">
                  <c:v>0.5</c:v>
                </c:pt>
                <c:pt idx="1266">
                  <c:v>0.5</c:v>
                </c:pt>
                <c:pt idx="1267">
                  <c:v>0.5</c:v>
                </c:pt>
                <c:pt idx="1268">
                  <c:v>0.5</c:v>
                </c:pt>
                <c:pt idx="1269">
                  <c:v>0.5</c:v>
                </c:pt>
                <c:pt idx="1270">
                  <c:v>0.5</c:v>
                </c:pt>
                <c:pt idx="1271">
                  <c:v>0.5</c:v>
                </c:pt>
                <c:pt idx="1272">
                  <c:v>0.5</c:v>
                </c:pt>
                <c:pt idx="1273">
                  <c:v>0.5</c:v>
                </c:pt>
                <c:pt idx="1274">
                  <c:v>0.5</c:v>
                </c:pt>
                <c:pt idx="1275">
                  <c:v>0.5</c:v>
                </c:pt>
                <c:pt idx="1276">
                  <c:v>0.5</c:v>
                </c:pt>
                <c:pt idx="1277">
                  <c:v>5.0999999999999996</c:v>
                </c:pt>
                <c:pt idx="1278">
                  <c:v>5.5</c:v>
                </c:pt>
                <c:pt idx="1279">
                  <c:v>5.7</c:v>
                </c:pt>
                <c:pt idx="1280">
                  <c:v>6.7</c:v>
                </c:pt>
                <c:pt idx="1281">
                  <c:v>6.9</c:v>
                </c:pt>
                <c:pt idx="1282">
                  <c:v>7</c:v>
                </c:pt>
                <c:pt idx="1283">
                  <c:v>7</c:v>
                </c:pt>
                <c:pt idx="1284">
                  <c:v>6.9</c:v>
                </c:pt>
                <c:pt idx="1285">
                  <c:v>6.8</c:v>
                </c:pt>
                <c:pt idx="1286">
                  <c:v>6.8</c:v>
                </c:pt>
                <c:pt idx="1287">
                  <c:v>7.1</c:v>
                </c:pt>
                <c:pt idx="1288">
                  <c:v>6.9</c:v>
                </c:pt>
                <c:pt idx="1289">
                  <c:v>6.9</c:v>
                </c:pt>
                <c:pt idx="1290">
                  <c:v>7</c:v>
                </c:pt>
                <c:pt idx="1291">
                  <c:v>6.7</c:v>
                </c:pt>
                <c:pt idx="1292">
                  <c:v>7</c:v>
                </c:pt>
                <c:pt idx="1293">
                  <c:v>7</c:v>
                </c:pt>
                <c:pt idx="1294">
                  <c:v>7</c:v>
                </c:pt>
                <c:pt idx="1295">
                  <c:v>6.9</c:v>
                </c:pt>
                <c:pt idx="1296">
                  <c:v>7.1</c:v>
                </c:pt>
                <c:pt idx="1297">
                  <c:v>6.9</c:v>
                </c:pt>
                <c:pt idx="1298">
                  <c:v>6.7</c:v>
                </c:pt>
                <c:pt idx="1299">
                  <c:v>7</c:v>
                </c:pt>
                <c:pt idx="1300">
                  <c:v>6.9</c:v>
                </c:pt>
                <c:pt idx="1301">
                  <c:v>7</c:v>
                </c:pt>
                <c:pt idx="1302">
                  <c:v>7</c:v>
                </c:pt>
                <c:pt idx="1303">
                  <c:v>7.1</c:v>
                </c:pt>
                <c:pt idx="1304">
                  <c:v>6.8</c:v>
                </c:pt>
                <c:pt idx="1305">
                  <c:v>6.8</c:v>
                </c:pt>
                <c:pt idx="1306">
                  <c:v>7.1</c:v>
                </c:pt>
                <c:pt idx="1307">
                  <c:v>7.2</c:v>
                </c:pt>
                <c:pt idx="1308">
                  <c:v>7</c:v>
                </c:pt>
                <c:pt idx="1309">
                  <c:v>7.1</c:v>
                </c:pt>
                <c:pt idx="1310">
                  <c:v>7.2</c:v>
                </c:pt>
                <c:pt idx="1311">
                  <c:v>7</c:v>
                </c:pt>
                <c:pt idx="1312">
                  <c:v>7.3</c:v>
                </c:pt>
                <c:pt idx="1313">
                  <c:v>7.3</c:v>
                </c:pt>
                <c:pt idx="1314">
                  <c:v>7.4</c:v>
                </c:pt>
                <c:pt idx="1315">
                  <c:v>7.5</c:v>
                </c:pt>
                <c:pt idx="1316">
                  <c:v>7.6</c:v>
                </c:pt>
                <c:pt idx="1317">
                  <c:v>7.6</c:v>
                </c:pt>
                <c:pt idx="1318">
                  <c:v>7.7</c:v>
                </c:pt>
                <c:pt idx="1319">
                  <c:v>8.0999990000000004</c:v>
                </c:pt>
                <c:pt idx="1320">
                  <c:v>7.5</c:v>
                </c:pt>
                <c:pt idx="1321">
                  <c:v>7.7</c:v>
                </c:pt>
                <c:pt idx="1322">
                  <c:v>7.8</c:v>
                </c:pt>
                <c:pt idx="1323">
                  <c:v>7.8</c:v>
                </c:pt>
                <c:pt idx="1324">
                  <c:v>8</c:v>
                </c:pt>
                <c:pt idx="1325">
                  <c:v>8.3000000000000007</c:v>
                </c:pt>
                <c:pt idx="1326">
                  <c:v>8</c:v>
                </c:pt>
                <c:pt idx="1327">
                  <c:v>7.9</c:v>
                </c:pt>
                <c:pt idx="1328">
                  <c:v>7.7</c:v>
                </c:pt>
                <c:pt idx="1329">
                  <c:v>7.9</c:v>
                </c:pt>
                <c:pt idx="1330">
                  <c:v>8.0999990000000004</c:v>
                </c:pt>
                <c:pt idx="1331">
                  <c:v>7.8</c:v>
                </c:pt>
                <c:pt idx="1332">
                  <c:v>7.9</c:v>
                </c:pt>
                <c:pt idx="1333">
                  <c:v>8</c:v>
                </c:pt>
                <c:pt idx="1334">
                  <c:v>8</c:v>
                </c:pt>
                <c:pt idx="1335">
                  <c:v>7.8</c:v>
                </c:pt>
                <c:pt idx="1336">
                  <c:v>8</c:v>
                </c:pt>
                <c:pt idx="1337">
                  <c:v>7.9</c:v>
                </c:pt>
                <c:pt idx="1338">
                  <c:v>7.9</c:v>
                </c:pt>
                <c:pt idx="1339">
                  <c:v>7.9</c:v>
                </c:pt>
                <c:pt idx="1340">
                  <c:v>7.7</c:v>
                </c:pt>
                <c:pt idx="1341">
                  <c:v>7.7</c:v>
                </c:pt>
                <c:pt idx="1342">
                  <c:v>7.7</c:v>
                </c:pt>
                <c:pt idx="1343">
                  <c:v>7.6</c:v>
                </c:pt>
                <c:pt idx="1344">
                  <c:v>7.6</c:v>
                </c:pt>
                <c:pt idx="1345">
                  <c:v>7.7</c:v>
                </c:pt>
                <c:pt idx="1346">
                  <c:v>7.5</c:v>
                </c:pt>
                <c:pt idx="1347">
                  <c:v>7.5</c:v>
                </c:pt>
                <c:pt idx="1348">
                  <c:v>7.6</c:v>
                </c:pt>
                <c:pt idx="1349">
                  <c:v>7.3</c:v>
                </c:pt>
                <c:pt idx="1350">
                  <c:v>7.1</c:v>
                </c:pt>
                <c:pt idx="1351">
                  <c:v>7.4</c:v>
                </c:pt>
                <c:pt idx="1352">
                  <c:v>7.3</c:v>
                </c:pt>
                <c:pt idx="1353">
                  <c:v>7.1</c:v>
                </c:pt>
                <c:pt idx="1354">
                  <c:v>7.1</c:v>
                </c:pt>
                <c:pt idx="1355">
                  <c:v>7.2</c:v>
                </c:pt>
                <c:pt idx="1356">
                  <c:v>6.9</c:v>
                </c:pt>
                <c:pt idx="1357">
                  <c:v>6.9</c:v>
                </c:pt>
                <c:pt idx="1358">
                  <c:v>6.9</c:v>
                </c:pt>
                <c:pt idx="1359">
                  <c:v>7</c:v>
                </c:pt>
                <c:pt idx="1360">
                  <c:v>7.1</c:v>
                </c:pt>
                <c:pt idx="1361">
                  <c:v>6.9</c:v>
                </c:pt>
                <c:pt idx="1362">
                  <c:v>6.6</c:v>
                </c:pt>
                <c:pt idx="1363">
                  <c:v>6.7</c:v>
                </c:pt>
                <c:pt idx="1364">
                  <c:v>6.3</c:v>
                </c:pt>
                <c:pt idx="1365">
                  <c:v>6.3</c:v>
                </c:pt>
                <c:pt idx="1366">
                  <c:v>6.2</c:v>
                </c:pt>
                <c:pt idx="1367">
                  <c:v>0.5</c:v>
                </c:pt>
                <c:pt idx="1368">
                  <c:v>0.5</c:v>
                </c:pt>
                <c:pt idx="1369">
                  <c:v>0.5</c:v>
                </c:pt>
                <c:pt idx="1370">
                  <c:v>0.5</c:v>
                </c:pt>
                <c:pt idx="1371">
                  <c:v>0.5</c:v>
                </c:pt>
                <c:pt idx="1372">
                  <c:v>0.5</c:v>
                </c:pt>
                <c:pt idx="1373">
                  <c:v>0.5</c:v>
                </c:pt>
                <c:pt idx="1374">
                  <c:v>0.5</c:v>
                </c:pt>
                <c:pt idx="1375">
                  <c:v>0.5</c:v>
                </c:pt>
                <c:pt idx="1376">
                  <c:v>0.5</c:v>
                </c:pt>
                <c:pt idx="1377">
                  <c:v>0.5</c:v>
                </c:pt>
                <c:pt idx="1378">
                  <c:v>0.5</c:v>
                </c:pt>
                <c:pt idx="1379">
                  <c:v>0.5</c:v>
                </c:pt>
                <c:pt idx="1380">
                  <c:v>0.5</c:v>
                </c:pt>
                <c:pt idx="1381">
                  <c:v>0.5</c:v>
                </c:pt>
                <c:pt idx="1382">
                  <c:v>0.5</c:v>
                </c:pt>
                <c:pt idx="1383">
                  <c:v>0.5</c:v>
                </c:pt>
                <c:pt idx="1384">
                  <c:v>0.5</c:v>
                </c:pt>
                <c:pt idx="1385">
                  <c:v>0.5</c:v>
                </c:pt>
                <c:pt idx="1386">
                  <c:v>0.5</c:v>
                </c:pt>
                <c:pt idx="1387">
                  <c:v>0.5</c:v>
                </c:pt>
                <c:pt idx="1388">
                  <c:v>0.5</c:v>
                </c:pt>
                <c:pt idx="1389">
                  <c:v>0.5</c:v>
                </c:pt>
                <c:pt idx="1390">
                  <c:v>0.5</c:v>
                </c:pt>
                <c:pt idx="1391">
                  <c:v>0.5</c:v>
                </c:pt>
                <c:pt idx="1392">
                  <c:v>0.5</c:v>
                </c:pt>
                <c:pt idx="1393">
                  <c:v>0.5</c:v>
                </c:pt>
                <c:pt idx="1394">
                  <c:v>0.5</c:v>
                </c:pt>
                <c:pt idx="1395">
                  <c:v>0.5</c:v>
                </c:pt>
                <c:pt idx="1396">
                  <c:v>0.5</c:v>
                </c:pt>
                <c:pt idx="1397">
                  <c:v>0.5</c:v>
                </c:pt>
                <c:pt idx="1398">
                  <c:v>0.5</c:v>
                </c:pt>
                <c:pt idx="1399">
                  <c:v>0.5</c:v>
                </c:pt>
                <c:pt idx="1400">
                  <c:v>0.5</c:v>
                </c:pt>
                <c:pt idx="1401">
                  <c:v>0.5</c:v>
                </c:pt>
                <c:pt idx="1402">
                  <c:v>0.5</c:v>
                </c:pt>
                <c:pt idx="1403">
                  <c:v>0.5</c:v>
                </c:pt>
                <c:pt idx="1404">
                  <c:v>0.5</c:v>
                </c:pt>
                <c:pt idx="1405">
                  <c:v>0.5</c:v>
                </c:pt>
                <c:pt idx="1406">
                  <c:v>0.5</c:v>
                </c:pt>
                <c:pt idx="1407">
                  <c:v>0.5</c:v>
                </c:pt>
                <c:pt idx="1408">
                  <c:v>0.5</c:v>
                </c:pt>
                <c:pt idx="1409">
                  <c:v>0.5</c:v>
                </c:pt>
                <c:pt idx="1410">
                  <c:v>0.5</c:v>
                </c:pt>
                <c:pt idx="1411">
                  <c:v>0.5</c:v>
                </c:pt>
                <c:pt idx="1412">
                  <c:v>0.5</c:v>
                </c:pt>
                <c:pt idx="1413">
                  <c:v>0.5</c:v>
                </c:pt>
                <c:pt idx="1414">
                  <c:v>0.5</c:v>
                </c:pt>
                <c:pt idx="1415">
                  <c:v>0.5</c:v>
                </c:pt>
                <c:pt idx="1416">
                  <c:v>0.5</c:v>
                </c:pt>
                <c:pt idx="1417">
                  <c:v>0.5</c:v>
                </c:pt>
                <c:pt idx="1418">
                  <c:v>0.5</c:v>
                </c:pt>
                <c:pt idx="1419">
                  <c:v>0.5</c:v>
                </c:pt>
                <c:pt idx="1420">
                  <c:v>0.5</c:v>
                </c:pt>
                <c:pt idx="1421">
                  <c:v>4.8</c:v>
                </c:pt>
                <c:pt idx="1422">
                  <c:v>5</c:v>
                </c:pt>
                <c:pt idx="1423">
                  <c:v>5.3</c:v>
                </c:pt>
                <c:pt idx="1424">
                  <c:v>5.7</c:v>
                </c:pt>
                <c:pt idx="1425">
                  <c:v>6.2</c:v>
                </c:pt>
                <c:pt idx="1426">
                  <c:v>5.7</c:v>
                </c:pt>
                <c:pt idx="1427">
                  <c:v>4.9000000000000004</c:v>
                </c:pt>
                <c:pt idx="1428">
                  <c:v>5.5</c:v>
                </c:pt>
                <c:pt idx="1429">
                  <c:v>5.6</c:v>
                </c:pt>
                <c:pt idx="1430">
                  <c:v>5.3</c:v>
                </c:pt>
                <c:pt idx="1431">
                  <c:v>5.5</c:v>
                </c:pt>
                <c:pt idx="1432">
                  <c:v>5.6</c:v>
                </c:pt>
                <c:pt idx="1433">
                  <c:v>5.5</c:v>
                </c:pt>
                <c:pt idx="1434">
                  <c:v>5.6</c:v>
                </c:pt>
                <c:pt idx="1435">
                  <c:v>5.0999999999999996</c:v>
                </c:pt>
                <c:pt idx="1436">
                  <c:v>5.7</c:v>
                </c:pt>
                <c:pt idx="1437">
                  <c:v>5.0999999999999996</c:v>
                </c:pt>
                <c:pt idx="1438">
                  <c:v>5.4</c:v>
                </c:pt>
                <c:pt idx="1439">
                  <c:v>5.2</c:v>
                </c:pt>
                <c:pt idx="1440">
                  <c:v>5.4</c:v>
                </c:pt>
                <c:pt idx="1441">
                  <c:v>5</c:v>
                </c:pt>
                <c:pt idx="1442">
                  <c:v>5.5</c:v>
                </c:pt>
                <c:pt idx="1443">
                  <c:v>6.1</c:v>
                </c:pt>
                <c:pt idx="1444">
                  <c:v>5.5</c:v>
                </c:pt>
                <c:pt idx="1445">
                  <c:v>5.7</c:v>
                </c:pt>
                <c:pt idx="1446">
                  <c:v>5.7</c:v>
                </c:pt>
                <c:pt idx="1447">
                  <c:v>6.1</c:v>
                </c:pt>
                <c:pt idx="1448">
                  <c:v>5.9</c:v>
                </c:pt>
                <c:pt idx="1449">
                  <c:v>6</c:v>
                </c:pt>
                <c:pt idx="1450">
                  <c:v>6</c:v>
                </c:pt>
                <c:pt idx="1451">
                  <c:v>6.2</c:v>
                </c:pt>
                <c:pt idx="1452">
                  <c:v>6.1</c:v>
                </c:pt>
                <c:pt idx="1453">
                  <c:v>6.6</c:v>
                </c:pt>
                <c:pt idx="1454">
                  <c:v>6.9</c:v>
                </c:pt>
                <c:pt idx="1455">
                  <c:v>6.6</c:v>
                </c:pt>
                <c:pt idx="1456">
                  <c:v>6.8</c:v>
                </c:pt>
                <c:pt idx="1457">
                  <c:v>6.9</c:v>
                </c:pt>
                <c:pt idx="1458">
                  <c:v>7.1</c:v>
                </c:pt>
                <c:pt idx="1459">
                  <c:v>7.8</c:v>
                </c:pt>
                <c:pt idx="1460">
                  <c:v>6.9</c:v>
                </c:pt>
                <c:pt idx="1461">
                  <c:v>7.1</c:v>
                </c:pt>
                <c:pt idx="1462">
                  <c:v>7.3</c:v>
                </c:pt>
                <c:pt idx="1463">
                  <c:v>7.4</c:v>
                </c:pt>
                <c:pt idx="1464">
                  <c:v>7.3</c:v>
                </c:pt>
                <c:pt idx="1465">
                  <c:v>7.6</c:v>
                </c:pt>
                <c:pt idx="1466">
                  <c:v>7.2</c:v>
                </c:pt>
                <c:pt idx="1467">
                  <c:v>7.2</c:v>
                </c:pt>
                <c:pt idx="1468">
                  <c:v>7.3</c:v>
                </c:pt>
                <c:pt idx="1469">
                  <c:v>7.4</c:v>
                </c:pt>
                <c:pt idx="1470">
                  <c:v>7.3</c:v>
                </c:pt>
                <c:pt idx="1471">
                  <c:v>7.7</c:v>
                </c:pt>
                <c:pt idx="1472">
                  <c:v>7.2</c:v>
                </c:pt>
                <c:pt idx="1473">
                  <c:v>7.3</c:v>
                </c:pt>
                <c:pt idx="1474">
                  <c:v>7.4</c:v>
                </c:pt>
                <c:pt idx="1475">
                  <c:v>7.3</c:v>
                </c:pt>
                <c:pt idx="1476">
                  <c:v>7.3</c:v>
                </c:pt>
                <c:pt idx="1477">
                  <c:v>7.4</c:v>
                </c:pt>
                <c:pt idx="1478">
                  <c:v>7.3</c:v>
                </c:pt>
                <c:pt idx="1479">
                  <c:v>7.1</c:v>
                </c:pt>
                <c:pt idx="1480">
                  <c:v>7.2</c:v>
                </c:pt>
                <c:pt idx="1481">
                  <c:v>7.1</c:v>
                </c:pt>
                <c:pt idx="1482">
                  <c:v>6.8</c:v>
                </c:pt>
                <c:pt idx="1483">
                  <c:v>7.3</c:v>
                </c:pt>
                <c:pt idx="1484">
                  <c:v>7.3</c:v>
                </c:pt>
                <c:pt idx="1485">
                  <c:v>7.3</c:v>
                </c:pt>
                <c:pt idx="1486">
                  <c:v>7.4</c:v>
                </c:pt>
                <c:pt idx="1487">
                  <c:v>7.5</c:v>
                </c:pt>
                <c:pt idx="1488">
                  <c:v>7.3</c:v>
                </c:pt>
                <c:pt idx="1489">
                  <c:v>7.1</c:v>
                </c:pt>
                <c:pt idx="1490">
                  <c:v>7.1</c:v>
                </c:pt>
                <c:pt idx="1491">
                  <c:v>7.2</c:v>
                </c:pt>
                <c:pt idx="1492">
                  <c:v>7.2</c:v>
                </c:pt>
                <c:pt idx="1493">
                  <c:v>7</c:v>
                </c:pt>
                <c:pt idx="1494">
                  <c:v>7.1</c:v>
                </c:pt>
                <c:pt idx="1495">
                  <c:v>7.1</c:v>
                </c:pt>
                <c:pt idx="1496">
                  <c:v>7.1</c:v>
                </c:pt>
                <c:pt idx="1497">
                  <c:v>6.9</c:v>
                </c:pt>
                <c:pt idx="1498">
                  <c:v>6.9</c:v>
                </c:pt>
                <c:pt idx="1499">
                  <c:v>6.6</c:v>
                </c:pt>
                <c:pt idx="1500">
                  <c:v>7.4</c:v>
                </c:pt>
                <c:pt idx="1501">
                  <c:v>6.6</c:v>
                </c:pt>
                <c:pt idx="1502">
                  <c:v>6.4</c:v>
                </c:pt>
                <c:pt idx="1503">
                  <c:v>5.9</c:v>
                </c:pt>
                <c:pt idx="1504">
                  <c:v>6.3</c:v>
                </c:pt>
                <c:pt idx="1505">
                  <c:v>6.3</c:v>
                </c:pt>
                <c:pt idx="1506">
                  <c:v>6.6</c:v>
                </c:pt>
                <c:pt idx="1507">
                  <c:v>6.4</c:v>
                </c:pt>
                <c:pt idx="1508">
                  <c:v>6.5</c:v>
                </c:pt>
                <c:pt idx="1509">
                  <c:v>6.5</c:v>
                </c:pt>
                <c:pt idx="1510">
                  <c:v>6.3</c:v>
                </c:pt>
                <c:pt idx="1511">
                  <c:v>0.5</c:v>
                </c:pt>
                <c:pt idx="1512">
                  <c:v>0.5</c:v>
                </c:pt>
                <c:pt idx="1513">
                  <c:v>0.5</c:v>
                </c:pt>
                <c:pt idx="1514">
                  <c:v>0.5</c:v>
                </c:pt>
                <c:pt idx="1515">
                  <c:v>0.5</c:v>
                </c:pt>
                <c:pt idx="1516">
                  <c:v>0.5</c:v>
                </c:pt>
                <c:pt idx="1517">
                  <c:v>0.5</c:v>
                </c:pt>
                <c:pt idx="1518">
                  <c:v>0.5</c:v>
                </c:pt>
                <c:pt idx="1519">
                  <c:v>0.5</c:v>
                </c:pt>
                <c:pt idx="1520">
                  <c:v>0.5</c:v>
                </c:pt>
                <c:pt idx="1521">
                  <c:v>0.5</c:v>
                </c:pt>
                <c:pt idx="1522">
                  <c:v>0.5</c:v>
                </c:pt>
                <c:pt idx="1523">
                  <c:v>0.5</c:v>
                </c:pt>
                <c:pt idx="1524">
                  <c:v>0.5</c:v>
                </c:pt>
                <c:pt idx="1525">
                  <c:v>0.5</c:v>
                </c:pt>
                <c:pt idx="1526">
                  <c:v>0.5</c:v>
                </c:pt>
                <c:pt idx="1527">
                  <c:v>0.5</c:v>
                </c:pt>
                <c:pt idx="1528">
                  <c:v>0.5</c:v>
                </c:pt>
                <c:pt idx="1529">
                  <c:v>0.5</c:v>
                </c:pt>
                <c:pt idx="1530">
                  <c:v>0.5</c:v>
                </c:pt>
                <c:pt idx="1531">
                  <c:v>0.5</c:v>
                </c:pt>
                <c:pt idx="1532">
                  <c:v>0.5</c:v>
                </c:pt>
                <c:pt idx="1533">
                  <c:v>0.5</c:v>
                </c:pt>
                <c:pt idx="1534">
                  <c:v>0.5</c:v>
                </c:pt>
                <c:pt idx="1535">
                  <c:v>0.5</c:v>
                </c:pt>
                <c:pt idx="1536">
                  <c:v>0.5</c:v>
                </c:pt>
                <c:pt idx="1537">
                  <c:v>0.5</c:v>
                </c:pt>
                <c:pt idx="1538">
                  <c:v>0.5</c:v>
                </c:pt>
                <c:pt idx="1539">
                  <c:v>0.5</c:v>
                </c:pt>
                <c:pt idx="1540">
                  <c:v>0.5</c:v>
                </c:pt>
                <c:pt idx="1541">
                  <c:v>0.5</c:v>
                </c:pt>
                <c:pt idx="1542">
                  <c:v>0.5</c:v>
                </c:pt>
                <c:pt idx="1543">
                  <c:v>0.5</c:v>
                </c:pt>
                <c:pt idx="1544">
                  <c:v>0.5</c:v>
                </c:pt>
                <c:pt idx="1545">
                  <c:v>0.5</c:v>
                </c:pt>
                <c:pt idx="1546">
                  <c:v>0.5</c:v>
                </c:pt>
                <c:pt idx="1547">
                  <c:v>0.5</c:v>
                </c:pt>
                <c:pt idx="1548">
                  <c:v>0.5</c:v>
                </c:pt>
                <c:pt idx="1549">
                  <c:v>0.5</c:v>
                </c:pt>
                <c:pt idx="1550">
                  <c:v>0.5</c:v>
                </c:pt>
                <c:pt idx="1551">
                  <c:v>0.5</c:v>
                </c:pt>
                <c:pt idx="1552">
                  <c:v>0.5</c:v>
                </c:pt>
                <c:pt idx="1553">
                  <c:v>0.5</c:v>
                </c:pt>
                <c:pt idx="1554">
                  <c:v>0.5</c:v>
                </c:pt>
                <c:pt idx="1555">
                  <c:v>0.5</c:v>
                </c:pt>
                <c:pt idx="1556">
                  <c:v>0.5</c:v>
                </c:pt>
                <c:pt idx="1557">
                  <c:v>0.5</c:v>
                </c:pt>
                <c:pt idx="1558">
                  <c:v>0.5</c:v>
                </c:pt>
                <c:pt idx="1559">
                  <c:v>0.5</c:v>
                </c:pt>
                <c:pt idx="1560">
                  <c:v>0.5</c:v>
                </c:pt>
                <c:pt idx="1561">
                  <c:v>0.5</c:v>
                </c:pt>
                <c:pt idx="1562">
                  <c:v>0.5</c:v>
                </c:pt>
                <c:pt idx="1563">
                  <c:v>0.5</c:v>
                </c:pt>
                <c:pt idx="1564">
                  <c:v>0.5</c:v>
                </c:pt>
                <c:pt idx="1565">
                  <c:v>0.5</c:v>
                </c:pt>
                <c:pt idx="1566">
                  <c:v>0.5</c:v>
                </c:pt>
                <c:pt idx="1567">
                  <c:v>0.5</c:v>
                </c:pt>
                <c:pt idx="1568">
                  <c:v>0.5</c:v>
                </c:pt>
                <c:pt idx="1569">
                  <c:v>0.5</c:v>
                </c:pt>
                <c:pt idx="1570">
                  <c:v>0.5</c:v>
                </c:pt>
                <c:pt idx="1571">
                  <c:v>4.0999999999999996</c:v>
                </c:pt>
                <c:pt idx="1572">
                  <c:v>4.5</c:v>
                </c:pt>
                <c:pt idx="1573">
                  <c:v>5</c:v>
                </c:pt>
                <c:pt idx="1574">
                  <c:v>5.3</c:v>
                </c:pt>
                <c:pt idx="1575">
                  <c:v>5.4</c:v>
                </c:pt>
                <c:pt idx="1576">
                  <c:v>5.4</c:v>
                </c:pt>
                <c:pt idx="1577">
                  <c:v>5.7</c:v>
                </c:pt>
                <c:pt idx="1578">
                  <c:v>5.7</c:v>
                </c:pt>
                <c:pt idx="1579">
                  <c:v>5.8</c:v>
                </c:pt>
                <c:pt idx="1580">
                  <c:v>5.5</c:v>
                </c:pt>
                <c:pt idx="1581">
                  <c:v>5.4</c:v>
                </c:pt>
                <c:pt idx="1582">
                  <c:v>5.5</c:v>
                </c:pt>
                <c:pt idx="1583">
                  <c:v>5.7</c:v>
                </c:pt>
                <c:pt idx="1584">
                  <c:v>5.8</c:v>
                </c:pt>
                <c:pt idx="1585">
                  <c:v>5.7</c:v>
                </c:pt>
                <c:pt idx="1586">
                  <c:v>5.9</c:v>
                </c:pt>
                <c:pt idx="1587">
                  <c:v>6.1</c:v>
                </c:pt>
                <c:pt idx="1588">
                  <c:v>6</c:v>
                </c:pt>
                <c:pt idx="1589">
                  <c:v>5.7</c:v>
                </c:pt>
                <c:pt idx="1590">
                  <c:v>5.5</c:v>
                </c:pt>
                <c:pt idx="1591">
                  <c:v>5.7</c:v>
                </c:pt>
                <c:pt idx="1592">
                  <c:v>5.6</c:v>
                </c:pt>
                <c:pt idx="1593">
                  <c:v>5.4</c:v>
                </c:pt>
                <c:pt idx="1594">
                  <c:v>5.5</c:v>
                </c:pt>
                <c:pt idx="1595">
                  <c:v>5.4</c:v>
                </c:pt>
                <c:pt idx="1596">
                  <c:v>5.5</c:v>
                </c:pt>
                <c:pt idx="1597">
                  <c:v>5.6</c:v>
                </c:pt>
                <c:pt idx="1598">
                  <c:v>5.6</c:v>
                </c:pt>
                <c:pt idx="1599">
                  <c:v>5.6</c:v>
                </c:pt>
                <c:pt idx="1600">
                  <c:v>5.7</c:v>
                </c:pt>
                <c:pt idx="1601">
                  <c:v>5.6</c:v>
                </c:pt>
                <c:pt idx="1602">
                  <c:v>5.9</c:v>
                </c:pt>
                <c:pt idx="1603">
                  <c:v>6</c:v>
                </c:pt>
                <c:pt idx="1604">
                  <c:v>6</c:v>
                </c:pt>
                <c:pt idx="1605">
                  <c:v>5.7</c:v>
                </c:pt>
                <c:pt idx="1606">
                  <c:v>6.4</c:v>
                </c:pt>
                <c:pt idx="1607">
                  <c:v>6.2</c:v>
                </c:pt>
                <c:pt idx="1608">
                  <c:v>6.2</c:v>
                </c:pt>
                <c:pt idx="1609">
                  <c:v>6.4</c:v>
                </c:pt>
                <c:pt idx="1610">
                  <c:v>6.2</c:v>
                </c:pt>
                <c:pt idx="1611">
                  <c:v>6.5</c:v>
                </c:pt>
                <c:pt idx="1612">
                  <c:v>0.5</c:v>
                </c:pt>
                <c:pt idx="1613">
                  <c:v>0.5</c:v>
                </c:pt>
                <c:pt idx="1614">
                  <c:v>0.5</c:v>
                </c:pt>
                <c:pt idx="1615">
                  <c:v>0.5</c:v>
                </c:pt>
                <c:pt idx="1616">
                  <c:v>0.5</c:v>
                </c:pt>
                <c:pt idx="1617">
                  <c:v>0.5</c:v>
                </c:pt>
                <c:pt idx="1618">
                  <c:v>0.5</c:v>
                </c:pt>
                <c:pt idx="1619">
                  <c:v>0.5</c:v>
                </c:pt>
                <c:pt idx="1620">
                  <c:v>0.5</c:v>
                </c:pt>
                <c:pt idx="1621">
                  <c:v>0.5</c:v>
                </c:pt>
                <c:pt idx="1622">
                  <c:v>0.5</c:v>
                </c:pt>
                <c:pt idx="1623">
                  <c:v>0.5</c:v>
                </c:pt>
                <c:pt idx="1624">
                  <c:v>0.5</c:v>
                </c:pt>
                <c:pt idx="1625">
                  <c:v>0.5</c:v>
                </c:pt>
                <c:pt idx="1626">
                  <c:v>0.5</c:v>
                </c:pt>
                <c:pt idx="1627">
                  <c:v>0.5</c:v>
                </c:pt>
                <c:pt idx="1628">
                  <c:v>0.5</c:v>
                </c:pt>
                <c:pt idx="1629">
                  <c:v>0.5</c:v>
                </c:pt>
                <c:pt idx="1630">
                  <c:v>0.5</c:v>
                </c:pt>
                <c:pt idx="1631">
                  <c:v>0.5</c:v>
                </c:pt>
                <c:pt idx="1632">
                  <c:v>0.5</c:v>
                </c:pt>
                <c:pt idx="1633">
                  <c:v>0.5</c:v>
                </c:pt>
                <c:pt idx="1634">
                  <c:v>0.5</c:v>
                </c:pt>
                <c:pt idx="1635">
                  <c:v>0.5</c:v>
                </c:pt>
                <c:pt idx="1636">
                  <c:v>0.5</c:v>
                </c:pt>
                <c:pt idx="1637">
                  <c:v>0.5</c:v>
                </c:pt>
                <c:pt idx="1638">
                  <c:v>0.5</c:v>
                </c:pt>
                <c:pt idx="1639">
                  <c:v>0.5</c:v>
                </c:pt>
                <c:pt idx="1640">
                  <c:v>0.5</c:v>
                </c:pt>
                <c:pt idx="1641">
                  <c:v>0.5</c:v>
                </c:pt>
                <c:pt idx="1642">
                  <c:v>0.5</c:v>
                </c:pt>
                <c:pt idx="1643">
                  <c:v>0.5</c:v>
                </c:pt>
                <c:pt idx="1644">
                  <c:v>0.5</c:v>
                </c:pt>
                <c:pt idx="1645">
                  <c:v>0.5</c:v>
                </c:pt>
                <c:pt idx="1646">
                  <c:v>0.5</c:v>
                </c:pt>
                <c:pt idx="1647">
                  <c:v>0.5</c:v>
                </c:pt>
                <c:pt idx="1648">
                  <c:v>0.5</c:v>
                </c:pt>
                <c:pt idx="1649">
                  <c:v>0.5</c:v>
                </c:pt>
                <c:pt idx="1650">
                  <c:v>0.5</c:v>
                </c:pt>
                <c:pt idx="1651">
                  <c:v>0.5</c:v>
                </c:pt>
                <c:pt idx="1652">
                  <c:v>0.5</c:v>
                </c:pt>
                <c:pt idx="1653">
                  <c:v>0.5</c:v>
                </c:pt>
                <c:pt idx="1654">
                  <c:v>0.5</c:v>
                </c:pt>
                <c:pt idx="1655">
                  <c:v>0.5</c:v>
                </c:pt>
                <c:pt idx="1656">
                  <c:v>0.5</c:v>
                </c:pt>
                <c:pt idx="1657">
                  <c:v>0.5</c:v>
                </c:pt>
                <c:pt idx="1658">
                  <c:v>0.5</c:v>
                </c:pt>
                <c:pt idx="1659">
                  <c:v>0.5</c:v>
                </c:pt>
                <c:pt idx="1660">
                  <c:v>0.5</c:v>
                </c:pt>
                <c:pt idx="1661">
                  <c:v>0.5</c:v>
                </c:pt>
                <c:pt idx="1662">
                  <c:v>0.5</c:v>
                </c:pt>
                <c:pt idx="1663">
                  <c:v>0.5</c:v>
                </c:pt>
                <c:pt idx="1664">
                  <c:v>0.5</c:v>
                </c:pt>
                <c:pt idx="1665">
                  <c:v>0.5</c:v>
                </c:pt>
                <c:pt idx="1666">
                  <c:v>0.5</c:v>
                </c:pt>
                <c:pt idx="1667">
                  <c:v>0.5</c:v>
                </c:pt>
                <c:pt idx="1668">
                  <c:v>0.5</c:v>
                </c:pt>
                <c:pt idx="1669">
                  <c:v>0.5</c:v>
                </c:pt>
                <c:pt idx="1670">
                  <c:v>0.5</c:v>
                </c:pt>
                <c:pt idx="1671">
                  <c:v>0.5</c:v>
                </c:pt>
                <c:pt idx="1672">
                  <c:v>0.5</c:v>
                </c:pt>
                <c:pt idx="1673">
                  <c:v>0.5</c:v>
                </c:pt>
                <c:pt idx="1674">
                  <c:v>0.5</c:v>
                </c:pt>
                <c:pt idx="1675">
                  <c:v>0.5</c:v>
                </c:pt>
                <c:pt idx="1676">
                  <c:v>0.5</c:v>
                </c:pt>
                <c:pt idx="1677">
                  <c:v>0.5</c:v>
                </c:pt>
                <c:pt idx="1678">
                  <c:v>0.5</c:v>
                </c:pt>
                <c:pt idx="1679">
                  <c:v>0.5</c:v>
                </c:pt>
                <c:pt idx="1680">
                  <c:v>0.5</c:v>
                </c:pt>
                <c:pt idx="1681">
                  <c:v>0.5</c:v>
                </c:pt>
                <c:pt idx="1682">
                  <c:v>0.5</c:v>
                </c:pt>
                <c:pt idx="1683">
                  <c:v>0.5</c:v>
                </c:pt>
                <c:pt idx="1684">
                  <c:v>0.5</c:v>
                </c:pt>
                <c:pt idx="1685">
                  <c:v>0.5</c:v>
                </c:pt>
                <c:pt idx="1686">
                  <c:v>0.5</c:v>
                </c:pt>
                <c:pt idx="1687">
                  <c:v>0.5</c:v>
                </c:pt>
                <c:pt idx="1688">
                  <c:v>0.5</c:v>
                </c:pt>
                <c:pt idx="1689">
                  <c:v>0.5</c:v>
                </c:pt>
                <c:pt idx="1690">
                  <c:v>0.5</c:v>
                </c:pt>
                <c:pt idx="1691">
                  <c:v>0.5</c:v>
                </c:pt>
                <c:pt idx="1692">
                  <c:v>0.5</c:v>
                </c:pt>
                <c:pt idx="1693">
                  <c:v>0.5</c:v>
                </c:pt>
                <c:pt idx="1694">
                  <c:v>0.5</c:v>
                </c:pt>
                <c:pt idx="1695">
                  <c:v>0.5</c:v>
                </c:pt>
                <c:pt idx="1696">
                  <c:v>0.5</c:v>
                </c:pt>
                <c:pt idx="1697">
                  <c:v>0.5</c:v>
                </c:pt>
                <c:pt idx="1698">
                  <c:v>0.5</c:v>
                </c:pt>
                <c:pt idx="1699">
                  <c:v>0.5</c:v>
                </c:pt>
                <c:pt idx="1700">
                  <c:v>0.5</c:v>
                </c:pt>
                <c:pt idx="1701">
                  <c:v>0.5</c:v>
                </c:pt>
                <c:pt idx="1702">
                  <c:v>0.5</c:v>
                </c:pt>
                <c:pt idx="1703">
                  <c:v>0.5</c:v>
                </c:pt>
                <c:pt idx="1704">
                  <c:v>0.5</c:v>
                </c:pt>
                <c:pt idx="1705">
                  <c:v>0.5</c:v>
                </c:pt>
                <c:pt idx="1706">
                  <c:v>0.5</c:v>
                </c:pt>
                <c:pt idx="1707">
                  <c:v>0.5</c:v>
                </c:pt>
                <c:pt idx="1708">
                  <c:v>0.5</c:v>
                </c:pt>
                <c:pt idx="1709">
                  <c:v>0.5</c:v>
                </c:pt>
                <c:pt idx="1710">
                  <c:v>0.5</c:v>
                </c:pt>
                <c:pt idx="1711">
                  <c:v>0.5</c:v>
                </c:pt>
                <c:pt idx="1712">
                  <c:v>0.5</c:v>
                </c:pt>
                <c:pt idx="1713">
                  <c:v>0.5</c:v>
                </c:pt>
                <c:pt idx="1714">
                  <c:v>0.5</c:v>
                </c:pt>
                <c:pt idx="1715">
                  <c:v>0.5</c:v>
                </c:pt>
                <c:pt idx="1716">
                  <c:v>0.5</c:v>
                </c:pt>
                <c:pt idx="1717">
                  <c:v>0.5</c:v>
                </c:pt>
                <c:pt idx="1718">
                  <c:v>0.5</c:v>
                </c:pt>
                <c:pt idx="1719">
                  <c:v>0.5</c:v>
                </c:pt>
                <c:pt idx="1720">
                  <c:v>0.5</c:v>
                </c:pt>
                <c:pt idx="1721">
                  <c:v>0.5</c:v>
                </c:pt>
                <c:pt idx="1722">
                  <c:v>0.5</c:v>
                </c:pt>
                <c:pt idx="1723">
                  <c:v>0.5</c:v>
                </c:pt>
                <c:pt idx="1724">
                  <c:v>0.5</c:v>
                </c:pt>
                <c:pt idx="1725">
                  <c:v>0.5</c:v>
                </c:pt>
                <c:pt idx="1726">
                  <c:v>0.5</c:v>
                </c:pt>
                <c:pt idx="1727">
                  <c:v>0.5</c:v>
                </c:pt>
                <c:pt idx="1728">
                  <c:v>0.5</c:v>
                </c:pt>
                <c:pt idx="1729">
                  <c:v>0.5</c:v>
                </c:pt>
                <c:pt idx="1730">
                  <c:v>0.5</c:v>
                </c:pt>
                <c:pt idx="1731">
                  <c:v>0.5</c:v>
                </c:pt>
                <c:pt idx="1732">
                  <c:v>0.5</c:v>
                </c:pt>
                <c:pt idx="1733">
                  <c:v>0.5</c:v>
                </c:pt>
                <c:pt idx="1734">
                  <c:v>0.5</c:v>
                </c:pt>
                <c:pt idx="1735">
                  <c:v>0.5</c:v>
                </c:pt>
                <c:pt idx="1736">
                  <c:v>0.5</c:v>
                </c:pt>
                <c:pt idx="1737">
                  <c:v>0.5</c:v>
                </c:pt>
                <c:pt idx="1738">
                  <c:v>0.5</c:v>
                </c:pt>
                <c:pt idx="1739">
                  <c:v>0.5</c:v>
                </c:pt>
                <c:pt idx="1740">
                  <c:v>0.5</c:v>
                </c:pt>
                <c:pt idx="1741">
                  <c:v>0.5</c:v>
                </c:pt>
                <c:pt idx="1742">
                  <c:v>0.5</c:v>
                </c:pt>
                <c:pt idx="1743">
                  <c:v>0.5</c:v>
                </c:pt>
                <c:pt idx="1744">
                  <c:v>0.5</c:v>
                </c:pt>
                <c:pt idx="1745">
                  <c:v>0.5</c:v>
                </c:pt>
                <c:pt idx="1746">
                  <c:v>0.5</c:v>
                </c:pt>
                <c:pt idx="1747">
                  <c:v>0.5</c:v>
                </c:pt>
                <c:pt idx="1748">
                  <c:v>0.5</c:v>
                </c:pt>
                <c:pt idx="1749">
                  <c:v>0.5</c:v>
                </c:pt>
                <c:pt idx="1750">
                  <c:v>0.5</c:v>
                </c:pt>
                <c:pt idx="1751">
                  <c:v>0.5</c:v>
                </c:pt>
                <c:pt idx="1752">
                  <c:v>0.5</c:v>
                </c:pt>
                <c:pt idx="1753">
                  <c:v>0.5</c:v>
                </c:pt>
                <c:pt idx="1754">
                  <c:v>0.5</c:v>
                </c:pt>
                <c:pt idx="1755">
                  <c:v>0.5</c:v>
                </c:pt>
                <c:pt idx="1756">
                  <c:v>0.5</c:v>
                </c:pt>
                <c:pt idx="1757">
                  <c:v>0.5</c:v>
                </c:pt>
                <c:pt idx="1758">
                  <c:v>0.5</c:v>
                </c:pt>
                <c:pt idx="1759">
                  <c:v>0.5</c:v>
                </c:pt>
                <c:pt idx="1760">
                  <c:v>0.5</c:v>
                </c:pt>
                <c:pt idx="1761">
                  <c:v>0.5</c:v>
                </c:pt>
                <c:pt idx="1762">
                  <c:v>0.5</c:v>
                </c:pt>
                <c:pt idx="1763">
                  <c:v>0.5</c:v>
                </c:pt>
                <c:pt idx="1764">
                  <c:v>0.5</c:v>
                </c:pt>
                <c:pt idx="1765">
                  <c:v>0.5</c:v>
                </c:pt>
                <c:pt idx="1766">
                  <c:v>0.5</c:v>
                </c:pt>
                <c:pt idx="1767">
                  <c:v>0.5</c:v>
                </c:pt>
                <c:pt idx="1768">
                  <c:v>0.5</c:v>
                </c:pt>
                <c:pt idx="1769">
                  <c:v>0.5</c:v>
                </c:pt>
                <c:pt idx="1770">
                  <c:v>0.5</c:v>
                </c:pt>
                <c:pt idx="1771">
                  <c:v>0.5</c:v>
                </c:pt>
                <c:pt idx="1772">
                  <c:v>0.5</c:v>
                </c:pt>
                <c:pt idx="1773">
                  <c:v>0.5</c:v>
                </c:pt>
                <c:pt idx="1774">
                  <c:v>0.5</c:v>
                </c:pt>
                <c:pt idx="1775">
                  <c:v>0.5</c:v>
                </c:pt>
                <c:pt idx="1776">
                  <c:v>0.5</c:v>
                </c:pt>
                <c:pt idx="1777">
                  <c:v>0.5</c:v>
                </c:pt>
                <c:pt idx="1778">
                  <c:v>0.5</c:v>
                </c:pt>
                <c:pt idx="1779">
                  <c:v>0.5</c:v>
                </c:pt>
                <c:pt idx="1780">
                  <c:v>0.5</c:v>
                </c:pt>
                <c:pt idx="1781">
                  <c:v>0.5</c:v>
                </c:pt>
                <c:pt idx="1782">
                  <c:v>0.5</c:v>
                </c:pt>
                <c:pt idx="1783">
                  <c:v>0.5</c:v>
                </c:pt>
                <c:pt idx="1784">
                  <c:v>0.5</c:v>
                </c:pt>
                <c:pt idx="1785">
                  <c:v>0.5</c:v>
                </c:pt>
                <c:pt idx="1786">
                  <c:v>0.5</c:v>
                </c:pt>
                <c:pt idx="1787">
                  <c:v>0.5</c:v>
                </c:pt>
                <c:pt idx="1788">
                  <c:v>0.5</c:v>
                </c:pt>
                <c:pt idx="1789">
                  <c:v>0.5</c:v>
                </c:pt>
                <c:pt idx="1790">
                  <c:v>0.5</c:v>
                </c:pt>
                <c:pt idx="1791">
                  <c:v>0.5</c:v>
                </c:pt>
                <c:pt idx="1792">
                  <c:v>0.5</c:v>
                </c:pt>
                <c:pt idx="1793">
                  <c:v>0.5</c:v>
                </c:pt>
                <c:pt idx="1794">
                  <c:v>0.5</c:v>
                </c:pt>
                <c:pt idx="1795">
                  <c:v>0.5</c:v>
                </c:pt>
                <c:pt idx="1796">
                  <c:v>0.5</c:v>
                </c:pt>
                <c:pt idx="1797">
                  <c:v>0.5</c:v>
                </c:pt>
                <c:pt idx="1798">
                  <c:v>0.5</c:v>
                </c:pt>
                <c:pt idx="1799">
                  <c:v>0.5</c:v>
                </c:pt>
                <c:pt idx="1800">
                  <c:v>0.5</c:v>
                </c:pt>
                <c:pt idx="1801">
                  <c:v>0.5</c:v>
                </c:pt>
                <c:pt idx="1802">
                  <c:v>0.5</c:v>
                </c:pt>
                <c:pt idx="1803">
                  <c:v>0.5</c:v>
                </c:pt>
                <c:pt idx="1804">
                  <c:v>0.5</c:v>
                </c:pt>
                <c:pt idx="1805">
                  <c:v>0.5</c:v>
                </c:pt>
                <c:pt idx="1806">
                  <c:v>0.5</c:v>
                </c:pt>
                <c:pt idx="1807">
                  <c:v>0.5</c:v>
                </c:pt>
                <c:pt idx="1808">
                  <c:v>0.5</c:v>
                </c:pt>
                <c:pt idx="1809">
                  <c:v>0.5</c:v>
                </c:pt>
                <c:pt idx="1810">
                  <c:v>0.5</c:v>
                </c:pt>
                <c:pt idx="1811">
                  <c:v>0.5</c:v>
                </c:pt>
                <c:pt idx="1812">
                  <c:v>0.5</c:v>
                </c:pt>
                <c:pt idx="1813">
                  <c:v>0.5</c:v>
                </c:pt>
                <c:pt idx="1814">
                  <c:v>0.5</c:v>
                </c:pt>
                <c:pt idx="1815">
                  <c:v>0.5</c:v>
                </c:pt>
                <c:pt idx="1816">
                  <c:v>0.5</c:v>
                </c:pt>
                <c:pt idx="1817">
                  <c:v>0.5</c:v>
                </c:pt>
                <c:pt idx="1818">
                  <c:v>0.5</c:v>
                </c:pt>
                <c:pt idx="1819">
                  <c:v>0.5</c:v>
                </c:pt>
                <c:pt idx="1820">
                  <c:v>0.5</c:v>
                </c:pt>
                <c:pt idx="1821">
                  <c:v>0.5</c:v>
                </c:pt>
                <c:pt idx="1822">
                  <c:v>0.5</c:v>
                </c:pt>
                <c:pt idx="1823">
                  <c:v>0.5</c:v>
                </c:pt>
                <c:pt idx="1824">
                  <c:v>0.5</c:v>
                </c:pt>
                <c:pt idx="1825">
                  <c:v>0.5</c:v>
                </c:pt>
                <c:pt idx="1826">
                  <c:v>0.5</c:v>
                </c:pt>
                <c:pt idx="1827">
                  <c:v>0.5</c:v>
                </c:pt>
                <c:pt idx="1828">
                  <c:v>0.5</c:v>
                </c:pt>
                <c:pt idx="1829">
                  <c:v>0.5</c:v>
                </c:pt>
                <c:pt idx="1830">
                  <c:v>0.5</c:v>
                </c:pt>
                <c:pt idx="1831">
                  <c:v>0.5</c:v>
                </c:pt>
                <c:pt idx="1832">
                  <c:v>0.5</c:v>
                </c:pt>
                <c:pt idx="1833">
                  <c:v>0.5</c:v>
                </c:pt>
                <c:pt idx="1834">
                  <c:v>0.5</c:v>
                </c:pt>
                <c:pt idx="1835">
                  <c:v>0.5</c:v>
                </c:pt>
                <c:pt idx="1836">
                  <c:v>0.5</c:v>
                </c:pt>
                <c:pt idx="1837">
                  <c:v>0.5</c:v>
                </c:pt>
                <c:pt idx="1838">
                  <c:v>0.5</c:v>
                </c:pt>
                <c:pt idx="1839">
                  <c:v>0.5</c:v>
                </c:pt>
                <c:pt idx="1840">
                  <c:v>0.5</c:v>
                </c:pt>
                <c:pt idx="1841">
                  <c:v>0.5</c:v>
                </c:pt>
                <c:pt idx="1842">
                  <c:v>0.5</c:v>
                </c:pt>
                <c:pt idx="1843">
                  <c:v>0.5</c:v>
                </c:pt>
                <c:pt idx="1844">
                  <c:v>0.5</c:v>
                </c:pt>
                <c:pt idx="1845">
                  <c:v>0.5</c:v>
                </c:pt>
                <c:pt idx="1846">
                  <c:v>0.5</c:v>
                </c:pt>
                <c:pt idx="1847">
                  <c:v>5.6</c:v>
                </c:pt>
                <c:pt idx="1848">
                  <c:v>6.4</c:v>
                </c:pt>
                <c:pt idx="1849">
                  <c:v>7.5</c:v>
                </c:pt>
                <c:pt idx="1850">
                  <c:v>8.2000000000000011</c:v>
                </c:pt>
                <c:pt idx="1851">
                  <c:v>8.5999990000000004</c:v>
                </c:pt>
                <c:pt idx="1852">
                  <c:v>9.2000000000000011</c:v>
                </c:pt>
                <c:pt idx="1853">
                  <c:v>10.4</c:v>
                </c:pt>
                <c:pt idx="1854">
                  <c:v>10.7</c:v>
                </c:pt>
                <c:pt idx="1855">
                  <c:v>11.7</c:v>
                </c:pt>
                <c:pt idx="1856">
                  <c:v>12.599999</c:v>
                </c:pt>
                <c:pt idx="1857">
                  <c:v>11.9</c:v>
                </c:pt>
                <c:pt idx="1858">
                  <c:v>11.9</c:v>
                </c:pt>
                <c:pt idx="1859">
                  <c:v>11.7</c:v>
                </c:pt>
                <c:pt idx="1860">
                  <c:v>11.599999</c:v>
                </c:pt>
                <c:pt idx="1861">
                  <c:v>12</c:v>
                </c:pt>
                <c:pt idx="1862">
                  <c:v>11.7</c:v>
                </c:pt>
                <c:pt idx="1863">
                  <c:v>11.599999</c:v>
                </c:pt>
                <c:pt idx="1864">
                  <c:v>11.7</c:v>
                </c:pt>
                <c:pt idx="1865">
                  <c:v>12.099999</c:v>
                </c:pt>
                <c:pt idx="1866">
                  <c:v>12.099999</c:v>
                </c:pt>
                <c:pt idx="1867">
                  <c:v>12.3</c:v>
                </c:pt>
                <c:pt idx="1868">
                  <c:v>11.9</c:v>
                </c:pt>
                <c:pt idx="1869">
                  <c:v>11.7</c:v>
                </c:pt>
                <c:pt idx="1870">
                  <c:v>11.8</c:v>
                </c:pt>
                <c:pt idx="1871">
                  <c:v>12.099999</c:v>
                </c:pt>
                <c:pt idx="1872">
                  <c:v>11.9</c:v>
                </c:pt>
                <c:pt idx="1873">
                  <c:v>12.3</c:v>
                </c:pt>
                <c:pt idx="1874">
                  <c:v>12.099999</c:v>
                </c:pt>
                <c:pt idx="1875">
                  <c:v>12.599999</c:v>
                </c:pt>
                <c:pt idx="1876">
                  <c:v>12.099999</c:v>
                </c:pt>
                <c:pt idx="1877">
                  <c:v>12.3</c:v>
                </c:pt>
                <c:pt idx="1878">
                  <c:v>12.3</c:v>
                </c:pt>
                <c:pt idx="1879">
                  <c:v>12.3</c:v>
                </c:pt>
                <c:pt idx="1880">
                  <c:v>12.599999</c:v>
                </c:pt>
                <c:pt idx="1881">
                  <c:v>12.5</c:v>
                </c:pt>
                <c:pt idx="1882">
                  <c:v>12.3</c:v>
                </c:pt>
                <c:pt idx="1883">
                  <c:v>13</c:v>
                </c:pt>
                <c:pt idx="1884">
                  <c:v>12.5</c:v>
                </c:pt>
                <c:pt idx="1885">
                  <c:v>12.5</c:v>
                </c:pt>
                <c:pt idx="1886">
                  <c:v>12.7</c:v>
                </c:pt>
                <c:pt idx="1887">
                  <c:v>12.7</c:v>
                </c:pt>
                <c:pt idx="1888">
                  <c:v>12.5</c:v>
                </c:pt>
                <c:pt idx="1889">
                  <c:v>12.599999</c:v>
                </c:pt>
                <c:pt idx="1890">
                  <c:v>12.5</c:v>
                </c:pt>
                <c:pt idx="1891">
                  <c:v>12.099999</c:v>
                </c:pt>
                <c:pt idx="1892">
                  <c:v>12.2</c:v>
                </c:pt>
                <c:pt idx="1893">
                  <c:v>12</c:v>
                </c:pt>
                <c:pt idx="1894">
                  <c:v>12.2</c:v>
                </c:pt>
                <c:pt idx="1895">
                  <c:v>11.8</c:v>
                </c:pt>
                <c:pt idx="1896">
                  <c:v>11.599999</c:v>
                </c:pt>
                <c:pt idx="1897">
                  <c:v>11.8</c:v>
                </c:pt>
                <c:pt idx="1898">
                  <c:v>11.4</c:v>
                </c:pt>
                <c:pt idx="1899">
                  <c:v>11.5</c:v>
                </c:pt>
                <c:pt idx="1900">
                  <c:v>11.4</c:v>
                </c:pt>
                <c:pt idx="1901">
                  <c:v>10.8</c:v>
                </c:pt>
                <c:pt idx="1902">
                  <c:v>10.8</c:v>
                </c:pt>
                <c:pt idx="1903">
                  <c:v>10.9</c:v>
                </c:pt>
                <c:pt idx="1904">
                  <c:v>11.2</c:v>
                </c:pt>
                <c:pt idx="1905">
                  <c:v>10.599999</c:v>
                </c:pt>
                <c:pt idx="1906">
                  <c:v>10.599999</c:v>
                </c:pt>
                <c:pt idx="1907">
                  <c:v>10.7</c:v>
                </c:pt>
                <c:pt idx="1908">
                  <c:v>10.8</c:v>
                </c:pt>
                <c:pt idx="1909">
                  <c:v>10.7</c:v>
                </c:pt>
                <c:pt idx="1910">
                  <c:v>10.3</c:v>
                </c:pt>
                <c:pt idx="1911">
                  <c:v>11.2</c:v>
                </c:pt>
                <c:pt idx="1912">
                  <c:v>11.099999</c:v>
                </c:pt>
                <c:pt idx="1913">
                  <c:v>11.2</c:v>
                </c:pt>
                <c:pt idx="1914">
                  <c:v>10.9</c:v>
                </c:pt>
                <c:pt idx="1915">
                  <c:v>11</c:v>
                </c:pt>
                <c:pt idx="1916">
                  <c:v>10.9</c:v>
                </c:pt>
                <c:pt idx="1917">
                  <c:v>11.2</c:v>
                </c:pt>
                <c:pt idx="1918">
                  <c:v>10.200000000000001</c:v>
                </c:pt>
                <c:pt idx="1919">
                  <c:v>10.599999</c:v>
                </c:pt>
                <c:pt idx="1920">
                  <c:v>10.200000000000001</c:v>
                </c:pt>
                <c:pt idx="1921">
                  <c:v>10.3</c:v>
                </c:pt>
                <c:pt idx="1922">
                  <c:v>10.099999</c:v>
                </c:pt>
                <c:pt idx="1923">
                  <c:v>9.9</c:v>
                </c:pt>
                <c:pt idx="1924">
                  <c:v>10.099999</c:v>
                </c:pt>
                <c:pt idx="1925">
                  <c:v>9.9</c:v>
                </c:pt>
                <c:pt idx="1926">
                  <c:v>9.9</c:v>
                </c:pt>
                <c:pt idx="1927">
                  <c:v>10.200000000000001</c:v>
                </c:pt>
                <c:pt idx="1928">
                  <c:v>9.7000000000000011</c:v>
                </c:pt>
                <c:pt idx="1929">
                  <c:v>9.4</c:v>
                </c:pt>
                <c:pt idx="1930">
                  <c:v>9.5999990000000004</c:v>
                </c:pt>
                <c:pt idx="1931">
                  <c:v>8.8000000000000007</c:v>
                </c:pt>
                <c:pt idx="1932">
                  <c:v>9.3000000000000007</c:v>
                </c:pt>
                <c:pt idx="1933">
                  <c:v>9.5</c:v>
                </c:pt>
                <c:pt idx="1934">
                  <c:v>9.4</c:v>
                </c:pt>
                <c:pt idx="1935">
                  <c:v>9.2000000000000011</c:v>
                </c:pt>
                <c:pt idx="1936">
                  <c:v>7.7</c:v>
                </c:pt>
                <c:pt idx="1937">
                  <c:v>0.5</c:v>
                </c:pt>
                <c:pt idx="1938">
                  <c:v>0.5</c:v>
                </c:pt>
                <c:pt idx="1939">
                  <c:v>0.5</c:v>
                </c:pt>
                <c:pt idx="1940">
                  <c:v>0.5</c:v>
                </c:pt>
                <c:pt idx="1941">
                  <c:v>0.5</c:v>
                </c:pt>
                <c:pt idx="1942">
                  <c:v>0.5</c:v>
                </c:pt>
                <c:pt idx="1943">
                  <c:v>0.5</c:v>
                </c:pt>
                <c:pt idx="1944">
                  <c:v>0.5</c:v>
                </c:pt>
                <c:pt idx="1945">
                  <c:v>0.5</c:v>
                </c:pt>
                <c:pt idx="1946">
                  <c:v>0.5</c:v>
                </c:pt>
                <c:pt idx="1947">
                  <c:v>0.5</c:v>
                </c:pt>
                <c:pt idx="1948">
                  <c:v>0.5</c:v>
                </c:pt>
                <c:pt idx="1949">
                  <c:v>0.5</c:v>
                </c:pt>
                <c:pt idx="1950">
                  <c:v>0.5</c:v>
                </c:pt>
                <c:pt idx="1951">
                  <c:v>0.5</c:v>
                </c:pt>
                <c:pt idx="1952">
                  <c:v>0.5</c:v>
                </c:pt>
                <c:pt idx="1953">
                  <c:v>0.5</c:v>
                </c:pt>
                <c:pt idx="1954">
                  <c:v>0.5</c:v>
                </c:pt>
                <c:pt idx="1955">
                  <c:v>0.5</c:v>
                </c:pt>
                <c:pt idx="1956">
                  <c:v>0.5</c:v>
                </c:pt>
                <c:pt idx="1957">
                  <c:v>0.5</c:v>
                </c:pt>
                <c:pt idx="1958">
                  <c:v>0.5</c:v>
                </c:pt>
                <c:pt idx="1959">
                  <c:v>0.5</c:v>
                </c:pt>
                <c:pt idx="1960">
                  <c:v>0.5</c:v>
                </c:pt>
                <c:pt idx="1961">
                  <c:v>0.5</c:v>
                </c:pt>
                <c:pt idx="1962">
                  <c:v>0.5</c:v>
                </c:pt>
                <c:pt idx="1963">
                  <c:v>0.5</c:v>
                </c:pt>
                <c:pt idx="1964">
                  <c:v>0.5</c:v>
                </c:pt>
                <c:pt idx="1965">
                  <c:v>0.5</c:v>
                </c:pt>
                <c:pt idx="1966">
                  <c:v>0.5</c:v>
                </c:pt>
                <c:pt idx="1967">
                  <c:v>0.5</c:v>
                </c:pt>
                <c:pt idx="1968">
                  <c:v>0.5</c:v>
                </c:pt>
                <c:pt idx="1969">
                  <c:v>0.5</c:v>
                </c:pt>
                <c:pt idx="1970">
                  <c:v>0.5</c:v>
                </c:pt>
                <c:pt idx="1971">
                  <c:v>0.5</c:v>
                </c:pt>
                <c:pt idx="1972">
                  <c:v>0.5</c:v>
                </c:pt>
                <c:pt idx="1973">
                  <c:v>0.5</c:v>
                </c:pt>
                <c:pt idx="1974">
                  <c:v>0.5</c:v>
                </c:pt>
                <c:pt idx="1975">
                  <c:v>0.5</c:v>
                </c:pt>
                <c:pt idx="1976">
                  <c:v>0.5</c:v>
                </c:pt>
                <c:pt idx="1977">
                  <c:v>0.5</c:v>
                </c:pt>
                <c:pt idx="1978">
                  <c:v>0.5</c:v>
                </c:pt>
                <c:pt idx="1979">
                  <c:v>0.5</c:v>
                </c:pt>
                <c:pt idx="1980">
                  <c:v>0.5</c:v>
                </c:pt>
                <c:pt idx="1981">
                  <c:v>0.5</c:v>
                </c:pt>
                <c:pt idx="1982">
                  <c:v>0.5</c:v>
                </c:pt>
                <c:pt idx="1983">
                  <c:v>0.5</c:v>
                </c:pt>
                <c:pt idx="1984">
                  <c:v>0.5</c:v>
                </c:pt>
                <c:pt idx="1985">
                  <c:v>0.5</c:v>
                </c:pt>
                <c:pt idx="1986">
                  <c:v>0.5</c:v>
                </c:pt>
                <c:pt idx="1987">
                  <c:v>0.5</c:v>
                </c:pt>
                <c:pt idx="1988">
                  <c:v>0.5</c:v>
                </c:pt>
                <c:pt idx="1989">
                  <c:v>0.5</c:v>
                </c:pt>
                <c:pt idx="1990">
                  <c:v>0.5</c:v>
                </c:pt>
                <c:pt idx="1991">
                  <c:v>6.6</c:v>
                </c:pt>
                <c:pt idx="1992">
                  <c:v>7.2</c:v>
                </c:pt>
                <c:pt idx="1993">
                  <c:v>7.8</c:v>
                </c:pt>
                <c:pt idx="1994">
                  <c:v>8.9</c:v>
                </c:pt>
                <c:pt idx="1995">
                  <c:v>9.2000000000000011</c:v>
                </c:pt>
                <c:pt idx="1996">
                  <c:v>9.8000000000000007</c:v>
                </c:pt>
                <c:pt idx="1997">
                  <c:v>10.200000000000001</c:v>
                </c:pt>
                <c:pt idx="1998">
                  <c:v>9.9</c:v>
                </c:pt>
                <c:pt idx="1999">
                  <c:v>10.099999</c:v>
                </c:pt>
                <c:pt idx="2000">
                  <c:v>9.9</c:v>
                </c:pt>
                <c:pt idx="2001">
                  <c:v>9.9</c:v>
                </c:pt>
                <c:pt idx="2002">
                  <c:v>9.9</c:v>
                </c:pt>
                <c:pt idx="2003">
                  <c:v>9.7000000000000011</c:v>
                </c:pt>
                <c:pt idx="2004">
                  <c:v>9.9</c:v>
                </c:pt>
                <c:pt idx="2005">
                  <c:v>9.3000000000000007</c:v>
                </c:pt>
                <c:pt idx="2006">
                  <c:v>9.5999990000000004</c:v>
                </c:pt>
                <c:pt idx="2007">
                  <c:v>9.7000000000000011</c:v>
                </c:pt>
                <c:pt idx="2008">
                  <c:v>10.200000000000001</c:v>
                </c:pt>
                <c:pt idx="2009">
                  <c:v>9.9</c:v>
                </c:pt>
              </c:numCache>
            </c:numRef>
          </c:yVal>
          <c:smooth val="0"/>
        </c:ser>
        <c:dLbls>
          <c:showLegendKey val="0"/>
          <c:showVal val="0"/>
          <c:showCatName val="0"/>
          <c:showSerName val="0"/>
          <c:showPercent val="0"/>
          <c:showBubbleSize val="0"/>
        </c:dLbls>
        <c:axId val="167043072"/>
        <c:axId val="167044608"/>
      </c:scatterChart>
      <c:valAx>
        <c:axId val="167043072"/>
        <c:scaling>
          <c:orientation val="minMax"/>
          <c:max val="40979"/>
          <c:min val="40972"/>
        </c:scaling>
        <c:delete val="0"/>
        <c:axPos val="b"/>
        <c:numFmt formatCode="m/d/yy\ h:mm;@" sourceLinked="0"/>
        <c:majorTickMark val="out"/>
        <c:minorTickMark val="none"/>
        <c:tickLblPos val="nextTo"/>
        <c:txPr>
          <a:bodyPr rot="-1800000"/>
          <a:lstStyle/>
          <a:p>
            <a:pPr>
              <a:defRPr sz="900"/>
            </a:pPr>
            <a:endParaRPr lang="en-US"/>
          </a:p>
        </c:txPr>
        <c:crossAx val="167044608"/>
        <c:crosses val="autoZero"/>
        <c:crossBetween val="midCat"/>
        <c:majorUnit val="0.25"/>
      </c:valAx>
      <c:valAx>
        <c:axId val="167044608"/>
        <c:scaling>
          <c:orientation val="minMax"/>
          <c:max val="100"/>
        </c:scaling>
        <c:delete val="0"/>
        <c:axPos val="l"/>
        <c:majorGridlines/>
        <c:title>
          <c:tx>
            <c:rich>
              <a:bodyPr rot="-5400000" vert="horz"/>
              <a:lstStyle/>
              <a:p>
                <a:pPr>
                  <a:defRPr/>
                </a:pPr>
                <a:r>
                  <a:rPr lang="en-US" dirty="0"/>
                  <a:t>Fan Speed % or</a:t>
                </a:r>
              </a:p>
              <a:p>
                <a:pPr>
                  <a:defRPr/>
                </a:pPr>
                <a:r>
                  <a:rPr lang="en-US" dirty="0"/>
                  <a:t> Motor Power (kW)</a:t>
                </a:r>
              </a:p>
            </c:rich>
          </c:tx>
          <c:layout/>
          <c:overlay val="0"/>
        </c:title>
        <c:numFmt formatCode="General" sourceLinked="1"/>
        <c:majorTickMark val="out"/>
        <c:minorTickMark val="none"/>
        <c:tickLblPos val="nextTo"/>
        <c:crossAx val="167043072"/>
        <c:crosses val="autoZero"/>
        <c:crossBetween val="midCat"/>
      </c:valAx>
    </c:plotArea>
    <c:legend>
      <c:legendPos val="b"/>
      <c:layout/>
      <c:overlay val="0"/>
      <c:txPr>
        <a:bodyPr/>
        <a:lstStyle/>
        <a:p>
          <a:pPr>
            <a:defRPr sz="900"/>
          </a:pPr>
          <a:endParaRPr lang="en-US"/>
        </a:p>
      </c:txPr>
    </c:legend>
    <c:plotVisOnly val="1"/>
    <c:dispBlanksAs val="gap"/>
    <c:showDLblsOverMax val="0"/>
  </c:chart>
  <c:spPr>
    <a:solidFill>
      <a:schemeClr val="bg1"/>
    </a:solidFill>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0.4042</cdr:x>
      <cdr:y>0.81636</cdr:y>
    </cdr:from>
    <cdr:to>
      <cdr:x>0.61811</cdr:x>
      <cdr:y>0.85648</cdr:y>
    </cdr:to>
    <cdr:sp macro="" textlink="">
      <cdr:nvSpPr>
        <cdr:cNvPr id="5" name="Rectangle 4"/>
        <cdr:cNvSpPr/>
      </cdr:nvSpPr>
      <cdr:spPr>
        <a:xfrm xmlns:a="http://schemas.openxmlformats.org/drawingml/2006/main">
          <a:off x="2933700" y="5038725"/>
          <a:ext cx="1552575" cy="247650"/>
        </a:xfrm>
        <a:prstGeom xmlns:a="http://schemas.openxmlformats.org/drawingml/2006/main" prst="rect">
          <a:avLst/>
        </a:prstGeom>
        <a:solidFill xmlns:a="http://schemas.openxmlformats.org/drawingml/2006/main">
          <a:srgbClr val="9BBB59"/>
        </a:solidFill>
        <a:ln xmlns:a="http://schemas.openxmlformats.org/drawingml/2006/main" w="25400" cap="flat" cmpd="sng" algn="ctr">
          <a:solidFill>
            <a:srgbClr val="9BBB59">
              <a:shade val="50000"/>
            </a:srgbClr>
          </a:solidFill>
          <a:prstDash val="solid"/>
        </a:ln>
        <a:effectLst xmlns:a="http://schemas.openxmlformats.org/drawingml/2006/mai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dirty="0"/>
            <a:t>After Implementation</a:t>
          </a:r>
        </a:p>
      </cdr:txBody>
    </cdr:sp>
  </cdr:relSizeAnchor>
</c:userShapes>
</file>

<file path=ppt/drawings/drawing2.xml><?xml version="1.0" encoding="utf-8"?>
<c:userShapes xmlns:c="http://schemas.openxmlformats.org/drawingml/2006/chart">
  <cdr:relSizeAnchor xmlns:cdr="http://schemas.openxmlformats.org/drawingml/2006/chartDrawing">
    <cdr:from>
      <cdr:x>0.40551</cdr:x>
      <cdr:y>0.64561</cdr:y>
    </cdr:from>
    <cdr:to>
      <cdr:x>0.61942</cdr:x>
      <cdr:y>0.73684</cdr:y>
    </cdr:to>
    <cdr:sp macro="" textlink="">
      <cdr:nvSpPr>
        <cdr:cNvPr id="2" name="Rectangle 1"/>
        <cdr:cNvSpPr/>
      </cdr:nvSpPr>
      <cdr:spPr>
        <a:xfrm xmlns:a="http://schemas.openxmlformats.org/drawingml/2006/main">
          <a:off x="2943225" y="1752599"/>
          <a:ext cx="1552575" cy="247650"/>
        </a:xfrm>
        <a:prstGeom xmlns:a="http://schemas.openxmlformats.org/drawingml/2006/main" prst="rect">
          <a:avLst/>
        </a:prstGeom>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dirty="0"/>
            <a:t>Before Implementation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7DCA556A-9775-4E29-94E6-518231C947A3}" type="datetimeFigureOut">
              <a:rPr lang="en-US" smtClean="0"/>
              <a:pPr/>
              <a:t>5/16/2013</a:t>
            </a:fld>
            <a:endParaRPr lang="en-US" dirty="0"/>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51E1297A-3C56-4B2C-A0CB-CAA147BEFF1A}" type="slidenum">
              <a:rPr lang="en-US" smtClean="0"/>
              <a:pPr/>
              <a:t>‹#›</a:t>
            </a:fld>
            <a:endParaRPr lang="en-US" dirty="0"/>
          </a:p>
        </p:txBody>
      </p:sp>
    </p:spTree>
    <p:extLst>
      <p:ext uri="{BB962C8B-B14F-4D97-AF65-F5344CB8AC3E}">
        <p14:creationId xmlns:p14="http://schemas.microsoft.com/office/powerpoint/2010/main" val="3931724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CFF0E635-0545-4CF1-B9EE-BB9380C219EF}" type="datetimeFigureOut">
              <a:rPr lang="en-US" smtClean="0"/>
              <a:pPr/>
              <a:t>5/16/2013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9442CE3-16BF-4386-BF3E-2A62BAA58DCE}" type="slidenum">
              <a:rPr lang="en-US" smtClean="0"/>
              <a:pPr/>
              <a:t>‹#›</a:t>
            </a:fld>
            <a:endParaRPr lang="en-US" dirty="0"/>
          </a:p>
        </p:txBody>
      </p:sp>
    </p:spTree>
    <p:extLst>
      <p:ext uri="{BB962C8B-B14F-4D97-AF65-F5344CB8AC3E}">
        <p14:creationId xmlns:p14="http://schemas.microsoft.com/office/powerpoint/2010/main" val="4003343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p:spPr>
        <p:txBody>
          <a:bodyPr/>
          <a:lstStyle/>
          <a:p>
            <a:r>
              <a:rPr lang="en-US" dirty="0" smtClean="0"/>
              <a:t>Ratepayer funding means that all ComEd customers contribute to the incentive fund.</a:t>
            </a:r>
          </a:p>
          <a:p>
            <a:r>
              <a:rPr lang="en-US" dirty="0" smtClean="0"/>
              <a:t>Take a look at your ComEd bill. </a:t>
            </a:r>
          </a:p>
          <a:p>
            <a:r>
              <a:rPr lang="en-US" dirty="0" smtClean="0"/>
              <a:t>[click] There is a line that says “Energy Efficiency Program” and shows what your company is contributing.</a:t>
            </a:r>
          </a:p>
          <a:p>
            <a:r>
              <a:rPr lang="en-US" dirty="0" smtClean="0"/>
              <a:t>It’s based on kWh usage.</a:t>
            </a:r>
          </a:p>
          <a:p>
            <a:r>
              <a:rPr lang="en-US" dirty="0" smtClean="0"/>
              <a:t>Since you’re paying into the fund, you should consider energy efficiency projects that will repay you in incentives.</a:t>
            </a:r>
          </a:p>
          <a:p>
            <a:endParaRPr lang="en-US" dirty="0" smtClean="0"/>
          </a:p>
        </p:txBody>
      </p:sp>
      <p:sp>
        <p:nvSpPr>
          <p:cNvPr id="22531" name="Slide Number Placeholder 3"/>
          <p:cNvSpPr>
            <a:spLocks noGrp="1"/>
          </p:cNvSpPr>
          <p:nvPr>
            <p:ph type="sldNum" sz="quarter" idx="5"/>
          </p:nvPr>
        </p:nvSpPr>
        <p:spPr>
          <a:noFill/>
          <a:ln>
            <a:miter lim="800000"/>
            <a:headEnd/>
            <a:tailEnd/>
          </a:ln>
        </p:spPr>
        <p:txBody>
          <a:bodyPr/>
          <a:lstStyle/>
          <a:p>
            <a:fld id="{23660A55-30C5-44E3-824B-67A2B0CF387C}" type="slidenum">
              <a:rPr lang="en-US" smtClean="0"/>
              <a:pPr/>
              <a:t>23</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p:spPr>
        <p:txBody>
          <a:bodyPr/>
          <a:lstStyle/>
          <a:p>
            <a:r>
              <a:rPr lang="en-US" dirty="0" smtClean="0"/>
              <a:t>Ratepayer funding means that all ComEd customers contribute to the incentive fund.</a:t>
            </a:r>
          </a:p>
          <a:p>
            <a:r>
              <a:rPr lang="en-US" dirty="0" smtClean="0"/>
              <a:t>Take a look at your ComEd bill. </a:t>
            </a:r>
          </a:p>
          <a:p>
            <a:r>
              <a:rPr lang="en-US" dirty="0" smtClean="0"/>
              <a:t>[click] There is a line that says “Energy Efficiency Program” and shows what your company is contributing.</a:t>
            </a:r>
          </a:p>
          <a:p>
            <a:r>
              <a:rPr lang="en-US" dirty="0" smtClean="0"/>
              <a:t>It’s based on kWh usage.</a:t>
            </a:r>
          </a:p>
          <a:p>
            <a:r>
              <a:rPr lang="en-US" dirty="0" smtClean="0"/>
              <a:t>Since you’re paying into the fund, you should consider energy efficiency projects that will repay you in incentives.</a:t>
            </a:r>
          </a:p>
          <a:p>
            <a:endParaRPr lang="en-US" dirty="0" smtClean="0"/>
          </a:p>
        </p:txBody>
      </p:sp>
      <p:sp>
        <p:nvSpPr>
          <p:cNvPr id="22531" name="Slide Number Placeholder 3"/>
          <p:cNvSpPr>
            <a:spLocks noGrp="1"/>
          </p:cNvSpPr>
          <p:nvPr>
            <p:ph type="sldNum" sz="quarter" idx="5"/>
          </p:nvPr>
        </p:nvSpPr>
        <p:spPr>
          <a:noFill/>
          <a:ln>
            <a:miter lim="800000"/>
            <a:headEnd/>
            <a:tailEnd/>
          </a:ln>
        </p:spPr>
        <p:txBody>
          <a:bodyPr/>
          <a:lstStyle/>
          <a:p>
            <a:fld id="{23660A55-30C5-44E3-824B-67A2B0CF387C}" type="slidenum">
              <a:rPr lang="en-US" smtClean="0"/>
              <a:pPr/>
              <a:t>24</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6100" y="641349"/>
            <a:ext cx="8046720" cy="952501"/>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546100" y="2133600"/>
            <a:ext cx="8046720" cy="29972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4AE529-3C7B-4716-9001-98E6E1AEE9CB}" type="datetimeFigureOut">
              <a:rPr lang="en-US" smtClean="0"/>
              <a:pPr/>
              <a:t>5/16/2013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solidFill>
                <a:srgbClr val="FFFFFF"/>
              </a:solidFill>
            </a:endParaRPr>
          </a:p>
        </p:txBody>
      </p:sp>
      <p:cxnSp>
        <p:nvCxnSpPr>
          <p:cNvPr id="11" name="Straight Connector 10"/>
          <p:cNvCxnSpPr/>
          <p:nvPr/>
        </p:nvCxnSpPr>
        <p:spPr>
          <a:xfrm>
            <a:off x="546100" y="1879600"/>
            <a:ext cx="8046720" cy="1588"/>
          </a:xfrm>
          <a:prstGeom prst="line">
            <a:avLst/>
          </a:prstGeom>
          <a:ln w="19050">
            <a:solidFill>
              <a:srgbClr val="024572"/>
            </a:solidFill>
          </a:ln>
        </p:spPr>
        <p:style>
          <a:lnRef idx="1">
            <a:schemeClr val="accent1"/>
          </a:lnRef>
          <a:fillRef idx="0">
            <a:schemeClr val="accent1"/>
          </a:fillRef>
          <a:effectRef idx="0">
            <a:schemeClr val="accent1"/>
          </a:effectRef>
          <a:fontRef idx="minor">
            <a:schemeClr val="tx1"/>
          </a:fontRef>
        </p:style>
      </p:cxnSp>
      <p:pic>
        <p:nvPicPr>
          <p:cNvPr id="10" name="Picture 9" descr="Powerpoint Logo.page 2.2009-02-17 w new color stripes.jpg"/>
          <p:cNvPicPr>
            <a:picLocks noChangeAspect="1"/>
          </p:cNvPicPr>
          <p:nvPr/>
        </p:nvPicPr>
        <p:blipFill>
          <a:blip r:embed="rId2" cstate="print"/>
          <a:stretch>
            <a:fillRect/>
          </a:stretch>
        </p:blipFill>
        <p:spPr>
          <a:xfrm>
            <a:off x="0" y="5988627"/>
            <a:ext cx="9144000" cy="748145"/>
          </a:xfrm>
          <a:prstGeom prst="rect">
            <a:avLst/>
          </a:prstGeom>
        </p:spPr>
      </p:pic>
      <p:sp>
        <p:nvSpPr>
          <p:cNvPr id="12" name="TextBox 11"/>
          <p:cNvSpPr txBox="1"/>
          <p:nvPr/>
        </p:nvSpPr>
        <p:spPr>
          <a:xfrm>
            <a:off x="121920" y="5615940"/>
            <a:ext cx="6145530" cy="369332"/>
          </a:xfrm>
          <a:prstGeom prst="rect">
            <a:avLst/>
          </a:prstGeom>
          <a:noFill/>
          <a:ln>
            <a:noFill/>
          </a:ln>
        </p:spPr>
        <p:txBody>
          <a:bodyPr wrap="none" rtlCol="0" anchor="b" anchorCtr="0">
            <a:noAutofit/>
          </a:bodyPr>
          <a:lstStyle/>
          <a:p>
            <a:r>
              <a:rPr lang="en-US" sz="1000" b="1" dirty="0" smtClean="0">
                <a:solidFill>
                  <a:srgbClr val="024572"/>
                </a:solidFill>
              </a:rPr>
              <a:t>Grumman/Butkus Associates	</a:t>
            </a:r>
            <a:r>
              <a:rPr lang="en-US" sz="1000" b="1" i="1" dirty="0" smtClean="0">
                <a:solidFill>
                  <a:srgbClr val="024572"/>
                </a:solidFill>
              </a:rPr>
              <a:t>Energy</a:t>
            </a:r>
            <a:r>
              <a:rPr lang="en-US" sz="1000" b="1" i="1" baseline="0" dirty="0" smtClean="0">
                <a:solidFill>
                  <a:srgbClr val="024572"/>
                </a:solidFill>
              </a:rPr>
              <a:t> Efficiency Consultants and Sustainable Design Engineers</a:t>
            </a:r>
            <a:endParaRPr lang="en-US" sz="1000" b="1" dirty="0">
              <a:solidFill>
                <a:srgbClr val="02457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AE529-3C7B-4716-9001-98E6E1AEE9CB}" type="datetimeFigureOut">
              <a:rPr lang="en-US" smtClean="0"/>
              <a:pPr/>
              <a:t>5/16/2013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98E334-36AA-42B3-8063-1F29CA9D38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AE529-3C7B-4716-9001-98E6E1AEE9CB}" type="datetimeFigureOut">
              <a:rPr lang="en-US" smtClean="0"/>
              <a:pPr/>
              <a:t>5/16/2013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98E334-36AA-42B3-8063-1F29CA9D38F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6410325" y="142875"/>
            <a:ext cx="2619375" cy="1135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13396" y="2055994"/>
            <a:ext cx="4991986" cy="3621792"/>
          </a:xfrm>
        </p:spPr>
        <p:txBody>
          <a:bodyPr tIns="0" anchor="t">
            <a:normAutofit/>
          </a:bodyPr>
          <a:lstStyle>
            <a:lvl1pPr>
              <a:lnSpc>
                <a:spcPts val="4600"/>
              </a:lnSpc>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813396" y="419983"/>
            <a:ext cx="3987204" cy="909088"/>
          </a:xfrm>
        </p:spPr>
        <p:txBody>
          <a:bodyPr>
            <a:normAutofit/>
          </a:bodyPr>
          <a:lstStyle>
            <a:lvl1pPr marL="0" indent="0" algn="l">
              <a:buNone/>
              <a:defRPr sz="18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5AABC15-12A2-4060-9534-81BADBFD44D3}" type="datetime1">
              <a:rPr lang="en-US" smtClean="0"/>
              <a:pPr/>
              <a:t>5/16/2013</a:t>
            </a:fld>
            <a:endParaRPr lang="en-US" dirty="0"/>
          </a:p>
        </p:txBody>
      </p:sp>
      <p:sp>
        <p:nvSpPr>
          <p:cNvPr id="5" name="Footer Placeholder 4"/>
          <p:cNvSpPr>
            <a:spLocks noGrp="1"/>
          </p:cNvSpPr>
          <p:nvPr>
            <p:ph type="ftr" sz="quarter" idx="11"/>
          </p:nvPr>
        </p:nvSpPr>
        <p:spPr/>
        <p:txBody>
          <a:bodyPr/>
          <a:lstStyle/>
          <a:p>
            <a:r>
              <a:rPr lang="en-US" dirty="0" smtClean="0"/>
              <a:t>HHI — Presentation Title Goes Here </a:t>
            </a:r>
            <a:endParaRPr lang="en-US" dirty="0"/>
          </a:p>
        </p:txBody>
      </p:sp>
      <p:sp>
        <p:nvSpPr>
          <p:cNvPr id="6" name="Slide Number Placeholder 5"/>
          <p:cNvSpPr>
            <a:spLocks noGrp="1"/>
          </p:cNvSpPr>
          <p:nvPr>
            <p:ph type="sldNum" sz="quarter" idx="12"/>
          </p:nvPr>
        </p:nvSpPr>
        <p:spPr/>
        <p:txBody>
          <a:bodyPr/>
          <a:lstStyle/>
          <a:p>
            <a:fld id="{C413704F-34DC-45BF-820D-3EFED5E35270}" type="slidenum">
              <a:rPr lang="en-US" smtClean="0"/>
              <a:pPr/>
              <a:t>‹#›</a:t>
            </a:fld>
            <a:endParaRPr lang="en-US" dirty="0"/>
          </a:p>
        </p:txBody>
      </p:sp>
      <p:sp>
        <p:nvSpPr>
          <p:cNvPr id="8" name="Text Placeholder 7"/>
          <p:cNvSpPr>
            <a:spLocks noGrp="1"/>
          </p:cNvSpPr>
          <p:nvPr>
            <p:ph type="body" sz="quarter" idx="13"/>
          </p:nvPr>
        </p:nvSpPr>
        <p:spPr>
          <a:xfrm>
            <a:off x="813396" y="180015"/>
            <a:ext cx="3986213" cy="305760"/>
          </a:xfrm>
        </p:spPr>
        <p:txBody>
          <a:bodyPr anchor="t">
            <a:noAutofit/>
          </a:bodyPr>
          <a:lstStyle>
            <a:lvl1pPr>
              <a:defRPr sz="1800">
                <a:solidFill>
                  <a:srgbClr val="F9A61A"/>
                </a:solidFill>
              </a:defRPr>
            </a:lvl1pPr>
          </a:lstStyle>
          <a:p>
            <a:pPr lvl="0"/>
            <a:r>
              <a:rPr lang="en-US" dirty="0" smtClean="0"/>
              <a:t>Click to edit Master text styles</a:t>
            </a:r>
          </a:p>
        </p:txBody>
      </p:sp>
    </p:spTree>
    <p:extLst>
      <p:ext uri="{BB962C8B-B14F-4D97-AF65-F5344CB8AC3E}">
        <p14:creationId xmlns:p14="http://schemas.microsoft.com/office/powerpoint/2010/main" val="12404478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TextBox 8"/>
          <p:cNvSpPr txBox="1"/>
          <p:nvPr userDrawn="1"/>
        </p:nvSpPr>
        <p:spPr>
          <a:xfrm>
            <a:off x="1828800" y="6096000"/>
            <a:ext cx="4427109" cy="646331"/>
          </a:xfrm>
          <a:prstGeom prst="rect">
            <a:avLst/>
          </a:prstGeom>
          <a:noFill/>
        </p:spPr>
        <p:txBody>
          <a:bodyPr wrap="none" rtlCol="0">
            <a:spAutoFit/>
          </a:bodyPr>
          <a:lstStyle/>
          <a:p>
            <a:r>
              <a:rPr lang="en-US" dirty="0" smtClean="0"/>
              <a:t>Grumman/Butkus Associates</a:t>
            </a:r>
          </a:p>
          <a:p>
            <a:r>
              <a:rPr lang="en-US" dirty="0" smtClean="0"/>
              <a:t>Energy Consultants and Design Engineers</a:t>
            </a:r>
            <a:endParaRPr lang="en-US" dirty="0"/>
          </a:p>
        </p:txBody>
      </p:sp>
      <p:sp>
        <p:nvSpPr>
          <p:cNvPr id="3079" name="Rectangle 7"/>
          <p:cNvSpPr>
            <a:spLocks noGrp="1" noChangeArrowheads="1"/>
          </p:cNvSpPr>
          <p:nvPr>
            <p:ph type="ctrTitle" sz="quarter"/>
          </p:nvPr>
        </p:nvSpPr>
        <p:spPr>
          <a:xfrm>
            <a:off x="1828800" y="2173288"/>
            <a:ext cx="4954588" cy="1219200"/>
          </a:xfrm>
        </p:spPr>
        <p:txBody>
          <a:bodyPr/>
          <a:lstStyle>
            <a:lvl1pPr>
              <a:defRPr sz="4000"/>
            </a:lvl1pPr>
          </a:lstStyle>
          <a:p>
            <a:r>
              <a:rPr lang="en-US" smtClean="0"/>
              <a:t>Click to edit Master title style</a:t>
            </a:r>
            <a:endParaRPr lang="en-US" dirty="0"/>
          </a:p>
        </p:txBody>
      </p:sp>
      <p:sp>
        <p:nvSpPr>
          <p:cNvPr id="3080" name="Rectangle 8"/>
          <p:cNvSpPr>
            <a:spLocks noGrp="1" noChangeArrowheads="1"/>
          </p:cNvSpPr>
          <p:nvPr>
            <p:ph type="subTitle" sz="quarter" idx="1"/>
          </p:nvPr>
        </p:nvSpPr>
        <p:spPr>
          <a:xfrm>
            <a:off x="1828800" y="3429000"/>
            <a:ext cx="4953000" cy="990600"/>
          </a:xfrm>
        </p:spPr>
        <p:txBody>
          <a:bodyPr/>
          <a:lstStyle>
            <a:lvl1pPr marL="0" indent="0">
              <a:buFontTx/>
              <a:buNone/>
              <a:defRPr sz="2800"/>
            </a:lvl1pPr>
          </a:lstStyle>
          <a:p>
            <a:r>
              <a:rPr lang="en-US" smtClean="0"/>
              <a:t>Click to edit Master subtitle style</a:t>
            </a:r>
            <a:endParaRPr lang="en-US" dirty="0"/>
          </a:p>
        </p:txBody>
      </p:sp>
      <p:sp>
        <p:nvSpPr>
          <p:cNvPr id="3081" name="Rectangle 9"/>
          <p:cNvSpPr>
            <a:spLocks noGrp="1" noChangeArrowheads="1"/>
          </p:cNvSpPr>
          <p:nvPr>
            <p:ph type="dt" sz="quarter" idx="2"/>
          </p:nvPr>
        </p:nvSpPr>
        <p:spPr/>
        <p:txBody>
          <a:bodyPr/>
          <a:lstStyle>
            <a:lvl1pPr>
              <a:defRPr/>
            </a:lvl1pPr>
          </a:lstStyle>
          <a:p>
            <a:fld id="{5E4AE529-3C7B-4716-9001-98E6E1AEE9CB}" type="datetimeFigureOut">
              <a:rPr lang="en-US" smtClean="0"/>
              <a:pPr/>
              <a:t>5/16/2013</a:t>
            </a:fld>
            <a:endParaRPr lang="en-US" dirty="0"/>
          </a:p>
        </p:txBody>
      </p:sp>
      <p:sp>
        <p:nvSpPr>
          <p:cNvPr id="3083" name="Rectangle 11"/>
          <p:cNvSpPr>
            <a:spLocks noGrp="1" noChangeArrowheads="1"/>
          </p:cNvSpPr>
          <p:nvPr>
            <p:ph type="sldNum" sz="quarter" idx="4"/>
          </p:nvPr>
        </p:nvSpPr>
        <p:spPr>
          <a:xfrm>
            <a:off x="5410200" y="6324600"/>
            <a:ext cx="1905000" cy="379413"/>
          </a:xfrm>
          <a:prstGeom prst="rect">
            <a:avLst/>
          </a:prstGeom>
        </p:spPr>
        <p:txBody>
          <a:bodyPr/>
          <a:lstStyle>
            <a:lvl1pPr>
              <a:defRPr/>
            </a:lvl1pPr>
          </a:lstStyle>
          <a:p>
            <a:fld id="{FF98E334-36AA-42B3-8063-1F29CA9D38F2}"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701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4495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4AE529-3C7B-4716-9001-98E6E1AEE9CB}" type="datetimeFigureOut">
              <a:rPr lang="en-US" smtClean="0"/>
              <a:pPr/>
              <a:t>5/16/2013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4AE529-3C7B-4716-9001-98E6E1AEE9CB}" type="datetimeFigureOut">
              <a:rPr lang="en-US" smtClean="0"/>
              <a:pPr/>
              <a:t>5/16/2013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4AE529-3C7B-4716-9001-98E6E1AEE9CB}" type="datetimeFigureOut">
              <a:rPr lang="en-US" smtClean="0"/>
              <a:pPr/>
              <a:t>5/16/2013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47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7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75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4AE529-3C7B-4716-9001-98E6E1AEE9CB}" type="datetimeFigureOut">
              <a:rPr lang="en-US" smtClean="0"/>
              <a:pPr/>
              <a:t>5/16/2013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4AE529-3C7B-4716-9001-98E6E1AEE9CB}" type="datetimeFigureOut">
              <a:rPr lang="en-US" smtClean="0"/>
              <a:pPr/>
              <a:t>5/16/2013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98E334-36AA-42B3-8063-1F29CA9D38F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AE529-3C7B-4716-9001-98E6E1AEE9CB}" type="datetimeFigureOut">
              <a:rPr lang="en-US" smtClean="0"/>
              <a:pPr/>
              <a:t>5/16/2013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98E334-36AA-42B3-8063-1F29CA9D38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524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144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AE529-3C7B-4716-9001-98E6E1AEE9CB}" type="datetimeFigureOut">
              <a:rPr lang="en-US" smtClean="0"/>
              <a:pPr/>
              <a:t>5/16/2013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98E334-36AA-42B3-8063-1F29CA9D38F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688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381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1355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AE529-3C7B-4716-9001-98E6E1AEE9CB}" type="datetimeFigureOut">
              <a:rPr lang="en-US" smtClean="0"/>
              <a:pPr/>
              <a:t>5/16/2013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98E334-36AA-42B3-8063-1F29CA9D38F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AE529-3C7B-4716-9001-98E6E1AEE9CB}" type="datetimeFigureOut">
              <a:rPr lang="en-US" smtClean="0"/>
              <a:pPr/>
              <a:t>5/16/2013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BC35B-A44B-4119-B8DA-DE9E3DFADA20}" type="slidenum">
              <a:rPr kumimoji="0" lang="en-US" smtClean="0"/>
              <a:pPr/>
              <a:t>‹#›</a:t>
            </a:fld>
            <a:endParaRPr kumimoji="0" lang="en-US" sz="1000" b="0" dirty="0">
              <a:solidFill>
                <a:schemeClr val="tx1"/>
              </a:solidFill>
            </a:endParaRPr>
          </a:p>
        </p:txBody>
      </p:sp>
      <p:pic>
        <p:nvPicPr>
          <p:cNvPr id="9" name="Picture 8" descr="Powerpoint Logo.pg 2.2009-02-17.jpg"/>
          <p:cNvPicPr>
            <a:picLocks noChangeAspect="1"/>
          </p:cNvPicPr>
          <p:nvPr/>
        </p:nvPicPr>
        <p:blipFill>
          <a:blip r:embed="rId16" cstate="print"/>
          <a:stretch>
            <a:fillRect/>
          </a:stretch>
        </p:blipFill>
        <p:spPr>
          <a:xfrm>
            <a:off x="3" y="6021185"/>
            <a:ext cx="9143994" cy="748145"/>
          </a:xfrm>
          <a:prstGeom prst="rect">
            <a:avLst/>
          </a:prstGeom>
        </p:spPr>
      </p:pic>
      <p:cxnSp>
        <p:nvCxnSpPr>
          <p:cNvPr id="8" name="Straight Connector 7"/>
          <p:cNvCxnSpPr/>
          <p:nvPr/>
        </p:nvCxnSpPr>
        <p:spPr>
          <a:xfrm>
            <a:off x="457200" y="1374775"/>
            <a:ext cx="8229600" cy="1588"/>
          </a:xfrm>
          <a:prstGeom prst="line">
            <a:avLst/>
          </a:prstGeom>
          <a:ln w="19050">
            <a:solidFill>
              <a:srgbClr val="02457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673" r:id="rId13"/>
    <p:sldLayoutId id="2147483734" r:id="rId14"/>
  </p:sldLayoutIdLst>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28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24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mailto:jvillani@grummanbutkus.com" TargetMode="Externa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876299"/>
            <a:ext cx="8686800" cy="952501"/>
          </a:xfrm>
        </p:spPr>
        <p:txBody>
          <a:bodyPr>
            <a:noAutofit/>
          </a:bodyPr>
          <a:lstStyle/>
          <a:p>
            <a:r>
              <a:rPr lang="en-US" dirty="0" smtClean="0"/>
              <a:t>Healthcare Retro-commissioning </a:t>
            </a:r>
            <a:br>
              <a:rPr lang="en-US" dirty="0" smtClean="0"/>
            </a:br>
            <a:r>
              <a:rPr lang="en-US" dirty="0" smtClean="0"/>
              <a:t>Real world problems - real world results</a:t>
            </a:r>
            <a:endParaRPr lang="en-US" dirty="0"/>
          </a:p>
        </p:txBody>
      </p:sp>
      <p:sp>
        <p:nvSpPr>
          <p:cNvPr id="6" name="Text Placeholder 5"/>
          <p:cNvSpPr>
            <a:spLocks noGrp="1"/>
          </p:cNvSpPr>
          <p:nvPr>
            <p:ph type="subTitle" idx="1"/>
          </p:nvPr>
        </p:nvSpPr>
        <p:spPr/>
        <p:txBody>
          <a:bodyPr>
            <a:normAutofit/>
          </a:bodyPr>
          <a:lstStyle/>
          <a:p>
            <a:r>
              <a:rPr lang="en-US" sz="1600" dirty="0" smtClean="0"/>
              <a:t>By: John D. Villani, </a:t>
            </a:r>
            <a:r>
              <a:rPr lang="en-US" sz="1600" dirty="0"/>
              <a:t>P.E., LEED AP, QCxP, CEM, GBE</a:t>
            </a:r>
          </a:p>
        </p:txBody>
      </p:sp>
      <p:pic>
        <p:nvPicPr>
          <p:cNvPr id="5" name="Picture 2" descr="C:\Users\jdv\Desktop\Sarah Hospita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798" b="14901"/>
          <a:stretch/>
        </p:blipFill>
        <p:spPr bwMode="auto">
          <a:xfrm>
            <a:off x="3009900" y="2514600"/>
            <a:ext cx="3124200" cy="317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08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533400"/>
          </a:xfrm>
        </p:spPr>
        <p:txBody>
          <a:bodyPr>
            <a:normAutofit fontScale="90000"/>
          </a:bodyPr>
          <a:lstStyle/>
          <a:p>
            <a:r>
              <a:rPr lang="en-US" dirty="0"/>
              <a:t>New Construction RCx</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635" y="685800"/>
            <a:ext cx="7980730" cy="5384800"/>
          </a:xfrm>
          <a:prstGeom prst="rect">
            <a:avLst/>
          </a:prstGeom>
        </p:spPr>
      </p:pic>
      <p:sp>
        <p:nvSpPr>
          <p:cNvPr id="5" name="Rectangle 4"/>
          <p:cNvSpPr/>
          <p:nvPr/>
        </p:nvSpPr>
        <p:spPr bwMode="auto">
          <a:xfrm>
            <a:off x="541867" y="5410200"/>
            <a:ext cx="2125133" cy="3048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 name="TextBox 5"/>
          <p:cNvSpPr txBox="1"/>
          <p:nvPr/>
        </p:nvSpPr>
        <p:spPr>
          <a:xfrm>
            <a:off x="698500" y="6070600"/>
            <a:ext cx="7747000" cy="738664"/>
          </a:xfrm>
          <a:prstGeom prst="rect">
            <a:avLst/>
          </a:prstGeom>
          <a:solidFill>
            <a:schemeClr val="bg1"/>
          </a:solidFill>
          <a:ln w="15875">
            <a:solidFill>
              <a:srgbClr val="FF0000"/>
            </a:solidFill>
          </a:ln>
        </p:spPr>
        <p:txBody>
          <a:bodyPr wrap="square" rtlCol="0">
            <a:spAutoFit/>
          </a:bodyPr>
          <a:lstStyle/>
          <a:p>
            <a:r>
              <a:rPr lang="en-US" sz="1400" dirty="0" smtClean="0">
                <a:latin typeface="Arial" pitchFamily="34" charset="0"/>
                <a:cs typeface="Arial" pitchFamily="34" charset="0"/>
              </a:rPr>
              <a:t>CW setpoint is very low, originally forcing all three CT’s on, which caused CW flow to be below minimum on each tower, reprogrammed to only allow two towers to operate with one chiller, but still have unequal loading.  Problem with controls programming.</a:t>
            </a:r>
            <a:endParaRPr lang="en-US" sz="1400" dirty="0">
              <a:latin typeface="Arial" pitchFamily="34" charset="0"/>
              <a:cs typeface="Arial" pitchFamily="34" charset="0"/>
            </a:endParaRPr>
          </a:p>
        </p:txBody>
      </p:sp>
      <p:sp>
        <p:nvSpPr>
          <p:cNvPr id="7" name="Rectangle 6"/>
          <p:cNvSpPr/>
          <p:nvPr/>
        </p:nvSpPr>
        <p:spPr bwMode="auto">
          <a:xfrm>
            <a:off x="2133600" y="1600200"/>
            <a:ext cx="838200" cy="37871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Rectangle 7"/>
          <p:cNvSpPr/>
          <p:nvPr/>
        </p:nvSpPr>
        <p:spPr bwMode="auto">
          <a:xfrm>
            <a:off x="4495800" y="1608667"/>
            <a:ext cx="838200" cy="37024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8841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Operating Rooms RCx</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06" y="2667000"/>
            <a:ext cx="4449883" cy="3337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667000"/>
            <a:ext cx="4449884" cy="3337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idx="1"/>
          </p:nvPr>
        </p:nvSpPr>
        <p:spPr>
          <a:xfrm>
            <a:off x="457200" y="1447801"/>
            <a:ext cx="8382000" cy="4495799"/>
          </a:xfrm>
        </p:spPr>
        <p:txBody>
          <a:bodyPr/>
          <a:lstStyle/>
          <a:p>
            <a:r>
              <a:rPr lang="en-US" dirty="0" smtClean="0"/>
              <a:t>4 Operating Room AHUs each serving 3 ORs</a:t>
            </a:r>
          </a:p>
          <a:p>
            <a:r>
              <a:rPr lang="en-US" dirty="0" smtClean="0"/>
              <a:t>Each AHU has supply and return fans with VFDs</a:t>
            </a:r>
            <a:endParaRPr lang="en-US" dirty="0"/>
          </a:p>
          <a:p>
            <a:endParaRPr lang="en-US" dirty="0"/>
          </a:p>
        </p:txBody>
      </p:sp>
    </p:spTree>
    <p:extLst>
      <p:ext uri="{BB962C8B-B14F-4D97-AF65-F5344CB8AC3E}">
        <p14:creationId xmlns:p14="http://schemas.microsoft.com/office/powerpoint/2010/main" val="3122133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Operating Rooms RCx</a:t>
            </a:r>
          </a:p>
        </p:txBody>
      </p:sp>
      <p:pic>
        <p:nvPicPr>
          <p:cNvPr id="4" name="Picture 2" descr="P:\10Projects\10063cmc\RCx\OR Screen Shots\OR12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90885"/>
            <a:ext cx="8229600" cy="4409629"/>
          </a:xfrm>
          <a:prstGeom prst="rect">
            <a:avLst/>
          </a:prstGeom>
          <a:noFill/>
          <a:extLst>
            <a:ext uri="{909E8E84-426E-40DD-AFC4-6F175D3DCCD1}">
              <a14:hiddenFill xmlns:a14="http://schemas.microsoft.com/office/drawing/2010/main">
                <a:solidFill>
                  <a:srgbClr val="FFFFFF"/>
                </a:solidFill>
              </a14:hiddenFill>
            </a:ext>
          </a:extLst>
        </p:spPr>
      </p:pic>
      <p:sp>
        <p:nvSpPr>
          <p:cNvPr id="5" name="Notched Right Arrow 4"/>
          <p:cNvSpPr/>
          <p:nvPr/>
        </p:nvSpPr>
        <p:spPr>
          <a:xfrm rot="10800000">
            <a:off x="8229600" y="3657600"/>
            <a:ext cx="457200" cy="381000"/>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Notched Right Arrow 5"/>
          <p:cNvSpPr/>
          <p:nvPr/>
        </p:nvSpPr>
        <p:spPr>
          <a:xfrm rot="10800000">
            <a:off x="7543800" y="1905000"/>
            <a:ext cx="457200" cy="381000"/>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Notched Right Arrow 6"/>
          <p:cNvSpPr/>
          <p:nvPr/>
        </p:nvSpPr>
        <p:spPr>
          <a:xfrm rot="10800000">
            <a:off x="8382000" y="4114800"/>
            <a:ext cx="457200" cy="381000"/>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66800" y="6096000"/>
            <a:ext cx="7848600" cy="646331"/>
          </a:xfrm>
          <a:prstGeom prst="rect">
            <a:avLst/>
          </a:prstGeom>
          <a:solidFill>
            <a:schemeClr val="bg1"/>
          </a:solidFill>
          <a:ln w="19050">
            <a:solidFill>
              <a:srgbClr val="FF0000"/>
            </a:solidFill>
          </a:ln>
        </p:spPr>
        <p:txBody>
          <a:bodyPr wrap="square" rtlCol="0">
            <a:spAutoFit/>
          </a:bodyPr>
          <a:lstStyle/>
          <a:p>
            <a:pPr algn="ctr"/>
            <a:r>
              <a:rPr lang="en-US" dirty="0" smtClean="0">
                <a:latin typeface="Arial" pitchFamily="34" charset="0"/>
                <a:cs typeface="Arial" pitchFamily="34" charset="0"/>
              </a:rPr>
              <a:t>Most OR’s can be positively pressurized with 6 to 8 air changes per hour,</a:t>
            </a:r>
          </a:p>
          <a:p>
            <a:pPr algn="ctr"/>
            <a:r>
              <a:rPr lang="en-US" dirty="0" smtClean="0">
                <a:latin typeface="Arial" pitchFamily="34" charset="0"/>
                <a:cs typeface="Arial" pitchFamily="34" charset="0"/>
              </a:rPr>
              <a:t>Let temperature “float” during unoccupied mode with deadband </a:t>
            </a:r>
            <a:endParaRPr lang="en-US" dirty="0">
              <a:latin typeface="Arial" pitchFamily="34" charset="0"/>
              <a:cs typeface="Arial" pitchFamily="34" charset="0"/>
            </a:endParaRPr>
          </a:p>
        </p:txBody>
      </p:sp>
    </p:spTree>
    <p:extLst>
      <p:ext uri="{BB962C8B-B14F-4D97-AF65-F5344CB8AC3E}">
        <p14:creationId xmlns:p14="http://schemas.microsoft.com/office/powerpoint/2010/main" val="1507243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143000"/>
          </a:xfrm>
        </p:spPr>
        <p:txBody>
          <a:bodyPr>
            <a:normAutofit fontScale="90000"/>
          </a:bodyPr>
          <a:lstStyle/>
          <a:p>
            <a:r>
              <a:rPr lang="en-US" dirty="0"/>
              <a:t>Operating Rooms </a:t>
            </a:r>
            <a:r>
              <a:rPr lang="en-US" dirty="0" smtClean="0"/>
              <a:t>RCx</a:t>
            </a:r>
            <a:br>
              <a:rPr lang="en-US" dirty="0" smtClean="0"/>
            </a:br>
            <a:r>
              <a:rPr lang="en-US" dirty="0" smtClean="0"/>
              <a:t>Unoccupied Mode for OR’s 1 though 6</a:t>
            </a:r>
            <a:endParaRPr lang="en-US" dirty="0"/>
          </a:p>
        </p:txBody>
      </p:sp>
      <p:pic>
        <p:nvPicPr>
          <p:cNvPr id="4" name="Picture 2" descr="P:\10Projects\10063cmc\RCx\OR Screen Shots\OR 1-6 AirX Trend Report.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732" r="27617" b="31564"/>
          <a:stretch/>
        </p:blipFill>
        <p:spPr bwMode="auto">
          <a:xfrm>
            <a:off x="677373" y="1447800"/>
            <a:ext cx="7789254" cy="44958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09600" y="4191000"/>
            <a:ext cx="8001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9600" y="3048000"/>
            <a:ext cx="8001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66800" y="6096000"/>
            <a:ext cx="7848600" cy="646331"/>
          </a:xfrm>
          <a:prstGeom prst="rect">
            <a:avLst/>
          </a:prstGeom>
          <a:solidFill>
            <a:schemeClr val="bg1"/>
          </a:solidFill>
          <a:ln w="19050">
            <a:solidFill>
              <a:srgbClr val="FF0000"/>
            </a:solidFill>
          </a:ln>
        </p:spPr>
        <p:txBody>
          <a:bodyPr wrap="square" rtlCol="0">
            <a:spAutoFit/>
          </a:bodyPr>
          <a:lstStyle/>
          <a:p>
            <a:pPr algn="ctr"/>
            <a:r>
              <a:rPr lang="en-US" dirty="0" smtClean="0">
                <a:latin typeface="Arial" pitchFamily="34" charset="0"/>
                <a:cs typeface="Arial" pitchFamily="34" charset="0"/>
              </a:rPr>
              <a:t>Hospital with Level 1 Trauma Center, 4 ORs were decided to be left occupied all the time, ORs 1,2, 11 and 12 (also the biggest)</a:t>
            </a:r>
            <a:endParaRPr lang="en-US" dirty="0">
              <a:latin typeface="Arial" pitchFamily="34" charset="0"/>
              <a:cs typeface="Arial" pitchFamily="34" charset="0"/>
            </a:endParaRPr>
          </a:p>
        </p:txBody>
      </p:sp>
    </p:spTree>
    <p:extLst>
      <p:ext uri="{BB962C8B-B14F-4D97-AF65-F5344CB8AC3E}">
        <p14:creationId xmlns:p14="http://schemas.microsoft.com/office/powerpoint/2010/main" val="1561281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fontScale="90000"/>
          </a:bodyPr>
          <a:lstStyle/>
          <a:p>
            <a:r>
              <a:rPr lang="en-US" dirty="0"/>
              <a:t>Operating Rooms </a:t>
            </a:r>
            <a:r>
              <a:rPr lang="en-US" dirty="0" smtClean="0"/>
              <a:t>RCx</a:t>
            </a:r>
            <a:br>
              <a:rPr lang="en-US" dirty="0" smtClean="0"/>
            </a:br>
            <a:r>
              <a:rPr lang="en-US" dirty="0" smtClean="0"/>
              <a:t>Unoccupied </a:t>
            </a:r>
            <a:r>
              <a:rPr lang="en-US" dirty="0"/>
              <a:t>Mode for OR’s </a:t>
            </a:r>
            <a:r>
              <a:rPr lang="en-US" dirty="0" smtClean="0"/>
              <a:t>7 </a:t>
            </a:r>
            <a:r>
              <a:rPr lang="en-US" dirty="0"/>
              <a:t>though </a:t>
            </a:r>
            <a:r>
              <a:rPr lang="en-US" dirty="0" smtClean="0"/>
              <a:t>12</a:t>
            </a:r>
            <a:endParaRPr lang="en-US" dirty="0"/>
          </a:p>
        </p:txBody>
      </p:sp>
      <p:pic>
        <p:nvPicPr>
          <p:cNvPr id="4" name="Picture 2" descr="P:\10Projects\10063cmc\RCx\OR Screen Shots\OR 7-12 AirX Trend Report.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745" r="27704" b="31551"/>
          <a:stretch/>
        </p:blipFill>
        <p:spPr bwMode="auto">
          <a:xfrm>
            <a:off x="722026" y="1493998"/>
            <a:ext cx="7699948" cy="444960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609600" y="3048000"/>
            <a:ext cx="8001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4191000"/>
            <a:ext cx="8001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66800" y="6096000"/>
            <a:ext cx="7848600" cy="646331"/>
          </a:xfrm>
          <a:prstGeom prst="rect">
            <a:avLst/>
          </a:prstGeom>
          <a:solidFill>
            <a:schemeClr val="bg1"/>
          </a:solidFill>
          <a:ln w="19050">
            <a:solidFill>
              <a:srgbClr val="FF0000"/>
            </a:solidFill>
          </a:ln>
        </p:spPr>
        <p:txBody>
          <a:bodyPr wrap="square" rtlCol="0">
            <a:spAutoFit/>
          </a:bodyPr>
          <a:lstStyle/>
          <a:p>
            <a:pPr algn="ctr"/>
            <a:r>
              <a:rPr lang="en-US" dirty="0" smtClean="0">
                <a:latin typeface="Arial" pitchFamily="34" charset="0"/>
                <a:cs typeface="Arial" pitchFamily="34" charset="0"/>
              </a:rPr>
              <a:t>California Mechanical Code allows a </a:t>
            </a:r>
            <a:r>
              <a:rPr lang="en-US" i="1" dirty="0" smtClean="0">
                <a:latin typeface="Arial" pitchFamily="34" charset="0"/>
                <a:cs typeface="Arial" pitchFamily="34" charset="0"/>
              </a:rPr>
              <a:t>MINIMUM</a:t>
            </a:r>
            <a:r>
              <a:rPr lang="en-US" dirty="0" smtClean="0">
                <a:latin typeface="Arial" pitchFamily="34" charset="0"/>
                <a:cs typeface="Arial" pitchFamily="34" charset="0"/>
              </a:rPr>
              <a:t> of 6 ACH, it is not recommended or typically feasible to go below this</a:t>
            </a:r>
            <a:endParaRPr lang="en-US" dirty="0">
              <a:latin typeface="Arial" pitchFamily="34" charset="0"/>
              <a:cs typeface="Arial" pitchFamily="34" charset="0"/>
            </a:endParaRPr>
          </a:p>
        </p:txBody>
      </p:sp>
    </p:spTree>
    <p:extLst>
      <p:ext uri="{BB962C8B-B14F-4D97-AF65-F5344CB8AC3E}">
        <p14:creationId xmlns:p14="http://schemas.microsoft.com/office/powerpoint/2010/main" val="1817119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10Projects\10063cmc\RCx\OR Screen Shots\110524\OR AHU 3 - NO setback.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352" r="21245" b="31789"/>
          <a:stretch/>
        </p:blipFill>
        <p:spPr bwMode="auto">
          <a:xfrm>
            <a:off x="731276" y="1542873"/>
            <a:ext cx="7681448" cy="430565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09600" y="228600"/>
            <a:ext cx="8229600" cy="1066800"/>
          </a:xfrm>
          <a:prstGeom prst="rect">
            <a:avLst/>
          </a:prstGeom>
        </p:spPr>
        <p:txBody>
          <a:bodyPr vert="horz" lIns="91440" tIns="45720" rIns="91440" bIns="45720" rtlCol="0" anchor="b" anchorCtr="0">
            <a:normAutofit fontScale="92500" lnSpcReduction="10000"/>
          </a:bodyPr>
          <a:lstStyle>
            <a:lvl1pPr algn="l" defTabSz="914400" rtl="0" eaLnBrk="1" latinLnBrk="0" hangingPunct="1">
              <a:spcBef>
                <a:spcPct val="0"/>
              </a:spcBef>
              <a:buNone/>
              <a:defRPr sz="3600" b="1" kern="1200">
                <a:solidFill>
                  <a:schemeClr val="tx2"/>
                </a:solidFill>
                <a:latin typeface="+mj-lt"/>
                <a:ea typeface="+mj-ea"/>
                <a:cs typeface="+mj-cs"/>
              </a:defRPr>
            </a:lvl1pPr>
          </a:lstStyle>
          <a:p>
            <a:r>
              <a:rPr lang="en-US" dirty="0"/>
              <a:t>Operating Rooms </a:t>
            </a:r>
            <a:r>
              <a:rPr lang="en-US" dirty="0" smtClean="0"/>
              <a:t>RCx</a:t>
            </a:r>
            <a:r>
              <a:rPr lang="en-US" dirty="0"/>
              <a:t/>
            </a:r>
            <a:br>
              <a:rPr lang="en-US" dirty="0"/>
            </a:br>
            <a:r>
              <a:rPr lang="en-US" dirty="0"/>
              <a:t>Unoccupied </a:t>
            </a:r>
            <a:r>
              <a:rPr lang="en-US" dirty="0" smtClean="0"/>
              <a:t>Mode BEFORE Changes</a:t>
            </a:r>
            <a:endParaRPr lang="en-US" dirty="0"/>
          </a:p>
        </p:txBody>
      </p:sp>
      <p:sp>
        <p:nvSpPr>
          <p:cNvPr id="7" name="Notched Right Arrow 6"/>
          <p:cNvSpPr/>
          <p:nvPr/>
        </p:nvSpPr>
        <p:spPr>
          <a:xfrm rot="5400000">
            <a:off x="5095783" y="3124200"/>
            <a:ext cx="457200" cy="381000"/>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Notched Right Arrow 7"/>
          <p:cNvSpPr/>
          <p:nvPr/>
        </p:nvSpPr>
        <p:spPr>
          <a:xfrm rot="5400000">
            <a:off x="2705100" y="1943100"/>
            <a:ext cx="457200" cy="381000"/>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Notched Right Arrow 8"/>
          <p:cNvSpPr/>
          <p:nvPr/>
        </p:nvSpPr>
        <p:spPr>
          <a:xfrm>
            <a:off x="457200" y="1524000"/>
            <a:ext cx="457200" cy="381000"/>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3054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10Projects\10063cmc\RCx\OR Screen Shots\110524\OR AHU 3 setback (777 cfm per box from ORs 5-6-7).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170" r="21072" b="31301"/>
          <a:stretch/>
        </p:blipFill>
        <p:spPr bwMode="auto">
          <a:xfrm>
            <a:off x="722839" y="1518367"/>
            <a:ext cx="7698321" cy="435466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09600" y="228600"/>
            <a:ext cx="8229600" cy="1066800"/>
          </a:xfrm>
          <a:prstGeom prst="rect">
            <a:avLst/>
          </a:prstGeom>
        </p:spPr>
        <p:txBody>
          <a:bodyPr vert="horz" lIns="91440" tIns="45720" rIns="91440" bIns="45720" rtlCol="0" anchor="b" anchorCtr="0">
            <a:normAutofit fontScale="92500" lnSpcReduction="10000"/>
          </a:bodyPr>
          <a:lstStyle>
            <a:lvl1pPr algn="l" defTabSz="914400" rtl="0" eaLnBrk="1" latinLnBrk="0" hangingPunct="1">
              <a:spcBef>
                <a:spcPct val="0"/>
              </a:spcBef>
              <a:buNone/>
              <a:defRPr sz="3600" b="1" kern="1200">
                <a:solidFill>
                  <a:schemeClr val="tx2"/>
                </a:solidFill>
                <a:latin typeface="+mj-lt"/>
                <a:ea typeface="+mj-ea"/>
                <a:cs typeface="+mj-cs"/>
              </a:defRPr>
            </a:lvl1pPr>
          </a:lstStyle>
          <a:p>
            <a:r>
              <a:rPr lang="en-US" dirty="0"/>
              <a:t>Operating Rooms </a:t>
            </a:r>
            <a:r>
              <a:rPr lang="en-US" dirty="0" smtClean="0"/>
              <a:t>RCx</a:t>
            </a:r>
            <a:r>
              <a:rPr lang="en-US" dirty="0"/>
              <a:t/>
            </a:r>
            <a:br>
              <a:rPr lang="en-US" dirty="0"/>
            </a:br>
            <a:r>
              <a:rPr lang="en-US" dirty="0"/>
              <a:t>Unoccupied Mode </a:t>
            </a:r>
            <a:r>
              <a:rPr lang="en-US" dirty="0" smtClean="0"/>
              <a:t>AFTER Changes</a:t>
            </a:r>
            <a:endParaRPr lang="en-US" dirty="0"/>
          </a:p>
        </p:txBody>
      </p:sp>
      <p:sp>
        <p:nvSpPr>
          <p:cNvPr id="6" name="Notched Right Arrow 5"/>
          <p:cNvSpPr/>
          <p:nvPr/>
        </p:nvSpPr>
        <p:spPr>
          <a:xfrm rot="5400000">
            <a:off x="5095783" y="3124200"/>
            <a:ext cx="457200" cy="381000"/>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Notched Right Arrow 6"/>
          <p:cNvSpPr/>
          <p:nvPr/>
        </p:nvSpPr>
        <p:spPr>
          <a:xfrm rot="5400000">
            <a:off x="2705100" y="1943100"/>
            <a:ext cx="457200" cy="381000"/>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Notched Right Arrow 7"/>
          <p:cNvSpPr/>
          <p:nvPr/>
        </p:nvSpPr>
        <p:spPr>
          <a:xfrm>
            <a:off x="457200" y="1524000"/>
            <a:ext cx="457200" cy="381000"/>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5885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228600"/>
            <a:ext cx="8229600" cy="1066800"/>
          </a:xfrm>
          <a:prstGeom prst="rect">
            <a:avLst/>
          </a:prstGeom>
        </p:spPr>
        <p:txBody>
          <a:bodyPr vert="horz" lIns="91440" tIns="45720" rIns="91440" bIns="45720" rtlCol="0" anchor="b" anchorCtr="0">
            <a:normAutofit fontScale="92500" lnSpcReduction="10000"/>
          </a:bodyPr>
          <a:lstStyle>
            <a:lvl1pPr algn="l" defTabSz="914400" rtl="0" eaLnBrk="1" latinLnBrk="0" hangingPunct="1">
              <a:spcBef>
                <a:spcPct val="0"/>
              </a:spcBef>
              <a:buNone/>
              <a:defRPr sz="3600" b="1" kern="1200">
                <a:solidFill>
                  <a:schemeClr val="tx2"/>
                </a:solidFill>
                <a:latin typeface="+mj-lt"/>
                <a:ea typeface="+mj-ea"/>
                <a:cs typeface="+mj-cs"/>
              </a:defRPr>
            </a:lvl1pPr>
          </a:lstStyle>
          <a:p>
            <a:r>
              <a:rPr lang="en-US" dirty="0"/>
              <a:t>Operating Rooms </a:t>
            </a:r>
            <a:r>
              <a:rPr lang="en-US" dirty="0" smtClean="0"/>
              <a:t>RCx</a:t>
            </a:r>
            <a:r>
              <a:rPr lang="en-US" dirty="0"/>
              <a:t/>
            </a:r>
            <a:br>
              <a:rPr lang="en-US" dirty="0"/>
            </a:br>
            <a:r>
              <a:rPr lang="en-US" dirty="0"/>
              <a:t>Unoccupied Mode AFTER </a:t>
            </a:r>
            <a:r>
              <a:rPr lang="en-US" dirty="0" smtClean="0"/>
              <a:t>Changes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172393647"/>
              </p:ext>
            </p:extLst>
          </p:nvPr>
        </p:nvGraphicFramePr>
        <p:xfrm>
          <a:off x="2117726" y="1524001"/>
          <a:ext cx="4908549" cy="4305300"/>
        </p:xfrm>
        <a:graphic>
          <a:graphicData uri="http://schemas.openxmlformats.org/drawingml/2006/table">
            <a:tbl>
              <a:tblPr/>
              <a:tblGrid>
                <a:gridCol w="1060945"/>
                <a:gridCol w="1198599"/>
                <a:gridCol w="1198599"/>
                <a:gridCol w="1101234"/>
                <a:gridCol w="349172"/>
              </a:tblGrid>
              <a:tr h="707998">
                <a:tc>
                  <a:txBody>
                    <a:bodyPr/>
                    <a:lstStyle/>
                    <a:p>
                      <a:pPr algn="ctr" fontAlgn="b"/>
                      <a:r>
                        <a:rPr lang="en-US" sz="1100" b="0" i="0" u="none" strike="noStrike" dirty="0">
                          <a:solidFill>
                            <a:srgbClr val="000000"/>
                          </a:solidFill>
                          <a:effectLst/>
                          <a:latin typeface="Calibri"/>
                        </a:rPr>
                        <a:t>Date/Time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AH.D416.SPRES.SP</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Static Pressure Setpoint "w.g.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AH.D416.SPRES</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Actual Static Pressure "w.g.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AH.D416.SVFD</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Supply Fan VFD % Speed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11606">
                <a:tc>
                  <a:txBody>
                    <a:bodyPr/>
                    <a:lstStyle/>
                    <a:p>
                      <a:pPr algn="ctr" fontAlgn="b"/>
                      <a:r>
                        <a:rPr lang="en-US" sz="1100" b="0" i="0" u="none" strike="noStrike" dirty="0">
                          <a:solidFill>
                            <a:srgbClr val="000000"/>
                          </a:solidFill>
                          <a:effectLst/>
                          <a:latin typeface="Calibri"/>
                        </a:rPr>
                        <a:t>2/8/2012 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11606">
                <a:tc>
                  <a:txBody>
                    <a:bodyPr/>
                    <a:lstStyle/>
                    <a:p>
                      <a:pPr algn="ctr" fontAlgn="b"/>
                      <a:r>
                        <a:rPr lang="en-US" sz="1100" b="0" i="0" u="none" strike="noStrike" dirty="0">
                          <a:solidFill>
                            <a:srgbClr val="000000"/>
                          </a:solidFill>
                          <a:effectLst/>
                          <a:latin typeface="Calibri"/>
                        </a:rPr>
                        <a:t>2/8/2012 6:30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11606">
                <a:tc>
                  <a:txBody>
                    <a:bodyPr/>
                    <a:lstStyle/>
                    <a:p>
                      <a:pPr algn="ctr" fontAlgn="b"/>
                      <a:r>
                        <a:rPr lang="en-US" sz="1100" b="0" i="0" u="none" strike="noStrike" dirty="0">
                          <a:solidFill>
                            <a:srgbClr val="000000"/>
                          </a:solidFill>
                          <a:effectLst/>
                          <a:latin typeface="Calibri"/>
                        </a:rPr>
                        <a:t>2/8/2012 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rowSpan="14">
                  <a:txBody>
                    <a:bodyPr/>
                    <a:lstStyle/>
                    <a:p>
                      <a:pPr algn="ctr" fontAlgn="ctr"/>
                      <a:r>
                        <a:rPr lang="en-US" sz="1600" b="0" i="0" u="none" strike="noStrike" dirty="0">
                          <a:solidFill>
                            <a:srgbClr val="000000"/>
                          </a:solidFill>
                          <a:effectLst/>
                          <a:latin typeface="Calibri"/>
                        </a:rPr>
                        <a:t>UNOCCUPIED TIME PERIOD</a:t>
                      </a:r>
                    </a:p>
                  </a:txBody>
                  <a:tcPr marL="9525" marR="9525" marT="9525" marB="0" vert="vert" anchor="ctr">
                    <a:lnL w="6350" cap="flat" cmpd="sng" algn="ctr">
                      <a:solidFill>
                        <a:srgbClr val="000000"/>
                      </a:solidFill>
                      <a:prstDash val="solid"/>
                      <a:round/>
                      <a:headEnd type="none" w="med" len="med"/>
                      <a:tailEnd type="none" w="med" len="med"/>
                    </a:lnL>
                    <a:lnR>
                      <a:noFill/>
                    </a:lnR>
                    <a:lnT>
                      <a:noFill/>
                    </a:lnT>
                    <a:lnB>
                      <a:noFill/>
                    </a:lnB>
                    <a:solidFill>
                      <a:srgbClr val="8DB4E2"/>
                    </a:solidFill>
                  </a:tcPr>
                </a:tc>
              </a:tr>
              <a:tr h="211606">
                <a:tc>
                  <a:txBody>
                    <a:bodyPr/>
                    <a:lstStyle/>
                    <a:p>
                      <a:pPr algn="ctr" fontAlgn="b"/>
                      <a:r>
                        <a:rPr lang="en-US" sz="1100" b="0" i="0" u="none" strike="noStrike" dirty="0">
                          <a:solidFill>
                            <a:srgbClr val="000000"/>
                          </a:solidFill>
                          <a:effectLst/>
                          <a:latin typeface="Calibri"/>
                        </a:rPr>
                        <a:t>2/8/2012 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vMerge="1">
                  <a:txBody>
                    <a:bodyPr/>
                    <a:lstStyle/>
                    <a:p>
                      <a:endParaRPr lang="en-US"/>
                    </a:p>
                  </a:txBody>
                  <a:tcPr/>
                </a:tc>
              </a:tr>
              <a:tr h="211606">
                <a:tc>
                  <a:txBody>
                    <a:bodyPr/>
                    <a:lstStyle/>
                    <a:p>
                      <a:pPr algn="ctr" fontAlgn="b"/>
                      <a:r>
                        <a:rPr lang="en-US" sz="1100" b="0" i="0" u="none" strike="noStrike" dirty="0">
                          <a:solidFill>
                            <a:srgbClr val="000000"/>
                          </a:solidFill>
                          <a:effectLst/>
                          <a:latin typeface="Calibri"/>
                        </a:rPr>
                        <a:t>2/8/2012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vMerge="1">
                  <a:txBody>
                    <a:bodyPr/>
                    <a:lstStyle/>
                    <a:p>
                      <a:endParaRPr lang="en-US"/>
                    </a:p>
                  </a:txBody>
                  <a:tcPr/>
                </a:tc>
              </a:tr>
              <a:tr h="211606">
                <a:tc>
                  <a:txBody>
                    <a:bodyPr/>
                    <a:lstStyle/>
                    <a:p>
                      <a:pPr algn="ctr" fontAlgn="b"/>
                      <a:r>
                        <a:rPr lang="en-US" sz="1100" b="0" i="0" u="none" strike="noStrike" dirty="0">
                          <a:solidFill>
                            <a:srgbClr val="000000"/>
                          </a:solidFill>
                          <a:effectLst/>
                          <a:latin typeface="Calibri"/>
                        </a:rPr>
                        <a:t>2/8/2012 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vMerge="1">
                  <a:txBody>
                    <a:bodyPr/>
                    <a:lstStyle/>
                    <a:p>
                      <a:endParaRPr lang="en-US"/>
                    </a:p>
                  </a:txBody>
                  <a:tcPr/>
                </a:tc>
              </a:tr>
              <a:tr h="211606">
                <a:tc>
                  <a:txBody>
                    <a:bodyPr/>
                    <a:lstStyle/>
                    <a:p>
                      <a:pPr algn="ctr" fontAlgn="b"/>
                      <a:r>
                        <a:rPr lang="en-US" sz="1100" b="0" i="0" u="none" strike="noStrike" dirty="0">
                          <a:solidFill>
                            <a:srgbClr val="000000"/>
                          </a:solidFill>
                          <a:effectLst/>
                          <a:latin typeface="Calibri"/>
                        </a:rPr>
                        <a:t>2/8/2012 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vMerge="1">
                  <a:txBody>
                    <a:bodyPr/>
                    <a:lstStyle/>
                    <a:p>
                      <a:endParaRPr lang="en-US"/>
                    </a:p>
                  </a:txBody>
                  <a:tcPr/>
                </a:tc>
              </a:tr>
              <a:tr h="211606">
                <a:tc>
                  <a:txBody>
                    <a:bodyPr/>
                    <a:lstStyle/>
                    <a:p>
                      <a:pPr algn="ctr" fontAlgn="b"/>
                      <a:r>
                        <a:rPr lang="en-US" sz="1100" b="0" i="0" u="none" strike="noStrike" dirty="0">
                          <a:solidFill>
                            <a:srgbClr val="000000"/>
                          </a:solidFill>
                          <a:effectLst/>
                          <a:latin typeface="Calibri"/>
                        </a:rPr>
                        <a:t>2/8/2012 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vMerge="1">
                  <a:txBody>
                    <a:bodyPr/>
                    <a:lstStyle/>
                    <a:p>
                      <a:endParaRPr lang="en-US"/>
                    </a:p>
                  </a:txBody>
                  <a:tcPr/>
                </a:tc>
              </a:tr>
              <a:tr h="211606">
                <a:tc>
                  <a:txBody>
                    <a:bodyPr/>
                    <a:lstStyle/>
                    <a:p>
                      <a:pPr algn="ctr" fontAlgn="b"/>
                      <a:r>
                        <a:rPr lang="en-US" sz="1100" b="0" i="0" u="none" strike="noStrike" dirty="0">
                          <a:solidFill>
                            <a:srgbClr val="000000"/>
                          </a:solidFill>
                          <a:effectLst/>
                          <a:latin typeface="Calibri"/>
                        </a:rPr>
                        <a:t>2/8/2012 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vMerge="1">
                  <a:txBody>
                    <a:bodyPr/>
                    <a:lstStyle/>
                    <a:p>
                      <a:endParaRPr lang="en-US"/>
                    </a:p>
                  </a:txBody>
                  <a:tcPr/>
                </a:tc>
              </a:tr>
              <a:tr h="211606">
                <a:tc>
                  <a:txBody>
                    <a:bodyPr/>
                    <a:lstStyle/>
                    <a:p>
                      <a:pPr algn="ctr" fontAlgn="b"/>
                      <a:r>
                        <a:rPr lang="en-US" sz="1100" b="0" i="0" u="none" strike="noStrike" dirty="0">
                          <a:solidFill>
                            <a:srgbClr val="000000"/>
                          </a:solidFill>
                          <a:effectLst/>
                          <a:latin typeface="Calibri"/>
                        </a:rPr>
                        <a:t>2/8/2012 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vMerge="1">
                  <a:txBody>
                    <a:bodyPr/>
                    <a:lstStyle/>
                    <a:p>
                      <a:endParaRPr lang="en-US"/>
                    </a:p>
                  </a:txBody>
                  <a:tcPr/>
                </a:tc>
              </a:tr>
              <a:tr h="211606">
                <a:tc>
                  <a:txBody>
                    <a:bodyPr/>
                    <a:lstStyle/>
                    <a:p>
                      <a:pPr algn="ctr" fontAlgn="b"/>
                      <a:r>
                        <a:rPr lang="en-US" sz="1100" b="0" i="0" u="none" strike="noStrike" dirty="0">
                          <a:solidFill>
                            <a:srgbClr val="000000"/>
                          </a:solidFill>
                          <a:effectLst/>
                          <a:latin typeface="Calibri"/>
                        </a:rPr>
                        <a:t>2/8/2012 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vMerge="1">
                  <a:txBody>
                    <a:bodyPr/>
                    <a:lstStyle/>
                    <a:p>
                      <a:endParaRPr lang="en-US"/>
                    </a:p>
                  </a:txBody>
                  <a:tcPr/>
                </a:tc>
              </a:tr>
              <a:tr h="211606">
                <a:tc>
                  <a:txBody>
                    <a:bodyPr/>
                    <a:lstStyle/>
                    <a:p>
                      <a:pPr algn="ctr" fontAlgn="b"/>
                      <a:r>
                        <a:rPr lang="en-US" sz="1100" b="0" i="0" u="none" strike="noStrike" dirty="0">
                          <a:solidFill>
                            <a:srgbClr val="000000"/>
                          </a:solidFill>
                          <a:effectLst/>
                          <a:latin typeface="Calibri"/>
                        </a:rPr>
                        <a:t>2/8/2012 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vMerge="1">
                  <a:txBody>
                    <a:bodyPr/>
                    <a:lstStyle/>
                    <a:p>
                      <a:endParaRPr lang="en-US"/>
                    </a:p>
                  </a:txBody>
                  <a:tcPr/>
                </a:tc>
              </a:tr>
              <a:tr h="211606">
                <a:tc>
                  <a:txBody>
                    <a:bodyPr/>
                    <a:lstStyle/>
                    <a:p>
                      <a:pPr algn="ctr" fontAlgn="b"/>
                      <a:r>
                        <a:rPr lang="en-US" sz="1100" b="0" i="0" u="none" strike="noStrike" dirty="0">
                          <a:solidFill>
                            <a:srgbClr val="000000"/>
                          </a:solidFill>
                          <a:effectLst/>
                          <a:latin typeface="Calibri"/>
                        </a:rPr>
                        <a:t>2/8/2012 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vMerge="1">
                  <a:txBody>
                    <a:bodyPr/>
                    <a:lstStyle/>
                    <a:p>
                      <a:endParaRPr lang="en-US"/>
                    </a:p>
                  </a:txBody>
                  <a:tcPr/>
                </a:tc>
              </a:tr>
              <a:tr h="211606">
                <a:tc>
                  <a:txBody>
                    <a:bodyPr/>
                    <a:lstStyle/>
                    <a:p>
                      <a:pPr algn="ctr" fontAlgn="b"/>
                      <a:r>
                        <a:rPr lang="en-US" sz="1100" b="0" i="0" u="none" strike="noStrike" dirty="0">
                          <a:solidFill>
                            <a:srgbClr val="000000"/>
                          </a:solidFill>
                          <a:effectLst/>
                          <a:latin typeface="Calibri"/>
                        </a:rPr>
                        <a:t>2/8/2012 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vMerge="1">
                  <a:txBody>
                    <a:bodyPr/>
                    <a:lstStyle/>
                    <a:p>
                      <a:endParaRPr lang="en-US"/>
                    </a:p>
                  </a:txBody>
                  <a:tcPr/>
                </a:tc>
              </a:tr>
              <a:tr h="211606">
                <a:tc>
                  <a:txBody>
                    <a:bodyPr/>
                    <a:lstStyle/>
                    <a:p>
                      <a:pPr algn="ctr" fontAlgn="b"/>
                      <a:r>
                        <a:rPr lang="en-US" sz="1100" b="0" i="0" u="none" strike="noStrike" dirty="0">
                          <a:solidFill>
                            <a:srgbClr val="000000"/>
                          </a:solidFill>
                          <a:effectLst/>
                          <a:latin typeface="Calibri"/>
                        </a:rPr>
                        <a:t>2/8/2012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vMerge="1">
                  <a:txBody>
                    <a:bodyPr/>
                    <a:lstStyle/>
                    <a:p>
                      <a:endParaRPr lang="en-US"/>
                    </a:p>
                  </a:txBody>
                  <a:tcPr/>
                </a:tc>
              </a:tr>
              <a:tr h="211606">
                <a:tc>
                  <a:txBody>
                    <a:bodyPr/>
                    <a:lstStyle/>
                    <a:p>
                      <a:pPr algn="ctr" fontAlgn="b"/>
                      <a:r>
                        <a:rPr lang="en-US" sz="1100" b="0" i="0" u="none" strike="noStrike" dirty="0">
                          <a:solidFill>
                            <a:srgbClr val="000000"/>
                          </a:solidFill>
                          <a:effectLst/>
                          <a:latin typeface="Calibri"/>
                        </a:rPr>
                        <a:t>2/7/2012 23:30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Calibri"/>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vMerge="1">
                  <a:txBody>
                    <a:bodyPr/>
                    <a:lstStyle/>
                    <a:p>
                      <a:endParaRPr lang="en-US"/>
                    </a:p>
                  </a:txBody>
                  <a:tcPr/>
                </a:tc>
              </a:tr>
              <a:tr h="211606">
                <a:tc>
                  <a:txBody>
                    <a:bodyPr/>
                    <a:lstStyle/>
                    <a:p>
                      <a:pPr algn="ctr" fontAlgn="b"/>
                      <a:r>
                        <a:rPr lang="en-US" sz="1100" b="0" i="0" u="none" strike="noStrike" dirty="0">
                          <a:solidFill>
                            <a:srgbClr val="000000"/>
                          </a:solidFill>
                          <a:effectLst/>
                          <a:latin typeface="Calibri"/>
                        </a:rPr>
                        <a:t>2/7/2012 23:00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6" name="Notched Right Arrow 5"/>
          <p:cNvSpPr/>
          <p:nvPr/>
        </p:nvSpPr>
        <p:spPr>
          <a:xfrm rot="10800000">
            <a:off x="6702641" y="1807811"/>
            <a:ext cx="457200" cy="381000"/>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09800" y="6096000"/>
            <a:ext cx="4267200" cy="369332"/>
          </a:xfrm>
          <a:prstGeom prst="rect">
            <a:avLst/>
          </a:prstGeom>
          <a:solidFill>
            <a:schemeClr val="bg1"/>
          </a:solidFill>
          <a:ln w="19050">
            <a:solidFill>
              <a:srgbClr val="FF0000"/>
            </a:solidFill>
          </a:ln>
        </p:spPr>
        <p:txBody>
          <a:bodyPr wrap="square" rtlCol="0">
            <a:spAutoFit/>
          </a:bodyPr>
          <a:lstStyle/>
          <a:p>
            <a:pPr algn="ctr"/>
            <a:r>
              <a:rPr lang="en-US" dirty="0" smtClean="0">
                <a:latin typeface="Arial" pitchFamily="34" charset="0"/>
                <a:cs typeface="Arial" pitchFamily="34" charset="0"/>
              </a:rPr>
              <a:t>Different fan than previous screen shots</a:t>
            </a:r>
            <a:endParaRPr lang="en-US" dirty="0">
              <a:latin typeface="Arial" pitchFamily="34" charset="0"/>
              <a:cs typeface="Arial" pitchFamily="34" charset="0"/>
            </a:endParaRPr>
          </a:p>
        </p:txBody>
      </p:sp>
    </p:spTree>
    <p:extLst>
      <p:ext uri="{BB962C8B-B14F-4D97-AF65-F5344CB8AC3E}">
        <p14:creationId xmlns:p14="http://schemas.microsoft.com/office/powerpoint/2010/main" val="585467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38200" y="761998"/>
            <a:ext cx="7267575" cy="6172202"/>
            <a:chOff x="838200" y="761998"/>
            <a:chExt cx="7267575" cy="6172202"/>
          </a:xfrm>
        </p:grpSpPr>
        <p:graphicFrame>
          <p:nvGraphicFramePr>
            <p:cNvPr id="2" name="Chart 1"/>
            <p:cNvGraphicFramePr>
              <a:graphicFrameLocks/>
            </p:cNvGraphicFramePr>
            <p:nvPr>
              <p:extLst>
                <p:ext uri="{D42A27DB-BD31-4B8C-83A1-F6EECF244321}">
                  <p14:modId xmlns:p14="http://schemas.microsoft.com/office/powerpoint/2010/main" val="596850501"/>
                </p:ext>
              </p:extLst>
            </p:nvPr>
          </p:nvGraphicFramePr>
          <p:xfrm>
            <a:off x="847725" y="761998"/>
            <a:ext cx="7258050" cy="61722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2383319721"/>
                </p:ext>
              </p:extLst>
            </p:nvPr>
          </p:nvGraphicFramePr>
          <p:xfrm>
            <a:off x="838200" y="1066800"/>
            <a:ext cx="7258050" cy="2714624"/>
          </p:xfrm>
          <a:graphic>
            <a:graphicData uri="http://schemas.openxmlformats.org/drawingml/2006/chart">
              <c:chart xmlns:c="http://schemas.openxmlformats.org/drawingml/2006/chart" xmlns:r="http://schemas.openxmlformats.org/officeDocument/2006/relationships" r:id="rId3"/>
            </a:graphicData>
          </a:graphic>
        </p:graphicFrame>
      </p:grpSp>
      <p:sp>
        <p:nvSpPr>
          <p:cNvPr id="6" name="Title 1"/>
          <p:cNvSpPr txBox="1">
            <a:spLocks/>
          </p:cNvSpPr>
          <p:nvPr/>
        </p:nvSpPr>
        <p:spPr>
          <a:xfrm>
            <a:off x="609600" y="152400"/>
            <a:ext cx="8229600" cy="762000"/>
          </a:xfrm>
          <a:prstGeom prst="rect">
            <a:avLst/>
          </a:prstGeom>
        </p:spPr>
        <p:txBody>
          <a:bodyPr vert="horz" lIns="91440" tIns="45720" rIns="91440" bIns="45720" rtlCol="0" anchor="b" anchorCtr="0">
            <a:normAutofit fontScale="92500" lnSpcReduction="20000"/>
          </a:bodyPr>
          <a:lstStyle>
            <a:lvl1pPr algn="l" defTabSz="914400" rtl="0" eaLnBrk="1" latinLnBrk="0" hangingPunct="1">
              <a:spcBef>
                <a:spcPct val="0"/>
              </a:spcBef>
              <a:buNone/>
              <a:defRPr sz="3600" b="1" kern="1200">
                <a:solidFill>
                  <a:schemeClr val="tx2"/>
                </a:solidFill>
                <a:latin typeface="+mj-lt"/>
                <a:ea typeface="+mj-ea"/>
                <a:cs typeface="+mj-cs"/>
              </a:defRPr>
            </a:lvl1pPr>
          </a:lstStyle>
          <a:p>
            <a:r>
              <a:rPr lang="en-US" sz="2800" dirty="0"/>
              <a:t>Operating Rooms </a:t>
            </a:r>
            <a:r>
              <a:rPr lang="en-US" sz="2800" dirty="0" smtClean="0"/>
              <a:t>RCx</a:t>
            </a:r>
            <a:r>
              <a:rPr lang="en-US" sz="2800" dirty="0"/>
              <a:t/>
            </a:r>
            <a:br>
              <a:rPr lang="en-US" sz="2800" dirty="0"/>
            </a:br>
            <a:r>
              <a:rPr lang="en-US" sz="2800" dirty="0"/>
              <a:t>Unoccupied Mode AFTER </a:t>
            </a:r>
            <a:r>
              <a:rPr lang="en-US" sz="2800" dirty="0" smtClean="0"/>
              <a:t>Changes</a:t>
            </a:r>
            <a:endParaRPr lang="en-US" sz="2800" dirty="0"/>
          </a:p>
        </p:txBody>
      </p:sp>
    </p:spTree>
    <p:extLst>
      <p:ext uri="{BB962C8B-B14F-4D97-AF65-F5344CB8AC3E}">
        <p14:creationId xmlns:p14="http://schemas.microsoft.com/office/powerpoint/2010/main" val="1885019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7099006" cy="993913"/>
          </a:xfrm>
        </p:spPr>
        <p:txBody>
          <a:bodyPr>
            <a:normAutofit/>
          </a:bodyPr>
          <a:lstStyle/>
          <a:p>
            <a:r>
              <a:rPr lang="en-US" sz="2800" dirty="0" smtClean="0"/>
              <a:t>Older Hospital RCx – What will you find?</a:t>
            </a:r>
            <a:br>
              <a:rPr lang="en-US" sz="2800" dirty="0" smtClean="0"/>
            </a:br>
            <a:r>
              <a:rPr lang="en-US" sz="2800" dirty="0" smtClean="0"/>
              <a:t>Isolation Rooms</a:t>
            </a:r>
            <a:endParaRPr lang="en-US" sz="2800" dirty="0"/>
          </a:p>
        </p:txBody>
      </p:sp>
      <p:sp>
        <p:nvSpPr>
          <p:cNvPr id="3" name="Slide Number Placeholder 2"/>
          <p:cNvSpPr>
            <a:spLocks noGrp="1"/>
          </p:cNvSpPr>
          <p:nvPr>
            <p:ph type="sldNum" sz="quarter" idx="12"/>
          </p:nvPr>
        </p:nvSpPr>
        <p:spPr/>
        <p:txBody>
          <a:bodyPr/>
          <a:lstStyle/>
          <a:p>
            <a:fld id="{C413704F-34DC-45BF-820D-3EFED5E35270}" type="slidenum">
              <a:rPr lang="en-US" smtClean="0"/>
              <a:pPr/>
              <a:t>19</a:t>
            </a:fld>
            <a:endParaRPr lang="en-US" dirty="0"/>
          </a:p>
        </p:txBody>
      </p:sp>
      <p:pic>
        <p:nvPicPr>
          <p:cNvPr id="13" name="Picture 12" descr="Iso 123 R1.bmp"/>
          <p:cNvPicPr/>
          <p:nvPr/>
        </p:nvPicPr>
        <p:blipFill>
          <a:blip r:embed="rId2" cstate="print"/>
          <a:stretch>
            <a:fillRect/>
          </a:stretch>
        </p:blipFill>
        <p:spPr>
          <a:xfrm>
            <a:off x="666750" y="1303867"/>
            <a:ext cx="7810500" cy="5317066"/>
          </a:xfrm>
          <a:prstGeom prst="rect">
            <a:avLst/>
          </a:prstGeom>
        </p:spPr>
      </p:pic>
      <p:sp>
        <p:nvSpPr>
          <p:cNvPr id="14" name="Oval 2"/>
          <p:cNvSpPr>
            <a:spLocks noChangeArrowheads="1"/>
          </p:cNvSpPr>
          <p:nvPr/>
        </p:nvSpPr>
        <p:spPr bwMode="auto">
          <a:xfrm>
            <a:off x="4648200" y="1524000"/>
            <a:ext cx="533400" cy="5334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5" name="AutoShape 3"/>
          <p:cNvCxnSpPr>
            <a:cxnSpLocks noChangeShapeType="1"/>
            <a:stCxn id="16" idx="1"/>
            <a:endCxn id="14" idx="6"/>
          </p:cNvCxnSpPr>
          <p:nvPr/>
        </p:nvCxnSpPr>
        <p:spPr bwMode="auto">
          <a:xfrm flipH="1">
            <a:off x="5181600" y="1073497"/>
            <a:ext cx="2209800" cy="717203"/>
          </a:xfrm>
          <a:prstGeom prst="straightConnector1">
            <a:avLst/>
          </a:prstGeom>
          <a:noFill/>
          <a:ln w="38100">
            <a:solidFill>
              <a:srgbClr val="FF0000"/>
            </a:solidFill>
            <a:round/>
            <a:headEnd/>
            <a:tailEnd type="triangle" w="med" len="med"/>
          </a:ln>
        </p:spPr>
      </p:cxnSp>
      <p:sp>
        <p:nvSpPr>
          <p:cNvPr id="16" name="TextBox 15"/>
          <p:cNvSpPr txBox="1"/>
          <p:nvPr/>
        </p:nvSpPr>
        <p:spPr>
          <a:xfrm>
            <a:off x="7391400" y="380999"/>
            <a:ext cx="1500809" cy="1384995"/>
          </a:xfrm>
          <a:prstGeom prst="rect">
            <a:avLst/>
          </a:prstGeom>
          <a:solidFill>
            <a:schemeClr val="bg1"/>
          </a:solidFill>
          <a:ln w="15875">
            <a:solidFill>
              <a:srgbClr val="FF0000"/>
            </a:solidFill>
          </a:ln>
        </p:spPr>
        <p:txBody>
          <a:bodyPr wrap="square" rtlCol="0">
            <a:spAutoFit/>
          </a:bodyPr>
          <a:lstStyle/>
          <a:p>
            <a:pPr lvl="0">
              <a:spcAft>
                <a:spcPts val="1000"/>
              </a:spcAft>
            </a:pPr>
            <a:r>
              <a:rPr lang="en-US" sz="1400" dirty="0" smtClean="0">
                <a:latin typeface="Arial" pitchFamily="34" charset="0"/>
                <a:cs typeface="Arial" pitchFamily="34" charset="0"/>
              </a:rPr>
              <a:t>No data on EF-2 is shown, VFD speed, static pressure or static pressure setpoint</a:t>
            </a:r>
          </a:p>
        </p:txBody>
      </p:sp>
      <p:cxnSp>
        <p:nvCxnSpPr>
          <p:cNvPr id="21" name="AutoShape 3"/>
          <p:cNvCxnSpPr>
            <a:cxnSpLocks noChangeShapeType="1"/>
            <a:stCxn id="22" idx="1"/>
          </p:cNvCxnSpPr>
          <p:nvPr/>
        </p:nvCxnSpPr>
        <p:spPr bwMode="auto">
          <a:xfrm flipH="1" flipV="1">
            <a:off x="6096000" y="3200400"/>
            <a:ext cx="1828800" cy="295365"/>
          </a:xfrm>
          <a:prstGeom prst="straightConnector1">
            <a:avLst/>
          </a:prstGeom>
          <a:noFill/>
          <a:ln w="38100">
            <a:solidFill>
              <a:srgbClr val="FF0000"/>
            </a:solidFill>
            <a:round/>
            <a:headEnd/>
            <a:tailEnd type="triangle" w="med" len="med"/>
          </a:ln>
        </p:spPr>
      </p:cxnSp>
      <p:sp>
        <p:nvSpPr>
          <p:cNvPr id="22" name="TextBox 21"/>
          <p:cNvSpPr txBox="1"/>
          <p:nvPr/>
        </p:nvSpPr>
        <p:spPr>
          <a:xfrm>
            <a:off x="7924800" y="2895600"/>
            <a:ext cx="1219200" cy="1200329"/>
          </a:xfrm>
          <a:prstGeom prst="rect">
            <a:avLst/>
          </a:prstGeom>
          <a:solidFill>
            <a:schemeClr val="bg1"/>
          </a:solidFill>
          <a:ln w="15875">
            <a:solidFill>
              <a:srgbClr val="FF0000"/>
            </a:solidFill>
          </a:ln>
        </p:spPr>
        <p:txBody>
          <a:bodyPr wrap="square" rtlCol="0">
            <a:spAutoFit/>
          </a:bodyPr>
          <a:lstStyle/>
          <a:p>
            <a:r>
              <a:rPr lang="en-US" sz="1200" dirty="0" smtClean="0">
                <a:latin typeface="Arial" pitchFamily="34" charset="0"/>
                <a:cs typeface="Arial" pitchFamily="34" charset="0"/>
              </a:rPr>
              <a:t>ISO Rm 123.4 is in negative mode and not maintaining negative 0.01" w.c.</a:t>
            </a:r>
            <a:endParaRPr lang="en-US" sz="1200" dirty="0">
              <a:latin typeface="Arial" pitchFamily="34" charset="0"/>
              <a:cs typeface="Arial" pitchFamily="34" charset="0"/>
            </a:endParaRPr>
          </a:p>
        </p:txBody>
      </p:sp>
      <p:sp>
        <p:nvSpPr>
          <p:cNvPr id="23" name="TextBox 22"/>
          <p:cNvSpPr txBox="1"/>
          <p:nvPr/>
        </p:nvSpPr>
        <p:spPr>
          <a:xfrm>
            <a:off x="0" y="2819400"/>
            <a:ext cx="990600" cy="1569660"/>
          </a:xfrm>
          <a:prstGeom prst="rect">
            <a:avLst/>
          </a:prstGeom>
          <a:solidFill>
            <a:schemeClr val="bg1"/>
          </a:solidFill>
          <a:ln w="15875">
            <a:solidFill>
              <a:srgbClr val="FF0000"/>
            </a:solidFill>
          </a:ln>
        </p:spPr>
        <p:txBody>
          <a:bodyPr wrap="square" rtlCol="0">
            <a:spAutoFit/>
          </a:bodyPr>
          <a:lstStyle/>
          <a:p>
            <a:r>
              <a:rPr lang="en-US" sz="1200" dirty="0" smtClean="0">
                <a:latin typeface="Arial" pitchFamily="34" charset="0"/>
                <a:cs typeface="Arial" pitchFamily="34" charset="0"/>
              </a:rPr>
              <a:t>ISO Rm 123.3 is in negative mode and not maintaining negative 0.01" w.c.</a:t>
            </a:r>
            <a:endParaRPr lang="en-US" sz="1200" dirty="0">
              <a:latin typeface="Arial" pitchFamily="34" charset="0"/>
              <a:cs typeface="Arial" pitchFamily="34" charset="0"/>
            </a:endParaRPr>
          </a:p>
        </p:txBody>
      </p:sp>
      <p:cxnSp>
        <p:nvCxnSpPr>
          <p:cNvPr id="24" name="AutoShape 3"/>
          <p:cNvCxnSpPr>
            <a:cxnSpLocks noChangeShapeType="1"/>
            <a:stCxn id="23" idx="3"/>
          </p:cNvCxnSpPr>
          <p:nvPr/>
        </p:nvCxnSpPr>
        <p:spPr bwMode="auto">
          <a:xfrm>
            <a:off x="990600" y="3604230"/>
            <a:ext cx="304800" cy="53370"/>
          </a:xfrm>
          <a:prstGeom prst="straightConnector1">
            <a:avLst/>
          </a:prstGeom>
          <a:noFill/>
          <a:ln w="38100">
            <a:solidFill>
              <a:srgbClr val="FF0000"/>
            </a:solidFill>
            <a:round/>
            <a:headEnd/>
            <a:tailEnd type="triangle" w="med" len="med"/>
          </a:ln>
        </p:spPr>
      </p:cxnSp>
      <p:sp>
        <p:nvSpPr>
          <p:cNvPr id="25" name="TextBox 24"/>
          <p:cNvSpPr txBox="1"/>
          <p:nvPr/>
        </p:nvSpPr>
        <p:spPr>
          <a:xfrm>
            <a:off x="3733800" y="5336480"/>
            <a:ext cx="1447800" cy="1384995"/>
          </a:xfrm>
          <a:prstGeom prst="rect">
            <a:avLst/>
          </a:prstGeom>
          <a:solidFill>
            <a:schemeClr val="bg1"/>
          </a:solidFill>
          <a:ln w="15875">
            <a:solidFill>
              <a:srgbClr val="FF0000"/>
            </a:solidFill>
          </a:ln>
        </p:spPr>
        <p:txBody>
          <a:bodyPr wrap="square" rtlCol="0">
            <a:spAutoFit/>
          </a:bodyPr>
          <a:lstStyle/>
          <a:p>
            <a:r>
              <a:rPr lang="en-US" sz="1400" dirty="0" smtClean="0">
                <a:latin typeface="Arial" pitchFamily="34" charset="0"/>
                <a:cs typeface="Arial" pitchFamily="34" charset="0"/>
              </a:rPr>
              <a:t>Both ISO Rm's should be in alarm but neither indicate an alarm condition</a:t>
            </a:r>
            <a:endParaRPr lang="en-US" sz="1400" dirty="0">
              <a:latin typeface="Arial" pitchFamily="34" charset="0"/>
              <a:cs typeface="Arial" pitchFamily="34" charset="0"/>
            </a:endParaRPr>
          </a:p>
        </p:txBody>
      </p:sp>
      <p:cxnSp>
        <p:nvCxnSpPr>
          <p:cNvPr id="26" name="AutoShape 3"/>
          <p:cNvCxnSpPr>
            <a:cxnSpLocks noChangeShapeType="1"/>
          </p:cNvCxnSpPr>
          <p:nvPr/>
        </p:nvCxnSpPr>
        <p:spPr bwMode="auto">
          <a:xfrm flipH="1" flipV="1">
            <a:off x="2057400" y="4953000"/>
            <a:ext cx="1676400" cy="533400"/>
          </a:xfrm>
          <a:prstGeom prst="straightConnector1">
            <a:avLst/>
          </a:prstGeom>
          <a:noFill/>
          <a:ln w="38100">
            <a:solidFill>
              <a:srgbClr val="FF0000"/>
            </a:solidFill>
            <a:round/>
            <a:headEnd/>
            <a:tailEnd type="triangle" w="med" len="med"/>
          </a:ln>
        </p:spPr>
      </p:cxnSp>
      <p:cxnSp>
        <p:nvCxnSpPr>
          <p:cNvPr id="27" name="AutoShape 3"/>
          <p:cNvCxnSpPr>
            <a:cxnSpLocks noChangeShapeType="1"/>
          </p:cNvCxnSpPr>
          <p:nvPr/>
        </p:nvCxnSpPr>
        <p:spPr bwMode="auto">
          <a:xfrm flipV="1">
            <a:off x="5181600" y="4876800"/>
            <a:ext cx="1752600" cy="609600"/>
          </a:xfrm>
          <a:prstGeom prst="straightConnector1">
            <a:avLst/>
          </a:prstGeom>
          <a:noFill/>
          <a:ln w="38100">
            <a:solidFill>
              <a:srgbClr val="FF0000"/>
            </a:solidFill>
            <a:round/>
            <a:headEnd/>
            <a:tailEnd type="triangle" w="med" len="med"/>
          </a:ln>
        </p:spPr>
      </p:cxnSp>
      <p:cxnSp>
        <p:nvCxnSpPr>
          <p:cNvPr id="28" name="AutoShape 3"/>
          <p:cNvCxnSpPr>
            <a:cxnSpLocks noChangeShapeType="1"/>
          </p:cNvCxnSpPr>
          <p:nvPr/>
        </p:nvCxnSpPr>
        <p:spPr bwMode="auto">
          <a:xfrm flipV="1">
            <a:off x="990600" y="3048000"/>
            <a:ext cx="2362200" cy="546675"/>
          </a:xfrm>
          <a:prstGeom prst="straightConnector1">
            <a:avLst/>
          </a:prstGeom>
          <a:noFill/>
          <a:ln w="38100">
            <a:solidFill>
              <a:srgbClr val="FF0000"/>
            </a:solidFill>
            <a:round/>
            <a:headEnd/>
            <a:tailEnd type="triangle" w="med" len="med"/>
          </a:ln>
        </p:spPr>
      </p:cxnSp>
      <p:cxnSp>
        <p:nvCxnSpPr>
          <p:cNvPr id="29" name="AutoShape 3"/>
          <p:cNvCxnSpPr>
            <a:cxnSpLocks noChangeShapeType="1"/>
            <a:stCxn id="22" idx="1"/>
          </p:cNvCxnSpPr>
          <p:nvPr/>
        </p:nvCxnSpPr>
        <p:spPr bwMode="auto">
          <a:xfrm flipH="1">
            <a:off x="7543800" y="3495765"/>
            <a:ext cx="381000" cy="135150"/>
          </a:xfrm>
          <a:prstGeom prst="straightConnector1">
            <a:avLst/>
          </a:prstGeom>
          <a:noFill/>
          <a:ln w="38100">
            <a:solidFill>
              <a:srgbClr val="FF0000"/>
            </a:solidFill>
            <a:round/>
            <a:headEnd/>
            <a:tailEnd type="triangle" w="med" len="med"/>
          </a:ln>
        </p:spPr>
      </p:cxnSp>
      <p:sp>
        <p:nvSpPr>
          <p:cNvPr id="34" name="Oval 2"/>
          <p:cNvSpPr>
            <a:spLocks noChangeArrowheads="1"/>
          </p:cNvSpPr>
          <p:nvPr/>
        </p:nvSpPr>
        <p:spPr bwMode="auto">
          <a:xfrm>
            <a:off x="4373218" y="3535017"/>
            <a:ext cx="533400" cy="5334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Oval 2"/>
          <p:cNvSpPr>
            <a:spLocks noChangeArrowheads="1"/>
          </p:cNvSpPr>
          <p:nvPr/>
        </p:nvSpPr>
        <p:spPr bwMode="auto">
          <a:xfrm>
            <a:off x="4820478" y="3863009"/>
            <a:ext cx="533400" cy="5334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2128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This </a:t>
            </a:r>
            <a:r>
              <a:rPr lang="en-US" dirty="0"/>
              <a:t>Presentation will cover…. </a:t>
            </a:r>
          </a:p>
        </p:txBody>
      </p:sp>
      <p:sp>
        <p:nvSpPr>
          <p:cNvPr id="5" name="Content Placeholder 4"/>
          <p:cNvSpPr>
            <a:spLocks noGrp="1"/>
          </p:cNvSpPr>
          <p:nvPr>
            <p:ph idx="1"/>
          </p:nvPr>
        </p:nvSpPr>
        <p:spPr/>
        <p:txBody>
          <a:bodyPr/>
          <a:lstStyle/>
          <a:p>
            <a:pPr lvl="0"/>
            <a:r>
              <a:rPr lang="en-US" dirty="0" smtClean="0"/>
              <a:t>Healthcare Retro-commissioning</a:t>
            </a:r>
          </a:p>
          <a:p>
            <a:pPr lvl="1"/>
            <a:r>
              <a:rPr lang="en-US" dirty="0" smtClean="0"/>
              <a:t>New Construction Examples</a:t>
            </a:r>
          </a:p>
          <a:p>
            <a:pPr lvl="1"/>
            <a:r>
              <a:rPr lang="en-US" dirty="0" smtClean="0"/>
              <a:t>Older Buildings Examples</a:t>
            </a:r>
          </a:p>
          <a:p>
            <a:pPr lvl="1"/>
            <a:r>
              <a:rPr lang="en-US" dirty="0" smtClean="0"/>
              <a:t>CHW Systems</a:t>
            </a:r>
            <a:endParaRPr lang="en-US" dirty="0"/>
          </a:p>
          <a:p>
            <a:pPr lvl="1"/>
            <a:r>
              <a:rPr lang="en-US" dirty="0" smtClean="0"/>
              <a:t>Heating Systems</a:t>
            </a:r>
          </a:p>
          <a:p>
            <a:pPr lvl="1"/>
            <a:r>
              <a:rPr lang="en-US" dirty="0" smtClean="0"/>
              <a:t>RCx Costs and Business Case</a:t>
            </a:r>
          </a:p>
          <a:p>
            <a:endParaRPr lang="en-US" dirty="0"/>
          </a:p>
        </p:txBody>
      </p:sp>
    </p:spTree>
    <p:extLst>
      <p:ext uri="{BB962C8B-B14F-4D97-AF65-F5344CB8AC3E}">
        <p14:creationId xmlns:p14="http://schemas.microsoft.com/office/powerpoint/2010/main" val="137918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Older Hospital RCx – What will you find? University </a:t>
            </a:r>
            <a:r>
              <a:rPr lang="en-US" dirty="0" smtClean="0"/>
              <a:t>of Chicago</a:t>
            </a:r>
            <a:endParaRPr lang="en-US" dirty="0"/>
          </a:p>
        </p:txBody>
      </p:sp>
      <p:pic>
        <p:nvPicPr>
          <p:cNvPr id="8" name="Content Placeholder 8"/>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1595" r="17524"/>
          <a:stretch/>
        </p:blipFill>
        <p:spPr>
          <a:xfrm>
            <a:off x="360561" y="1871481"/>
            <a:ext cx="4597784" cy="3648786"/>
          </a:xfrm>
          <a:prstGeom prst="rect">
            <a:avLst/>
          </a:prstGeom>
        </p:spPr>
      </p:pic>
      <p:graphicFrame>
        <p:nvGraphicFramePr>
          <p:cNvPr id="9" name="Content Placeholder 7"/>
          <p:cNvGraphicFramePr>
            <a:graphicFrameLocks noGrp="1"/>
          </p:cNvGraphicFramePr>
          <p:nvPr>
            <p:ph sz="half" idx="2"/>
            <p:extLst>
              <p:ext uri="{D42A27DB-BD31-4B8C-83A1-F6EECF244321}">
                <p14:modId xmlns:p14="http://schemas.microsoft.com/office/powerpoint/2010/main" val="2984313463"/>
              </p:ext>
            </p:extLst>
          </p:nvPr>
        </p:nvGraphicFramePr>
        <p:xfrm>
          <a:off x="5410200" y="992698"/>
          <a:ext cx="3589866" cy="4937760"/>
        </p:xfrm>
        <a:graphic>
          <a:graphicData uri="http://schemas.openxmlformats.org/drawingml/2006/table">
            <a:tbl>
              <a:tblPr firstRow="1" bandRow="1">
                <a:tableStyleId>{5940675A-B579-460E-94D1-54222C63F5DA}</a:tableStyleId>
              </a:tblPr>
              <a:tblGrid>
                <a:gridCol w="1488963"/>
                <a:gridCol w="2100903"/>
              </a:tblGrid>
              <a:tr h="580839">
                <a:tc>
                  <a:txBody>
                    <a:bodyPr/>
                    <a:lstStyle/>
                    <a:p>
                      <a:r>
                        <a:rPr lang="en-US" dirty="0" smtClean="0"/>
                        <a:t>Building Type</a:t>
                      </a:r>
                      <a:endParaRPr lang="en-US"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Hospital</a:t>
                      </a:r>
                      <a:endParaRPr lang="en-US"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06331">
                <a:tc>
                  <a:txBody>
                    <a:bodyPr/>
                    <a:lstStyle/>
                    <a:p>
                      <a:r>
                        <a:rPr lang="en-US" dirty="0" smtClean="0"/>
                        <a:t>Measures</a:t>
                      </a:r>
                      <a:endParaRPr lang="en-US"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itchFamily="34" charset="0"/>
                        <a:buChar char="•"/>
                      </a:pPr>
                      <a:r>
                        <a:rPr lang="en-US" sz="1400" dirty="0" smtClean="0"/>
                        <a:t>Supply Air Temperature Reset</a:t>
                      </a:r>
                    </a:p>
                    <a:p>
                      <a:pPr marL="285750" indent="-285750">
                        <a:buFont typeface="Arial" pitchFamily="34" charset="0"/>
                        <a:buChar char="•"/>
                      </a:pPr>
                      <a:r>
                        <a:rPr lang="en-US" sz="1400" dirty="0" smtClean="0"/>
                        <a:t>Night</a:t>
                      </a:r>
                      <a:r>
                        <a:rPr lang="en-US" sz="1400" baseline="0" dirty="0" smtClean="0"/>
                        <a:t> Time Zone Airflow Setback</a:t>
                      </a:r>
                    </a:p>
                    <a:p>
                      <a:pPr marL="285750" indent="-285750">
                        <a:buFont typeface="Arial" pitchFamily="34" charset="0"/>
                        <a:buChar char="•"/>
                      </a:pPr>
                      <a:r>
                        <a:rPr lang="en-US" sz="1400" baseline="0" dirty="0" smtClean="0"/>
                        <a:t>Equipment Operations Scheduling</a:t>
                      </a:r>
                    </a:p>
                    <a:p>
                      <a:pPr marL="285750" indent="-285750">
                        <a:buFont typeface="Arial" pitchFamily="34" charset="0"/>
                        <a:buChar char="•"/>
                      </a:pPr>
                      <a:r>
                        <a:rPr lang="en-US" sz="1400" baseline="0" dirty="0" smtClean="0"/>
                        <a:t>Simultaneous Heating and Cooling</a:t>
                      </a:r>
                    </a:p>
                    <a:p>
                      <a:pPr marL="285750" indent="-285750">
                        <a:buFont typeface="Arial" pitchFamily="34" charset="0"/>
                        <a:buChar char="•"/>
                      </a:pPr>
                      <a:r>
                        <a:rPr lang="en-US" sz="1400" baseline="0" dirty="0" smtClean="0"/>
                        <a:t>HW and CHW Pump Optimization</a:t>
                      </a:r>
                      <a:endParaRPr lang="en-US" sz="1400"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3812">
                <a:tc>
                  <a:txBody>
                    <a:bodyPr/>
                    <a:lstStyle/>
                    <a:p>
                      <a:r>
                        <a:rPr lang="en-US" dirty="0" smtClean="0"/>
                        <a:t>Incentive</a:t>
                      </a:r>
                      <a:endParaRPr lang="en-US"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$120,750</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80839">
                <a:tc>
                  <a:txBody>
                    <a:bodyPr/>
                    <a:lstStyle/>
                    <a:p>
                      <a:r>
                        <a:rPr lang="en-US" dirty="0" smtClean="0"/>
                        <a:t>Therms Saved</a:t>
                      </a:r>
                      <a:endParaRPr lang="en-US"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171,469 estimated</a:t>
                      </a:r>
                      <a:endParaRPr lang="en-US"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80839">
                <a:tc>
                  <a:txBody>
                    <a:bodyPr/>
                    <a:lstStyle/>
                    <a:p>
                      <a:r>
                        <a:rPr lang="en-US" dirty="0" smtClean="0"/>
                        <a:t>Simple Payback</a:t>
                      </a:r>
                      <a:endParaRPr lang="en-US"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&lt;</a:t>
                      </a:r>
                      <a:r>
                        <a:rPr lang="en-US" baseline="0" dirty="0" smtClean="0"/>
                        <a:t> 3 months</a:t>
                      </a:r>
                      <a:endParaRPr lang="en-US"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Title 3"/>
          <p:cNvSpPr txBox="1">
            <a:spLocks/>
          </p:cNvSpPr>
          <p:nvPr/>
        </p:nvSpPr>
        <p:spPr>
          <a:xfrm>
            <a:off x="1066800" y="6019800"/>
            <a:ext cx="8001000" cy="685800"/>
          </a:xfrm>
          <a:prstGeom prst="rect">
            <a:avLst/>
          </a:prstGeom>
        </p:spPr>
        <p:txBody>
          <a:bodyPr vert="horz" lIns="91440" tIns="45720" rIns="91440" bIns="45720" rtlCol="0" anchor="b" anchorCtr="0">
            <a:normAutofit fontScale="97500"/>
          </a:bodyPr>
          <a:lstStyle>
            <a:lvl1pPr algn="l" defTabSz="914400" rtl="0" eaLnBrk="1" latinLnBrk="0" hangingPunct="1">
              <a:spcBef>
                <a:spcPct val="0"/>
              </a:spcBef>
              <a:buNone/>
              <a:defRPr sz="3600" b="1" kern="1200">
                <a:solidFill>
                  <a:schemeClr val="tx2"/>
                </a:solidFill>
                <a:latin typeface="+mj-lt"/>
                <a:ea typeface="+mj-ea"/>
                <a:cs typeface="+mj-cs"/>
              </a:defRPr>
            </a:lvl1pPr>
          </a:lstStyle>
          <a:p>
            <a:r>
              <a:rPr lang="en-US" dirty="0" smtClean="0"/>
              <a:t>What about pneumatics??</a:t>
            </a:r>
            <a:endParaRPr lang="en-US" dirty="0"/>
          </a:p>
        </p:txBody>
      </p:sp>
    </p:spTree>
    <p:extLst>
      <p:ext uri="{BB962C8B-B14F-4D97-AF65-F5344CB8AC3E}">
        <p14:creationId xmlns:p14="http://schemas.microsoft.com/office/powerpoint/2010/main" val="345515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11Projects\11092ucmc\RCx\screenshots\HW water heating pump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71" t="5559" r="3549" b="10789"/>
          <a:stretch/>
        </p:blipFill>
        <p:spPr bwMode="auto">
          <a:xfrm>
            <a:off x="1066800" y="1427923"/>
            <a:ext cx="8006704" cy="527767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28600" y="76200"/>
            <a:ext cx="8229600" cy="1143000"/>
          </a:xfrm>
        </p:spPr>
        <p:txBody>
          <a:bodyPr>
            <a:noAutofit/>
          </a:bodyPr>
          <a:lstStyle/>
          <a:p>
            <a:r>
              <a:rPr lang="en-US" sz="2800" dirty="0"/>
              <a:t>Older Hospital RCx – What will you find? </a:t>
            </a:r>
            <a:r>
              <a:rPr lang="en-US" sz="2800" dirty="0" smtClean="0"/>
              <a:t/>
            </a:r>
            <a:br>
              <a:rPr lang="en-US" sz="2800" dirty="0" smtClean="0"/>
            </a:br>
            <a:r>
              <a:rPr lang="en-US" sz="2800" dirty="0" smtClean="0"/>
              <a:t>Hot Water Heating System</a:t>
            </a:r>
            <a:endParaRPr lang="en-US" sz="2800" dirty="0"/>
          </a:p>
        </p:txBody>
      </p:sp>
      <p:sp>
        <p:nvSpPr>
          <p:cNvPr id="6" name="Oval 5"/>
          <p:cNvSpPr/>
          <p:nvPr/>
        </p:nvSpPr>
        <p:spPr>
          <a:xfrm>
            <a:off x="7583557" y="2296195"/>
            <a:ext cx="874643" cy="5331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808842" y="2958549"/>
            <a:ext cx="838201" cy="4211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980043" y="2799523"/>
            <a:ext cx="947531" cy="5437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772400" y="5688749"/>
            <a:ext cx="1154647" cy="6064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0" y="4117468"/>
            <a:ext cx="1169260" cy="871275"/>
          </a:xfrm>
          <a:prstGeom prst="rect">
            <a:avLst/>
          </a:prstGeom>
          <a:solidFill>
            <a:schemeClr val="bg1"/>
          </a:solidFill>
          <a:ln w="15875">
            <a:solidFill>
              <a:srgbClr val="FF0000"/>
            </a:solidFill>
          </a:ln>
        </p:spPr>
        <p:txBody>
          <a:bodyPr wrap="square" rtlCol="0">
            <a:spAutoFit/>
          </a:bodyPr>
          <a:lstStyle/>
          <a:p>
            <a:pPr algn="ctr"/>
            <a:r>
              <a:rPr lang="en-US" sz="1200" dirty="0" smtClean="0">
                <a:latin typeface="Arial" pitchFamily="34" charset="0"/>
                <a:cs typeface="Arial" pitchFamily="34" charset="0"/>
              </a:rPr>
              <a:t>Steam valves are commanded closed</a:t>
            </a: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cxnSp>
        <p:nvCxnSpPr>
          <p:cNvPr id="12" name="Straight Arrow Connector 11"/>
          <p:cNvCxnSpPr>
            <a:stCxn id="11" idx="0"/>
          </p:cNvCxnSpPr>
          <p:nvPr/>
        </p:nvCxnSpPr>
        <p:spPr>
          <a:xfrm flipV="1">
            <a:off x="584630" y="3425688"/>
            <a:ext cx="608066" cy="6917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2"/>
          </p:cNvCxnSpPr>
          <p:nvPr/>
        </p:nvCxnSpPr>
        <p:spPr>
          <a:xfrm>
            <a:off x="584630" y="4988743"/>
            <a:ext cx="568309" cy="4347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54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8229600" cy="1219200"/>
          </a:xfrm>
        </p:spPr>
        <p:txBody>
          <a:bodyPr>
            <a:noAutofit/>
          </a:bodyPr>
          <a:lstStyle/>
          <a:p>
            <a:r>
              <a:rPr lang="en-US" sz="2800" dirty="0">
                <a:solidFill>
                  <a:srgbClr val="025C9A"/>
                </a:solidFill>
              </a:rPr>
              <a:t>Older Hospital RCx – </a:t>
            </a:r>
            <a:r>
              <a:rPr lang="en-US" sz="2800" dirty="0" smtClean="0">
                <a:solidFill>
                  <a:srgbClr val="025C9A"/>
                </a:solidFill>
              </a:rPr>
              <a:t>AHU Scheduling</a:t>
            </a:r>
            <a:endParaRPr lang="en-US" sz="2400" dirty="0"/>
          </a:p>
        </p:txBody>
      </p:sp>
      <p:sp>
        <p:nvSpPr>
          <p:cNvPr id="5" name="TextBox 4"/>
          <p:cNvSpPr txBox="1"/>
          <p:nvPr/>
        </p:nvSpPr>
        <p:spPr>
          <a:xfrm>
            <a:off x="2209800" y="762000"/>
            <a:ext cx="5105400" cy="369332"/>
          </a:xfrm>
          <a:prstGeom prst="rect">
            <a:avLst/>
          </a:prstGeom>
          <a:noFill/>
        </p:spPr>
        <p:txBody>
          <a:bodyPr wrap="square" rtlCol="0">
            <a:spAutoFit/>
          </a:bodyPr>
          <a:lstStyle/>
          <a:p>
            <a:r>
              <a:rPr lang="en-US" dirty="0" smtClean="0"/>
              <a:t>Scheduling AHUs without shutting them off.</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65094787"/>
              </p:ext>
            </p:extLst>
          </p:nvPr>
        </p:nvGraphicFramePr>
        <p:xfrm>
          <a:off x="0" y="1143000"/>
          <a:ext cx="91440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105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457200" y="152400"/>
            <a:ext cx="8229600" cy="685800"/>
          </a:xfrm>
        </p:spPr>
        <p:txBody>
          <a:bodyPr>
            <a:normAutofit/>
          </a:bodyPr>
          <a:lstStyle/>
          <a:p>
            <a:r>
              <a:rPr lang="en-US" dirty="0" smtClean="0">
                <a:solidFill>
                  <a:srgbClr val="025C9A"/>
                </a:solidFill>
              </a:rPr>
              <a:t>Chilled Water System RCx</a:t>
            </a:r>
            <a:endParaRPr lang="en-US" dirty="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625" y="1977067"/>
            <a:ext cx="8004175" cy="488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3650490"/>
            <a:ext cx="1056038" cy="307777"/>
          </a:xfrm>
          <a:prstGeom prst="rect">
            <a:avLst/>
          </a:prstGeom>
          <a:solidFill>
            <a:schemeClr val="bg1"/>
          </a:solidFill>
          <a:ln w="15875">
            <a:solidFill>
              <a:srgbClr val="FF0000"/>
            </a:solidFill>
          </a:ln>
        </p:spPr>
        <p:txBody>
          <a:bodyPr wrap="square" rtlCol="0">
            <a:spAutoFit/>
          </a:bodyPr>
          <a:lstStyle/>
          <a:p>
            <a:pPr algn="ctr"/>
            <a:r>
              <a:rPr lang="en-US" sz="1400" dirty="0" smtClean="0">
                <a:latin typeface="Arial" pitchFamily="34" charset="0"/>
                <a:cs typeface="Arial" pitchFamily="34" charset="0"/>
              </a:rPr>
              <a:t>1200 GPM</a:t>
            </a:r>
            <a:endParaRPr lang="en-US" sz="1400" dirty="0">
              <a:latin typeface="Arial" pitchFamily="34" charset="0"/>
              <a:cs typeface="Arial" pitchFamily="34" charset="0"/>
            </a:endParaRPr>
          </a:p>
        </p:txBody>
      </p:sp>
      <p:sp>
        <p:nvSpPr>
          <p:cNvPr id="5" name="TextBox 4"/>
          <p:cNvSpPr txBox="1"/>
          <p:nvPr/>
        </p:nvSpPr>
        <p:spPr>
          <a:xfrm>
            <a:off x="0" y="4412490"/>
            <a:ext cx="1056038" cy="307777"/>
          </a:xfrm>
          <a:prstGeom prst="rect">
            <a:avLst/>
          </a:prstGeom>
          <a:solidFill>
            <a:schemeClr val="bg1"/>
          </a:solidFill>
          <a:ln w="15875">
            <a:solidFill>
              <a:srgbClr val="FF0000"/>
            </a:solidFill>
          </a:ln>
        </p:spPr>
        <p:txBody>
          <a:bodyPr wrap="square" rtlCol="0">
            <a:spAutoFit/>
          </a:bodyPr>
          <a:lstStyle/>
          <a:p>
            <a:pPr algn="ctr"/>
            <a:r>
              <a:rPr lang="en-US" sz="1400" dirty="0" smtClean="0">
                <a:latin typeface="Arial" pitchFamily="34" charset="0"/>
                <a:cs typeface="Arial" pitchFamily="34" charset="0"/>
              </a:rPr>
              <a:t>9000 GPM</a:t>
            </a:r>
            <a:endParaRPr lang="en-US" sz="1400" dirty="0">
              <a:latin typeface="Arial" pitchFamily="34" charset="0"/>
              <a:cs typeface="Arial" pitchFamily="34" charset="0"/>
            </a:endParaRPr>
          </a:p>
        </p:txBody>
      </p:sp>
      <p:sp>
        <p:nvSpPr>
          <p:cNvPr id="6" name="TextBox 5"/>
          <p:cNvSpPr txBox="1"/>
          <p:nvPr/>
        </p:nvSpPr>
        <p:spPr>
          <a:xfrm>
            <a:off x="152400" y="1143000"/>
            <a:ext cx="8915400" cy="738664"/>
          </a:xfrm>
          <a:prstGeom prst="rect">
            <a:avLst/>
          </a:prstGeom>
          <a:solidFill>
            <a:schemeClr val="bg1"/>
          </a:solidFill>
          <a:ln w="15875">
            <a:solidFill>
              <a:srgbClr val="FF0000"/>
            </a:solidFill>
          </a:ln>
        </p:spPr>
        <p:txBody>
          <a:bodyPr wrap="square" rtlCol="0">
            <a:spAutoFit/>
          </a:bodyPr>
          <a:lstStyle/>
          <a:p>
            <a:pPr algn="ctr"/>
            <a:r>
              <a:rPr lang="en-US" sz="1400" dirty="0" smtClean="0">
                <a:latin typeface="Arial" pitchFamily="34" charset="0"/>
                <a:cs typeface="Arial" pitchFamily="34" charset="0"/>
              </a:rPr>
              <a:t>Chiller 4&amp;5, 300 tons each, 2gpm/ton = 600gpm each » Primary CHW Loop = 1200gpm</a:t>
            </a:r>
          </a:p>
          <a:p>
            <a:pPr algn="ctr"/>
            <a:r>
              <a:rPr lang="en-US" sz="1400" dirty="0" smtClean="0">
                <a:latin typeface="Arial" pitchFamily="34" charset="0"/>
                <a:cs typeface="Arial" pitchFamily="34" charset="0"/>
              </a:rPr>
              <a:t>Secondary Pumps are 3000gpm each, P7+P8+P9 are ON @ 100% speed </a:t>
            </a:r>
            <a:r>
              <a:rPr lang="en-US" sz="1400" dirty="0">
                <a:latin typeface="Arial" pitchFamily="34" charset="0"/>
                <a:cs typeface="Arial" pitchFamily="34" charset="0"/>
              </a:rPr>
              <a:t>» </a:t>
            </a:r>
            <a:r>
              <a:rPr lang="en-US" sz="1400" dirty="0" smtClean="0">
                <a:latin typeface="Arial" pitchFamily="34" charset="0"/>
                <a:cs typeface="Arial" pitchFamily="34" charset="0"/>
              </a:rPr>
              <a:t>Sec. CHW Loop = 9000gpm</a:t>
            </a:r>
          </a:p>
          <a:p>
            <a:pPr algn="ctr"/>
            <a:r>
              <a:rPr lang="en-US" sz="1400" dirty="0" smtClean="0">
                <a:latin typeface="Arial" pitchFamily="34" charset="0"/>
                <a:cs typeface="Arial" pitchFamily="34" charset="0"/>
              </a:rPr>
              <a:t>Primary CHWS Temp = 48 F » Secondary CHWS Temp = 53.5</a:t>
            </a:r>
          </a:p>
        </p:txBody>
      </p:sp>
    </p:spTree>
    <p:extLst>
      <p:ext uri="{BB962C8B-B14F-4D97-AF65-F5344CB8AC3E}">
        <p14:creationId xmlns:p14="http://schemas.microsoft.com/office/powerpoint/2010/main" val="2065108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r>
              <a:rPr lang="en-US" dirty="0">
                <a:solidFill>
                  <a:srgbClr val="025C9A"/>
                </a:solidFill>
              </a:rPr>
              <a:t>Chilled Water System RCx</a:t>
            </a:r>
            <a:endParaRPr lang="en-US" dirty="0" smtClean="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401" r="20269" b="13381"/>
          <a:stretch/>
        </p:blipFill>
        <p:spPr bwMode="auto">
          <a:xfrm>
            <a:off x="0" y="1752600"/>
            <a:ext cx="9139691"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04800" y="4114800"/>
            <a:ext cx="104284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781800" y="1676400"/>
            <a:ext cx="1524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248400" y="4038600"/>
            <a:ext cx="1066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733800" y="3124200"/>
            <a:ext cx="20574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0322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SAM screenshots[2].jpg"/>
          <p:cNvPicPr>
            <a:picLocks noChangeAspect="1"/>
          </p:cNvPicPr>
          <p:nvPr/>
        </p:nvPicPr>
        <p:blipFill>
          <a:blip r:embed="rId2" cstate="print"/>
          <a:stretch>
            <a:fillRect/>
          </a:stretch>
        </p:blipFill>
        <p:spPr>
          <a:xfrm>
            <a:off x="983091" y="738909"/>
            <a:ext cx="7177819" cy="6119091"/>
          </a:xfrm>
          <a:prstGeom prst="rect">
            <a:avLst/>
          </a:prstGeom>
        </p:spPr>
      </p:pic>
      <p:sp>
        <p:nvSpPr>
          <p:cNvPr id="8" name="Rectangle 7"/>
          <p:cNvSpPr/>
          <p:nvPr/>
        </p:nvSpPr>
        <p:spPr bwMode="auto">
          <a:xfrm>
            <a:off x="6668655" y="1791855"/>
            <a:ext cx="1450109" cy="1477818"/>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969817" y="3740728"/>
            <a:ext cx="4719783" cy="498764"/>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5209309" y="6557819"/>
            <a:ext cx="2937164" cy="290945"/>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5698836" y="3749964"/>
            <a:ext cx="2373746" cy="489527"/>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5698836" y="4498109"/>
            <a:ext cx="2401455" cy="277091"/>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3554" name="Rectangle 2"/>
          <p:cNvSpPr>
            <a:spLocks noGrp="1" noChangeArrowheads="1"/>
          </p:cNvSpPr>
          <p:nvPr>
            <p:ph type="title"/>
          </p:nvPr>
        </p:nvSpPr>
        <p:spPr>
          <a:xfrm>
            <a:off x="457200" y="152400"/>
            <a:ext cx="8229600" cy="762000"/>
          </a:xfrm>
        </p:spPr>
        <p:txBody>
          <a:bodyPr/>
          <a:lstStyle/>
          <a:p>
            <a:r>
              <a:rPr lang="en-US" dirty="0">
                <a:solidFill>
                  <a:srgbClr val="025C9A"/>
                </a:solidFill>
              </a:rPr>
              <a:t>Chilled Water System RCx</a:t>
            </a:r>
            <a:endParaRPr lang="en-US" dirty="0" smtClean="0"/>
          </a:p>
        </p:txBody>
      </p:sp>
    </p:spTree>
    <p:extLst>
      <p:ext uri="{BB962C8B-B14F-4D97-AF65-F5344CB8AC3E}">
        <p14:creationId xmlns:p14="http://schemas.microsoft.com/office/powerpoint/2010/main" val="2104392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dirty="0"/>
              <a:t>Older Hospital RCx – What will you </a:t>
            </a:r>
            <a:r>
              <a:rPr lang="en-US" dirty="0" smtClean="0"/>
              <a:t>find? Pumping Systems DP Setpoints - BEFORE</a:t>
            </a:r>
            <a:endParaRPr lang="en-US" dirty="0"/>
          </a:p>
        </p:txBody>
      </p:sp>
      <p:grpSp>
        <p:nvGrpSpPr>
          <p:cNvPr id="13" name="Group 12"/>
          <p:cNvGrpSpPr/>
          <p:nvPr/>
        </p:nvGrpSpPr>
        <p:grpSpPr>
          <a:xfrm>
            <a:off x="381000" y="1524000"/>
            <a:ext cx="8308838" cy="4876800"/>
            <a:chOff x="381000" y="1524000"/>
            <a:chExt cx="8308838" cy="4876800"/>
          </a:xfrm>
        </p:grpSpPr>
        <p:pic>
          <p:nvPicPr>
            <p:cNvPr id="6" name="Picture 2" descr="P:\09Projects\09305gsam\Cx\GSAM Trends from Flash Drive\100423 Screen Shots\CHWP13 21spn.jpg"/>
            <p:cNvPicPr>
              <a:picLocks noChangeAspect="1" noChangeArrowheads="1"/>
            </p:cNvPicPr>
            <p:nvPr/>
          </p:nvPicPr>
          <p:blipFill>
            <a:blip r:embed="rId2" cstate="print">
              <a:extLst>
                <a:ext uri="{28A0092B-C50C-407E-A947-70E740481C1C}">
                  <a14:useLocalDpi xmlns:a14="http://schemas.microsoft.com/office/drawing/2010/main" val="0"/>
                </a:ext>
              </a:extLst>
            </a:blip>
            <a:srcRect t="14667"/>
            <a:stretch>
              <a:fillRect/>
            </a:stretch>
          </p:blipFill>
          <p:spPr bwMode="auto">
            <a:xfrm>
              <a:off x="381000" y="1524000"/>
              <a:ext cx="8308838"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rot="2225678">
              <a:off x="4431962" y="2213938"/>
              <a:ext cx="762000" cy="417957"/>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18414215">
              <a:off x="6760107" y="3345373"/>
              <a:ext cx="762000" cy="417957"/>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669019" y="1600200"/>
              <a:ext cx="1828800" cy="99060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2225678">
              <a:off x="2831761" y="5795337"/>
              <a:ext cx="762000" cy="417957"/>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8853938">
              <a:off x="7539384" y="5811099"/>
              <a:ext cx="762000" cy="417957"/>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8841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dirty="0"/>
              <a:t>Older Hospital RCx – What will you </a:t>
            </a:r>
            <a:r>
              <a:rPr lang="en-US" dirty="0" smtClean="0"/>
              <a:t>find? </a:t>
            </a:r>
            <a:r>
              <a:rPr lang="en-US" dirty="0"/>
              <a:t>Pumping Systems DP Setpoints - </a:t>
            </a:r>
            <a:r>
              <a:rPr lang="en-US" dirty="0" smtClean="0"/>
              <a:t>AFTER</a:t>
            </a:r>
            <a:endParaRPr lang="en-US" dirty="0"/>
          </a:p>
        </p:txBody>
      </p:sp>
      <p:grpSp>
        <p:nvGrpSpPr>
          <p:cNvPr id="2" name="Group 1"/>
          <p:cNvGrpSpPr/>
          <p:nvPr/>
        </p:nvGrpSpPr>
        <p:grpSpPr>
          <a:xfrm>
            <a:off x="225725" y="1295400"/>
            <a:ext cx="8692550" cy="5562600"/>
            <a:chOff x="225725" y="1295400"/>
            <a:chExt cx="8692550" cy="556260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1" t="11995" r="1893" b="5834"/>
            <a:stretch/>
          </p:blipFill>
          <p:spPr bwMode="auto">
            <a:xfrm>
              <a:off x="225725" y="1295400"/>
              <a:ext cx="869255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ight Arrow 13"/>
            <p:cNvSpPr/>
            <p:nvPr/>
          </p:nvSpPr>
          <p:spPr>
            <a:xfrm rot="2225678">
              <a:off x="4431962" y="1832938"/>
              <a:ext cx="762000" cy="417957"/>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rot="18414215">
              <a:off x="7147911" y="2964373"/>
              <a:ext cx="762000" cy="417957"/>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rot="1019780">
              <a:off x="2711446" y="5414337"/>
              <a:ext cx="762000" cy="417957"/>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rot="8853938">
              <a:off x="7872151" y="5277144"/>
              <a:ext cx="762000" cy="417957"/>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857999" y="1295400"/>
              <a:ext cx="2060275" cy="99060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2858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8229600" cy="592843"/>
          </a:xfrm>
        </p:spPr>
        <p:txBody>
          <a:bodyPr>
            <a:normAutofit fontScale="90000"/>
          </a:bodyPr>
          <a:lstStyle/>
          <a:p>
            <a:r>
              <a:rPr lang="en-US" dirty="0">
                <a:solidFill>
                  <a:srgbClr val="025C9A"/>
                </a:solidFill>
              </a:rPr>
              <a:t>Chilled Water System RCx</a:t>
            </a:r>
            <a:endParaRPr lang="en-US" dirty="0" smtClean="0"/>
          </a:p>
        </p:txBody>
      </p:sp>
      <p:pic>
        <p:nvPicPr>
          <p:cNvPr id="7" name="Picture 6" descr="tony SIEMENS OVERVIEW SCREEN SHOT.jpg"/>
          <p:cNvPicPr>
            <a:picLocks noChangeAspect="1"/>
          </p:cNvPicPr>
          <p:nvPr/>
        </p:nvPicPr>
        <p:blipFill>
          <a:blip r:embed="rId2" cstate="print"/>
          <a:stretch>
            <a:fillRect/>
          </a:stretch>
        </p:blipFill>
        <p:spPr>
          <a:xfrm>
            <a:off x="662565" y="745243"/>
            <a:ext cx="7818870" cy="6112757"/>
          </a:xfrm>
          <a:prstGeom prst="rect">
            <a:avLst/>
          </a:prstGeom>
        </p:spPr>
      </p:pic>
      <p:sp>
        <p:nvSpPr>
          <p:cNvPr id="9" name="Rectangle 8"/>
          <p:cNvSpPr/>
          <p:nvPr/>
        </p:nvSpPr>
        <p:spPr bwMode="auto">
          <a:xfrm>
            <a:off x="6733309" y="1422400"/>
            <a:ext cx="1801091" cy="1838036"/>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628073" y="3546764"/>
            <a:ext cx="5061527" cy="277091"/>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5283200" y="6483928"/>
            <a:ext cx="2983345" cy="355600"/>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6742545" y="2207491"/>
            <a:ext cx="1791855" cy="277091"/>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5689599" y="3537528"/>
            <a:ext cx="2567709" cy="794328"/>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14" name="Straight Connector 13"/>
          <p:cNvCxnSpPr/>
          <p:nvPr/>
        </p:nvCxnSpPr>
        <p:spPr bwMode="auto">
          <a:xfrm>
            <a:off x="6068291" y="4470400"/>
            <a:ext cx="609600" cy="0"/>
          </a:xfrm>
          <a:prstGeom prst="line">
            <a:avLst/>
          </a:prstGeom>
          <a:noFill/>
          <a:ln w="130175" cap="flat" cmpd="sng" algn="ctr">
            <a:solidFill>
              <a:srgbClr val="60C095"/>
            </a:solidFill>
            <a:prstDash val="solid"/>
            <a:round/>
            <a:headEnd type="none" w="med" len="med"/>
            <a:tailEnd type="none" w="med" len="med"/>
          </a:ln>
          <a:effectLst/>
        </p:spPr>
      </p:cxnSp>
    </p:spTree>
    <p:extLst>
      <p:ext uri="{BB962C8B-B14F-4D97-AF65-F5344CB8AC3E}">
        <p14:creationId xmlns:p14="http://schemas.microsoft.com/office/powerpoint/2010/main" val="3934867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8229600" cy="592843"/>
          </a:xfrm>
        </p:spPr>
        <p:txBody>
          <a:bodyPr>
            <a:normAutofit fontScale="90000"/>
          </a:bodyPr>
          <a:lstStyle/>
          <a:p>
            <a:r>
              <a:rPr lang="en-US" dirty="0">
                <a:solidFill>
                  <a:srgbClr val="025C9A"/>
                </a:solidFill>
              </a:rPr>
              <a:t>Chilled Water System RCx</a:t>
            </a:r>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818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129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6200" y="152400"/>
            <a:ext cx="8991600" cy="5867400"/>
            <a:chOff x="696011" y="1414350"/>
            <a:chExt cx="7751979" cy="5239512"/>
          </a:xfrm>
        </p:grpSpPr>
        <p:pic>
          <p:nvPicPr>
            <p:cNvPr id="6" name="Picture 5" descr="081211 AHU-2 1700.JPG"/>
            <p:cNvPicPr>
              <a:picLocks noChangeAspect="1" noChangeArrowheads="1"/>
            </p:cNvPicPr>
            <p:nvPr/>
          </p:nvPicPr>
          <p:blipFill>
            <a:blip r:embed="rId2" cstate="print">
              <a:extLst>
                <a:ext uri="{28A0092B-C50C-407E-A947-70E740481C1C}">
                  <a14:useLocalDpi xmlns:a14="http://schemas.microsoft.com/office/drawing/2010/main" val="0"/>
                </a:ext>
              </a:extLst>
            </a:blip>
            <a:srcRect t="14546"/>
            <a:stretch>
              <a:fillRect/>
            </a:stretch>
          </p:blipFill>
          <p:spPr bwMode="auto">
            <a:xfrm>
              <a:off x="696011" y="1414350"/>
              <a:ext cx="7751979" cy="5239512"/>
            </a:xfrm>
            <a:prstGeom prst="rect">
              <a:avLst/>
            </a:prstGeom>
            <a:noFill/>
            <a:ln w="12700">
              <a:solidFill>
                <a:srgbClr val="779823"/>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1944211" y="5292950"/>
              <a:ext cx="722642" cy="3810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Rectangle 8"/>
            <p:cNvSpPr/>
            <p:nvPr/>
          </p:nvSpPr>
          <p:spPr bwMode="auto">
            <a:xfrm>
              <a:off x="7543800" y="5002002"/>
              <a:ext cx="685800" cy="427039"/>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Rectangle 10"/>
            <p:cNvSpPr/>
            <p:nvPr/>
          </p:nvSpPr>
          <p:spPr bwMode="auto">
            <a:xfrm>
              <a:off x="5562600" y="5292950"/>
              <a:ext cx="685800" cy="223838"/>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 name="TextBox 11"/>
            <p:cNvSpPr txBox="1"/>
            <p:nvPr/>
          </p:nvSpPr>
          <p:spPr>
            <a:xfrm>
              <a:off x="990600" y="1648086"/>
              <a:ext cx="4977645" cy="1477328"/>
            </a:xfrm>
            <a:prstGeom prst="rect">
              <a:avLst/>
            </a:prstGeom>
            <a:noFill/>
          </p:spPr>
          <p:txBody>
            <a:bodyPr wrap="none" rtlCol="0">
              <a:spAutoFit/>
            </a:bodyPr>
            <a:lstStyle/>
            <a:p>
              <a:r>
                <a:rPr lang="en-US" u="sng" dirty="0" smtClean="0"/>
                <a:t>Everything looks good right?</a:t>
              </a:r>
            </a:p>
            <a:p>
              <a:r>
                <a:rPr lang="en-US" dirty="0" smtClean="0"/>
                <a:t>Supply CFM is in range, typically 18 to 23k</a:t>
              </a:r>
            </a:p>
            <a:p>
              <a:r>
                <a:rPr lang="en-US" dirty="0" smtClean="0"/>
                <a:t>DAT is just over the setpoint of 55</a:t>
              </a:r>
            </a:p>
            <a:p>
              <a:r>
                <a:rPr lang="en-US" dirty="0" smtClean="0"/>
                <a:t>Supply Static is at setpoint</a:t>
              </a:r>
            </a:p>
            <a:p>
              <a:r>
                <a:rPr lang="en-US" dirty="0" smtClean="0"/>
                <a:t>Building pressure is at setpoint</a:t>
              </a:r>
              <a:endParaRPr lang="en-US" dirty="0"/>
            </a:p>
          </p:txBody>
        </p:sp>
        <p:sp>
          <p:nvSpPr>
            <p:cNvPr id="13" name="Rectangle 12"/>
            <p:cNvSpPr/>
            <p:nvPr/>
          </p:nvSpPr>
          <p:spPr bwMode="auto">
            <a:xfrm>
              <a:off x="6019800" y="2298943"/>
              <a:ext cx="685800" cy="3048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sp>
        <p:nvSpPr>
          <p:cNvPr id="16" name="TextBox 15"/>
          <p:cNvSpPr txBox="1"/>
          <p:nvPr/>
        </p:nvSpPr>
        <p:spPr>
          <a:xfrm>
            <a:off x="2400300" y="2133600"/>
            <a:ext cx="4343400" cy="369332"/>
          </a:xfrm>
          <a:prstGeom prst="rect">
            <a:avLst/>
          </a:prstGeom>
          <a:solidFill>
            <a:schemeClr val="bg1"/>
          </a:solidFill>
          <a:ln w="15875">
            <a:solidFill>
              <a:srgbClr val="FF0000"/>
            </a:solidFill>
          </a:ln>
        </p:spPr>
        <p:txBody>
          <a:bodyPr wrap="square" rtlCol="0">
            <a:spAutoFit/>
          </a:bodyPr>
          <a:lstStyle/>
          <a:p>
            <a:r>
              <a:rPr lang="en-US" sz="1800" dirty="0" smtClean="0">
                <a:latin typeface="Arial" pitchFamily="34" charset="0"/>
                <a:cs typeface="Arial" pitchFamily="34" charset="0"/>
              </a:rPr>
              <a:t>SUPPLY SIDE OF AIR HANDLING UNIT</a:t>
            </a:r>
            <a:endParaRPr lang="en-US" sz="1800" dirty="0">
              <a:latin typeface="Arial" pitchFamily="34" charset="0"/>
              <a:cs typeface="Arial" pitchFamily="34" charset="0"/>
            </a:endParaRPr>
          </a:p>
        </p:txBody>
      </p:sp>
      <p:sp>
        <p:nvSpPr>
          <p:cNvPr id="14" name="Title 3"/>
          <p:cNvSpPr txBox="1">
            <a:spLocks/>
          </p:cNvSpPr>
          <p:nvPr/>
        </p:nvSpPr>
        <p:spPr>
          <a:xfrm>
            <a:off x="990600" y="6096000"/>
            <a:ext cx="8077200" cy="685800"/>
          </a:xfrm>
          <a:prstGeom prst="rect">
            <a:avLst/>
          </a:prstGeom>
        </p:spPr>
        <p:txBody>
          <a:bodyPr>
            <a:normAutofit/>
          </a:bodyPr>
          <a:lstStyle>
            <a:lvl1pPr algn="l" defTabSz="914400" rtl="0" eaLnBrk="1" latinLnBrk="0" hangingPunct="1">
              <a:spcBef>
                <a:spcPct val="0"/>
              </a:spcBef>
              <a:buNone/>
              <a:defRPr sz="3600" b="1" kern="1200">
                <a:solidFill>
                  <a:schemeClr val="tx2"/>
                </a:solidFill>
                <a:latin typeface="+mj-lt"/>
                <a:ea typeface="+mj-ea"/>
                <a:cs typeface="+mj-cs"/>
              </a:defRPr>
            </a:lvl1pPr>
          </a:lstStyle>
          <a:p>
            <a:r>
              <a:rPr lang="en-US" dirty="0" smtClean="0"/>
              <a:t>New Construction RCx</a:t>
            </a:r>
            <a:endParaRPr lang="en-US" dirty="0"/>
          </a:p>
        </p:txBody>
      </p:sp>
    </p:spTree>
    <p:extLst>
      <p:ext uri="{BB962C8B-B14F-4D97-AF65-F5344CB8AC3E}">
        <p14:creationId xmlns:p14="http://schemas.microsoft.com/office/powerpoint/2010/main" val="328441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8229600" cy="592843"/>
          </a:xfrm>
        </p:spPr>
        <p:txBody>
          <a:bodyPr>
            <a:normAutofit fontScale="90000"/>
          </a:bodyPr>
          <a:lstStyle/>
          <a:p>
            <a:r>
              <a:rPr lang="en-US" dirty="0" smtClean="0">
                <a:solidFill>
                  <a:srgbClr val="025C9A"/>
                </a:solidFill>
              </a:rPr>
              <a:t>Heating System </a:t>
            </a:r>
            <a:r>
              <a:rPr lang="en-US" dirty="0">
                <a:solidFill>
                  <a:srgbClr val="025C9A"/>
                </a:solidFill>
              </a:rPr>
              <a:t>RCx</a:t>
            </a:r>
            <a:endParaRPr lang="en-US" dirty="0" smtClean="0"/>
          </a:p>
        </p:txBody>
      </p:sp>
      <p:pic>
        <p:nvPicPr>
          <p:cNvPr id="6146" name="Picture 2" descr="P:\10Projects\10063cmc\RCx\Condell Boilers 3&amp;4.JPG"/>
          <p:cNvPicPr>
            <a:picLocks noChangeAspect="1" noChangeArrowheads="1"/>
          </p:cNvPicPr>
          <p:nvPr/>
        </p:nvPicPr>
        <p:blipFill rotWithShape="1">
          <a:blip r:embed="rId2">
            <a:extLst>
              <a:ext uri="{28A0092B-C50C-407E-A947-70E740481C1C}">
                <a14:useLocalDpi xmlns:a14="http://schemas.microsoft.com/office/drawing/2010/main" val="0"/>
              </a:ext>
            </a:extLst>
          </a:blip>
          <a:srcRect t="19023" r="2415" b="8998"/>
          <a:stretch/>
        </p:blipFill>
        <p:spPr bwMode="auto">
          <a:xfrm>
            <a:off x="0" y="1494707"/>
            <a:ext cx="9144000" cy="505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361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2" cstate="print"/>
          <a:srcRect/>
          <a:stretch>
            <a:fillRect/>
          </a:stretch>
        </p:blipFill>
        <p:spPr bwMode="auto">
          <a:xfrm>
            <a:off x="902758" y="838201"/>
            <a:ext cx="6429375" cy="4352924"/>
          </a:xfrm>
          <a:prstGeom prst="rect">
            <a:avLst/>
          </a:prstGeom>
          <a:noFill/>
          <a:ln w="9525">
            <a:noFill/>
            <a:miter lim="800000"/>
            <a:headEnd/>
            <a:tailEnd/>
          </a:ln>
        </p:spPr>
      </p:pic>
      <p:sp>
        <p:nvSpPr>
          <p:cNvPr id="4" name="Title 3"/>
          <p:cNvSpPr>
            <a:spLocks noGrp="1"/>
          </p:cNvSpPr>
          <p:nvPr>
            <p:ph type="title"/>
          </p:nvPr>
        </p:nvSpPr>
        <p:spPr>
          <a:xfrm>
            <a:off x="315914" y="152400"/>
            <a:ext cx="6965420" cy="551044"/>
          </a:xfrm>
        </p:spPr>
        <p:txBody>
          <a:bodyPr>
            <a:noAutofit/>
          </a:bodyPr>
          <a:lstStyle/>
          <a:p>
            <a:r>
              <a:rPr lang="en-US" sz="2800" dirty="0"/>
              <a:t>Heating RCx - VAV &amp; Heating Controls</a:t>
            </a:r>
          </a:p>
        </p:txBody>
      </p:sp>
      <p:pic>
        <p:nvPicPr>
          <p:cNvPr id="13" name="Picture 3"/>
          <p:cNvPicPr>
            <a:picLocks noChangeAspect="1" noChangeArrowheads="1"/>
          </p:cNvPicPr>
          <p:nvPr/>
        </p:nvPicPr>
        <p:blipFill>
          <a:blip r:embed="rId3" cstate="print"/>
          <a:srcRect/>
          <a:stretch>
            <a:fillRect/>
          </a:stretch>
        </p:blipFill>
        <p:spPr bwMode="auto">
          <a:xfrm>
            <a:off x="1371600" y="2667000"/>
            <a:ext cx="2409825" cy="1847850"/>
          </a:xfrm>
          <a:prstGeom prst="rect">
            <a:avLst/>
          </a:prstGeom>
          <a:noFill/>
          <a:ln w="9525">
            <a:noFill/>
            <a:miter lim="800000"/>
            <a:headEnd/>
            <a:tailEnd/>
          </a:ln>
        </p:spPr>
      </p:pic>
      <p:sp>
        <p:nvSpPr>
          <p:cNvPr id="14" name="Rectangle 13"/>
          <p:cNvSpPr/>
          <p:nvPr/>
        </p:nvSpPr>
        <p:spPr bwMode="auto">
          <a:xfrm>
            <a:off x="1143000" y="2286000"/>
            <a:ext cx="1447800" cy="3048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5" name="Rectangle 14"/>
          <p:cNvSpPr/>
          <p:nvPr/>
        </p:nvSpPr>
        <p:spPr bwMode="auto">
          <a:xfrm>
            <a:off x="2133600" y="1295400"/>
            <a:ext cx="381000" cy="2286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6" name="Rectangle 15"/>
          <p:cNvSpPr/>
          <p:nvPr/>
        </p:nvSpPr>
        <p:spPr bwMode="auto">
          <a:xfrm>
            <a:off x="1447800" y="4495800"/>
            <a:ext cx="1828800" cy="762000"/>
          </a:xfrm>
          <a:prstGeom prst="rect">
            <a:avLst/>
          </a:prstGeom>
          <a:solidFill>
            <a:schemeClr val="bg1"/>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pic>
        <p:nvPicPr>
          <p:cNvPr id="17" name="Picture 2"/>
          <p:cNvPicPr>
            <a:picLocks noChangeAspect="1" noChangeArrowheads="1"/>
          </p:cNvPicPr>
          <p:nvPr/>
        </p:nvPicPr>
        <p:blipFill>
          <a:blip r:embed="rId4" cstate="print"/>
          <a:srcRect/>
          <a:stretch>
            <a:fillRect/>
          </a:stretch>
        </p:blipFill>
        <p:spPr bwMode="auto">
          <a:xfrm>
            <a:off x="106197" y="4800600"/>
            <a:ext cx="6218403" cy="1964692"/>
          </a:xfrm>
          <a:prstGeom prst="rect">
            <a:avLst/>
          </a:prstGeom>
          <a:noFill/>
          <a:ln w="9525">
            <a:noFill/>
            <a:miter lim="800000"/>
            <a:headEnd/>
            <a:tailEnd/>
          </a:ln>
        </p:spPr>
      </p:pic>
      <p:sp>
        <p:nvSpPr>
          <p:cNvPr id="18" name="Rectangle 17"/>
          <p:cNvSpPr/>
          <p:nvPr/>
        </p:nvSpPr>
        <p:spPr bwMode="auto">
          <a:xfrm>
            <a:off x="3581400" y="5418889"/>
            <a:ext cx="1143000" cy="2286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9" name="TextBox 18"/>
          <p:cNvSpPr txBox="1"/>
          <p:nvPr/>
        </p:nvSpPr>
        <p:spPr>
          <a:xfrm>
            <a:off x="7412564" y="81677"/>
            <a:ext cx="1659467" cy="2308324"/>
          </a:xfrm>
          <a:prstGeom prst="rect">
            <a:avLst/>
          </a:prstGeom>
          <a:solidFill>
            <a:schemeClr val="bg1"/>
          </a:solidFill>
          <a:ln w="15875">
            <a:solidFill>
              <a:srgbClr val="FF0000"/>
            </a:solidFill>
          </a:ln>
        </p:spPr>
        <p:txBody>
          <a:bodyPr wrap="square" rtlCol="0">
            <a:spAutoFit/>
          </a:bodyPr>
          <a:lstStyle/>
          <a:p>
            <a:r>
              <a:rPr lang="en-US" sz="1600" dirty="0" smtClean="0">
                <a:latin typeface="Arial" pitchFamily="34" charset="0"/>
                <a:cs typeface="Arial" pitchFamily="34" charset="0"/>
              </a:rPr>
              <a:t>Review unoccupied air flow rates, </a:t>
            </a:r>
            <a:r>
              <a:rPr lang="en-US" sz="1600" dirty="0">
                <a:latin typeface="Arial" pitchFamily="34" charset="0"/>
                <a:cs typeface="Arial" pitchFamily="34" charset="0"/>
              </a:rPr>
              <a:t>many systems are not programmed to have unoccupied setpoints!</a:t>
            </a:r>
          </a:p>
        </p:txBody>
      </p:sp>
      <p:cxnSp>
        <p:nvCxnSpPr>
          <p:cNvPr id="20" name="Straight Connector 19"/>
          <p:cNvCxnSpPr/>
          <p:nvPr/>
        </p:nvCxnSpPr>
        <p:spPr bwMode="auto">
          <a:xfrm flipV="1">
            <a:off x="3810000" y="2734734"/>
            <a:ext cx="2667000" cy="8466"/>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21" name="TextBox 20"/>
          <p:cNvSpPr txBox="1"/>
          <p:nvPr/>
        </p:nvSpPr>
        <p:spPr>
          <a:xfrm>
            <a:off x="6443131" y="2586224"/>
            <a:ext cx="1041401" cy="246221"/>
          </a:xfrm>
          <a:prstGeom prst="rect">
            <a:avLst/>
          </a:prstGeom>
          <a:noFill/>
          <a:ln w="15875">
            <a:noFill/>
          </a:ln>
        </p:spPr>
        <p:txBody>
          <a:bodyPr wrap="square" rtlCol="0">
            <a:spAutoFit/>
          </a:bodyPr>
          <a:lstStyle/>
          <a:p>
            <a:r>
              <a:rPr lang="en-US" sz="1000" dirty="0" smtClean="0">
                <a:latin typeface="Arial" pitchFamily="34" charset="0"/>
                <a:cs typeface="Arial" pitchFamily="34" charset="0"/>
              </a:rPr>
              <a:t>UNOCCUPIED</a:t>
            </a:r>
            <a:endParaRPr lang="en-US" sz="1000" dirty="0">
              <a:latin typeface="Arial" pitchFamily="34" charset="0"/>
              <a:cs typeface="Arial" pitchFamily="34" charset="0"/>
            </a:endParaRPr>
          </a:p>
        </p:txBody>
      </p:sp>
      <p:cxnSp>
        <p:nvCxnSpPr>
          <p:cNvPr id="22" name="Straight Arrow Connector 21"/>
          <p:cNvCxnSpPr>
            <a:endCxn id="21" idx="0"/>
          </p:cNvCxnSpPr>
          <p:nvPr/>
        </p:nvCxnSpPr>
        <p:spPr bwMode="auto">
          <a:xfrm flipH="1">
            <a:off x="6963832" y="2286000"/>
            <a:ext cx="448732" cy="300224"/>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23" name="TextBox 22"/>
          <p:cNvSpPr txBox="1"/>
          <p:nvPr/>
        </p:nvSpPr>
        <p:spPr>
          <a:xfrm>
            <a:off x="7382560" y="2850469"/>
            <a:ext cx="1761439" cy="3293209"/>
          </a:xfrm>
          <a:prstGeom prst="rect">
            <a:avLst/>
          </a:prstGeom>
          <a:solidFill>
            <a:schemeClr val="bg1"/>
          </a:solidFill>
          <a:ln w="15875">
            <a:solidFill>
              <a:srgbClr val="FF0000"/>
            </a:solidFill>
          </a:ln>
        </p:spPr>
        <p:txBody>
          <a:bodyPr wrap="square" rtlCol="0">
            <a:spAutoFit/>
          </a:bodyPr>
          <a:lstStyle/>
          <a:p>
            <a:r>
              <a:rPr lang="en-US" sz="1600" dirty="0" smtClean="0">
                <a:latin typeface="Arial" pitchFamily="34" charset="0"/>
                <a:cs typeface="Arial" pitchFamily="34" charset="0"/>
              </a:rPr>
              <a:t>Review Global points that command systems, this system had radiant heat coming on at 50ºF OA, which overheated the building causing simultaneous heating and cooling.</a:t>
            </a:r>
            <a:endParaRPr lang="en-US" sz="1600" dirty="0">
              <a:latin typeface="Arial" pitchFamily="34" charset="0"/>
              <a:cs typeface="Arial" pitchFamily="34" charset="0"/>
            </a:endParaRPr>
          </a:p>
        </p:txBody>
      </p:sp>
      <p:cxnSp>
        <p:nvCxnSpPr>
          <p:cNvPr id="24" name="Straight Arrow Connector 23"/>
          <p:cNvCxnSpPr/>
          <p:nvPr/>
        </p:nvCxnSpPr>
        <p:spPr bwMode="auto">
          <a:xfrm flipH="1" flipV="1">
            <a:off x="4724400" y="5524501"/>
            <a:ext cx="2658160" cy="245976"/>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25" name="Straight Arrow Connector 24"/>
          <p:cNvCxnSpPr/>
          <p:nvPr/>
        </p:nvCxnSpPr>
        <p:spPr bwMode="auto">
          <a:xfrm flipH="1" flipV="1">
            <a:off x="2514600" y="1524000"/>
            <a:ext cx="2209800" cy="388620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26" name="TextBox 25"/>
          <p:cNvSpPr txBox="1"/>
          <p:nvPr/>
        </p:nvSpPr>
        <p:spPr>
          <a:xfrm>
            <a:off x="4648200" y="1150203"/>
            <a:ext cx="1371600" cy="830997"/>
          </a:xfrm>
          <a:prstGeom prst="rect">
            <a:avLst/>
          </a:prstGeom>
          <a:solidFill>
            <a:schemeClr val="bg1"/>
          </a:solidFill>
          <a:ln w="15875">
            <a:solidFill>
              <a:srgbClr val="7030A0"/>
            </a:solidFill>
          </a:ln>
        </p:spPr>
        <p:txBody>
          <a:bodyPr wrap="square" rtlCol="0">
            <a:spAutoFit/>
          </a:bodyPr>
          <a:lstStyle/>
          <a:p>
            <a:r>
              <a:rPr lang="en-US" sz="1200" dirty="0" smtClean="0">
                <a:solidFill>
                  <a:srgbClr val="7030A0"/>
                </a:solidFill>
                <a:latin typeface="Arial" pitchFamily="34" charset="0"/>
                <a:cs typeface="Arial" pitchFamily="34" charset="0"/>
              </a:rPr>
              <a:t>JCI VMA (VAV) Controller default heating cfm = max cooling cfm</a:t>
            </a:r>
            <a:endParaRPr lang="en-US" sz="1200" dirty="0">
              <a:solidFill>
                <a:srgbClr val="7030A0"/>
              </a:solidFill>
              <a:latin typeface="Arial" pitchFamily="34" charset="0"/>
              <a:cs typeface="Arial" pitchFamily="34" charset="0"/>
            </a:endParaRPr>
          </a:p>
        </p:txBody>
      </p:sp>
      <p:sp>
        <p:nvSpPr>
          <p:cNvPr id="27" name="TextBox 26"/>
          <p:cNvSpPr txBox="1"/>
          <p:nvPr/>
        </p:nvSpPr>
        <p:spPr>
          <a:xfrm>
            <a:off x="4830418" y="5882068"/>
            <a:ext cx="2450916" cy="954107"/>
          </a:xfrm>
          <a:prstGeom prst="rect">
            <a:avLst/>
          </a:prstGeom>
          <a:solidFill>
            <a:srgbClr val="FFFF00"/>
          </a:solidFill>
          <a:ln w="15875">
            <a:solidFill>
              <a:srgbClr val="FF0000"/>
            </a:solidFill>
          </a:ln>
        </p:spPr>
        <p:txBody>
          <a:bodyPr wrap="square" rtlCol="0">
            <a:spAutoFit/>
          </a:bodyPr>
          <a:lstStyle/>
          <a:p>
            <a:pPr algn="ctr"/>
            <a:r>
              <a:rPr lang="en-US" sz="1400" dirty="0" smtClean="0">
                <a:latin typeface="Arial" pitchFamily="34" charset="0"/>
                <a:cs typeface="Arial" pitchFamily="34" charset="0"/>
              </a:rPr>
              <a:t>Tested and adjusted by building exposure, final setpoints ranged from 45 to 35 degrees OA </a:t>
            </a:r>
            <a:endParaRPr lang="en-US" sz="1400" dirty="0">
              <a:latin typeface="Arial" pitchFamily="34" charset="0"/>
              <a:cs typeface="Arial" pitchFamily="34" charset="0"/>
            </a:endParaRPr>
          </a:p>
        </p:txBody>
      </p:sp>
      <p:sp>
        <p:nvSpPr>
          <p:cNvPr id="28" name="TextBox 27"/>
          <p:cNvSpPr txBox="1"/>
          <p:nvPr/>
        </p:nvSpPr>
        <p:spPr>
          <a:xfrm>
            <a:off x="410817" y="1060176"/>
            <a:ext cx="1586948" cy="646331"/>
          </a:xfrm>
          <a:prstGeom prst="rect">
            <a:avLst/>
          </a:prstGeom>
          <a:solidFill>
            <a:schemeClr val="bg1"/>
          </a:solidFill>
          <a:ln w="15875">
            <a:solidFill>
              <a:srgbClr val="FF0000"/>
            </a:solidFill>
          </a:ln>
        </p:spPr>
        <p:txBody>
          <a:bodyPr wrap="square" rtlCol="0">
            <a:spAutoFit/>
          </a:bodyPr>
          <a:lstStyle/>
          <a:p>
            <a:pPr algn="ctr"/>
            <a:r>
              <a:rPr lang="en-US" sz="1800" dirty="0" smtClean="0">
                <a:latin typeface="Arial" pitchFamily="34" charset="0"/>
                <a:cs typeface="Arial" pitchFamily="34" charset="0"/>
              </a:rPr>
              <a:t>VAV Controls</a:t>
            </a:r>
          </a:p>
          <a:p>
            <a:pPr algn="ctr"/>
            <a:r>
              <a:rPr lang="en-US" dirty="0" smtClean="0">
                <a:latin typeface="Arial" pitchFamily="34" charset="0"/>
                <a:cs typeface="Arial" pitchFamily="34" charset="0"/>
              </a:rPr>
              <a:t>Diagram</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9975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741143"/>
            <a:ext cx="8077200" cy="611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1143000"/>
            <a:ext cx="1586948" cy="1200329"/>
          </a:xfrm>
          <a:prstGeom prst="rect">
            <a:avLst/>
          </a:prstGeom>
          <a:solidFill>
            <a:schemeClr val="bg1"/>
          </a:solidFill>
          <a:ln w="15875">
            <a:solidFill>
              <a:srgbClr val="FF0000"/>
            </a:solidFill>
          </a:ln>
        </p:spPr>
        <p:txBody>
          <a:bodyPr wrap="square" rtlCol="0">
            <a:spAutoFit/>
          </a:bodyPr>
          <a:lstStyle/>
          <a:p>
            <a:pPr algn="ctr"/>
            <a:r>
              <a:rPr lang="en-US" sz="1800" dirty="0" smtClean="0">
                <a:latin typeface="Arial" pitchFamily="34" charset="0"/>
                <a:cs typeface="Arial" pitchFamily="34" charset="0"/>
              </a:rPr>
              <a:t>Revised Radiant Panel Zoning Diagram</a:t>
            </a:r>
            <a:endParaRPr lang="en-US" sz="1800" dirty="0">
              <a:latin typeface="Arial" pitchFamily="34" charset="0"/>
              <a:cs typeface="Arial" pitchFamily="34" charset="0"/>
            </a:endParaRPr>
          </a:p>
        </p:txBody>
      </p:sp>
      <p:sp>
        <p:nvSpPr>
          <p:cNvPr id="7" name="TextBox 6"/>
          <p:cNvSpPr txBox="1"/>
          <p:nvPr/>
        </p:nvSpPr>
        <p:spPr>
          <a:xfrm>
            <a:off x="304800" y="4648200"/>
            <a:ext cx="2450916" cy="2031325"/>
          </a:xfrm>
          <a:prstGeom prst="rect">
            <a:avLst/>
          </a:prstGeom>
          <a:solidFill>
            <a:srgbClr val="FFFF00"/>
          </a:solidFill>
          <a:ln w="15875">
            <a:solidFill>
              <a:srgbClr val="FF0000"/>
            </a:solidFill>
          </a:ln>
        </p:spPr>
        <p:txBody>
          <a:bodyPr wrap="square" rtlCol="0">
            <a:spAutoFit/>
          </a:bodyPr>
          <a:lstStyle/>
          <a:p>
            <a:pPr algn="ctr"/>
            <a:r>
              <a:rPr lang="en-US" dirty="0" smtClean="0">
                <a:latin typeface="Arial" pitchFamily="34" charset="0"/>
                <a:cs typeface="Arial" pitchFamily="34" charset="0"/>
              </a:rPr>
              <a:t>Cx tested and adjusted radiant heating by building exposure, final setpoints ranged from 45 to 35 degrees OA, originally 50 </a:t>
            </a:r>
            <a:endParaRPr lang="en-US" dirty="0">
              <a:latin typeface="Arial" pitchFamily="34" charset="0"/>
              <a:cs typeface="Arial" pitchFamily="34" charset="0"/>
            </a:endParaRPr>
          </a:p>
        </p:txBody>
      </p:sp>
      <p:sp>
        <p:nvSpPr>
          <p:cNvPr id="8" name="Rectangle 2"/>
          <p:cNvSpPr>
            <a:spLocks noGrp="1" noChangeArrowheads="1"/>
          </p:cNvSpPr>
          <p:nvPr>
            <p:ph type="title" idx="4294967295"/>
          </p:nvPr>
        </p:nvSpPr>
        <p:spPr>
          <a:xfrm>
            <a:off x="0" y="0"/>
            <a:ext cx="9144000" cy="609600"/>
          </a:xfrm>
          <a:noFill/>
        </p:spPr>
        <p:txBody>
          <a:bodyPr>
            <a:noAutofit/>
          </a:bodyPr>
          <a:lstStyle/>
          <a:p>
            <a:pPr algn="r"/>
            <a:r>
              <a:rPr lang="en-US" sz="2700" dirty="0" smtClean="0"/>
              <a:t>Heating RCx - Radiant Panels broken down by exposure</a:t>
            </a:r>
          </a:p>
        </p:txBody>
      </p:sp>
    </p:spTree>
    <p:extLst>
      <p:ext uri="{BB962C8B-B14F-4D97-AF65-F5344CB8AC3E}">
        <p14:creationId xmlns:p14="http://schemas.microsoft.com/office/powerpoint/2010/main" val="187641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cs typeface="Arial" pitchFamily="34" charset="0"/>
              </a:rPr>
              <a:t>RCx Cost and Time</a:t>
            </a:r>
            <a:endParaRPr lang="en-US" dirty="0">
              <a:cs typeface="Arial" pitchFamily="34" charset="0"/>
            </a:endParaRPr>
          </a:p>
        </p:txBody>
      </p:sp>
      <p:sp>
        <p:nvSpPr>
          <p:cNvPr id="5" name="Content Placeholder 4"/>
          <p:cNvSpPr>
            <a:spLocks noGrp="1"/>
          </p:cNvSpPr>
          <p:nvPr>
            <p:ph idx="1"/>
          </p:nvPr>
        </p:nvSpPr>
        <p:spPr>
          <a:xfrm>
            <a:off x="381000" y="1371600"/>
            <a:ext cx="8458200" cy="5103813"/>
          </a:xfrm>
        </p:spPr>
        <p:txBody>
          <a:bodyPr>
            <a:normAutofit/>
          </a:bodyPr>
          <a:lstStyle/>
          <a:p>
            <a:r>
              <a:rPr lang="en-US" sz="2600" dirty="0" smtClean="0"/>
              <a:t>Cost</a:t>
            </a:r>
          </a:p>
          <a:p>
            <a:pPr lvl="1"/>
            <a:r>
              <a:rPr lang="en-US" sz="2200" dirty="0" smtClean="0"/>
              <a:t>Planning and Investigation Phase ($5K-$10K est.)</a:t>
            </a:r>
          </a:p>
          <a:p>
            <a:pPr lvl="1"/>
            <a:r>
              <a:rPr lang="en-US" sz="2200" dirty="0" smtClean="0"/>
              <a:t>Implementation ($15K-$30K minimum spend commitment)</a:t>
            </a:r>
          </a:p>
          <a:p>
            <a:pPr lvl="1"/>
            <a:r>
              <a:rPr lang="en-US" sz="2200" dirty="0" smtClean="0"/>
              <a:t>Disconnect between Finance and Operations</a:t>
            </a:r>
            <a:endParaRPr lang="en-US" sz="2200" dirty="0"/>
          </a:p>
          <a:p>
            <a:pPr lvl="0"/>
            <a:r>
              <a:rPr lang="en-US" sz="2600" dirty="0" smtClean="0"/>
              <a:t>Time</a:t>
            </a:r>
          </a:p>
          <a:p>
            <a:pPr lvl="1"/>
            <a:r>
              <a:rPr lang="en-US" sz="2600" dirty="0" smtClean="0"/>
              <a:t>8 to 12 months total</a:t>
            </a:r>
          </a:p>
          <a:p>
            <a:pPr lvl="1"/>
            <a:r>
              <a:rPr lang="en-US" sz="2600" dirty="0" smtClean="0"/>
              <a:t>4 hours per week, operations support</a:t>
            </a:r>
          </a:p>
          <a:p>
            <a:pPr lvl="2"/>
            <a:r>
              <a:rPr lang="en-US" sz="2200" dirty="0" smtClean="0"/>
              <a:t>Building Engineers</a:t>
            </a:r>
          </a:p>
          <a:p>
            <a:pPr lvl="2"/>
            <a:r>
              <a:rPr lang="en-US" sz="2200" dirty="0" smtClean="0"/>
              <a:t>Electrician Support</a:t>
            </a:r>
          </a:p>
          <a:p>
            <a:pPr lvl="2"/>
            <a:r>
              <a:rPr lang="en-US" sz="2200" dirty="0" smtClean="0"/>
              <a:t>Management Support</a:t>
            </a:r>
          </a:p>
          <a:p>
            <a:pPr lvl="2"/>
            <a:r>
              <a:rPr lang="en-US" sz="2200" dirty="0" smtClean="0"/>
              <a:t>BAS Support</a:t>
            </a:r>
          </a:p>
          <a:p>
            <a:pPr lvl="1"/>
            <a:endParaRPr lang="en-US" dirty="0"/>
          </a:p>
          <a:p>
            <a:pPr marL="0" indent="0">
              <a:buNone/>
            </a:pPr>
            <a:endParaRPr lang="en-US" dirty="0"/>
          </a:p>
        </p:txBody>
      </p:sp>
      <p:sp>
        <p:nvSpPr>
          <p:cNvPr id="6" name="Slide Number Placeholder 3"/>
          <p:cNvSpPr>
            <a:spLocks noGrp="1"/>
          </p:cNvSpPr>
          <p:nvPr>
            <p:ph type="sldNum" sz="quarter" idx="4294967295"/>
          </p:nvPr>
        </p:nvSpPr>
        <p:spPr>
          <a:xfrm>
            <a:off x="8610600" y="0"/>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1400" dirty="0" smtClean="0">
              <a:solidFill>
                <a:schemeClr val="bg1"/>
              </a:solidFill>
              <a:latin typeface="Arial" charset="0"/>
            </a:endParaRPr>
          </a:p>
          <a:p>
            <a:pPr eaLnBrk="1" hangingPunct="1"/>
            <a:fld id="{6A184413-3BC7-4BDE-8D58-9AF4EF545424}" type="slidenum">
              <a:rPr lang="en-US" sz="1400" smtClean="0">
                <a:solidFill>
                  <a:schemeClr val="bg1"/>
                </a:solidFill>
                <a:latin typeface="Arial" charset="0"/>
              </a:rPr>
              <a:pPr eaLnBrk="1" hangingPunct="1"/>
              <a:t>33</a:t>
            </a:fld>
            <a:endParaRPr lang="en-US" sz="1400" dirty="0" smtClean="0">
              <a:solidFill>
                <a:schemeClr val="bg1"/>
              </a:solidFill>
              <a:latin typeface="Arial" charset="0"/>
            </a:endParaRPr>
          </a:p>
        </p:txBody>
      </p:sp>
    </p:spTree>
    <p:extLst>
      <p:ext uri="{BB962C8B-B14F-4D97-AF65-F5344CB8AC3E}">
        <p14:creationId xmlns:p14="http://schemas.microsoft.com/office/powerpoint/2010/main" val="3323519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cs typeface="Arial" pitchFamily="34" charset="0"/>
              </a:rPr>
              <a:t>Business Case</a:t>
            </a:r>
            <a:endParaRPr lang="en-US" dirty="0">
              <a:cs typeface="Arial" pitchFamily="34" charset="0"/>
            </a:endParaRPr>
          </a:p>
        </p:txBody>
      </p:sp>
      <p:sp>
        <p:nvSpPr>
          <p:cNvPr id="5" name="Content Placeholder 4"/>
          <p:cNvSpPr>
            <a:spLocks noGrp="1"/>
          </p:cNvSpPr>
          <p:nvPr>
            <p:ph idx="1"/>
          </p:nvPr>
        </p:nvSpPr>
        <p:spPr>
          <a:xfrm>
            <a:off x="381000" y="1371600"/>
            <a:ext cx="8534400" cy="5256213"/>
          </a:xfrm>
        </p:spPr>
        <p:txBody>
          <a:bodyPr>
            <a:normAutofit/>
          </a:bodyPr>
          <a:lstStyle/>
          <a:p>
            <a:r>
              <a:rPr lang="en-US" sz="2600" dirty="0" smtClean="0"/>
              <a:t>Energy Savings $$$ Example</a:t>
            </a:r>
          </a:p>
          <a:p>
            <a:pPr lvl="1"/>
            <a:r>
              <a:rPr lang="en-US" sz="2200" dirty="0" smtClean="0"/>
              <a:t>Assume a 5% total energy savings</a:t>
            </a:r>
          </a:p>
          <a:p>
            <a:pPr lvl="1"/>
            <a:r>
              <a:rPr lang="en-US" sz="2200" dirty="0" smtClean="0"/>
              <a:t> 600,000 Square Feet</a:t>
            </a:r>
          </a:p>
          <a:p>
            <a:pPr lvl="1"/>
            <a:r>
              <a:rPr lang="en-US" sz="2200" dirty="0" smtClean="0"/>
              <a:t>$3.50/Square Feet Energy Spend</a:t>
            </a:r>
          </a:p>
          <a:p>
            <a:pPr lvl="1"/>
            <a:r>
              <a:rPr lang="en-US" sz="2200" dirty="0" smtClean="0"/>
              <a:t>$2,100,000 Annual Energy Spend</a:t>
            </a:r>
          </a:p>
          <a:p>
            <a:pPr lvl="1"/>
            <a:r>
              <a:rPr lang="en-US" sz="2200" b="1" dirty="0" smtClean="0">
                <a:solidFill>
                  <a:srgbClr val="C00000"/>
                </a:solidFill>
              </a:rPr>
              <a:t>$105,000 ENERGY SAVINGS</a:t>
            </a:r>
          </a:p>
          <a:p>
            <a:r>
              <a:rPr lang="en-US" sz="2600" dirty="0" smtClean="0">
                <a:solidFill>
                  <a:srgbClr val="00B050"/>
                </a:solidFill>
              </a:rPr>
              <a:t>Average Hospital RCx Energy </a:t>
            </a:r>
            <a:r>
              <a:rPr lang="en-US" sz="2600" dirty="0">
                <a:solidFill>
                  <a:srgbClr val="00B050"/>
                </a:solidFill>
              </a:rPr>
              <a:t>Savings </a:t>
            </a:r>
            <a:r>
              <a:rPr lang="en-US" sz="2600" dirty="0" smtClean="0">
                <a:solidFill>
                  <a:srgbClr val="00B050"/>
                </a:solidFill>
              </a:rPr>
              <a:t>(based on 14 million Sq.Ft. comprised of 18 projects)</a:t>
            </a:r>
          </a:p>
          <a:p>
            <a:pPr lvl="1"/>
            <a:r>
              <a:rPr lang="en-US" sz="2200" dirty="0" smtClean="0">
                <a:solidFill>
                  <a:srgbClr val="00B050"/>
                </a:solidFill>
              </a:rPr>
              <a:t>4.2% Avg. Electrical Savings (kWh) (Range 1.4% to 15.3%)</a:t>
            </a:r>
          </a:p>
          <a:p>
            <a:pPr lvl="1"/>
            <a:r>
              <a:rPr lang="en-US" sz="2200" dirty="0" smtClean="0">
                <a:solidFill>
                  <a:srgbClr val="00B050"/>
                </a:solidFill>
              </a:rPr>
              <a:t>6.1% Avg. Natural Gas Savings (therms) (Range 1.2% - 27.3%)</a:t>
            </a:r>
          </a:p>
          <a:p>
            <a:pPr lvl="1"/>
            <a:r>
              <a:rPr lang="en-US" sz="2200" i="1" dirty="0" smtClean="0">
                <a:solidFill>
                  <a:srgbClr val="FF0000"/>
                </a:solidFill>
              </a:rPr>
              <a:t>Beware of industry norm of 15% savings (not typical in hospitals)</a:t>
            </a:r>
          </a:p>
          <a:p>
            <a:pPr lvl="1"/>
            <a:endParaRPr lang="en-US" sz="2200" dirty="0"/>
          </a:p>
          <a:p>
            <a:pPr marL="0" indent="0">
              <a:buNone/>
            </a:pPr>
            <a:endParaRPr lang="en-US" sz="2600" b="1" dirty="0" smtClean="0">
              <a:solidFill>
                <a:srgbClr val="C00000"/>
              </a:solidFill>
            </a:endParaRPr>
          </a:p>
          <a:p>
            <a:pPr lvl="1"/>
            <a:endParaRPr lang="en-US" dirty="0"/>
          </a:p>
          <a:p>
            <a:pPr marL="0" indent="0">
              <a:buNone/>
            </a:pPr>
            <a:endParaRPr lang="en-US" dirty="0"/>
          </a:p>
        </p:txBody>
      </p:sp>
      <p:sp>
        <p:nvSpPr>
          <p:cNvPr id="6" name="Slide Number Placeholder 3"/>
          <p:cNvSpPr>
            <a:spLocks noGrp="1"/>
          </p:cNvSpPr>
          <p:nvPr>
            <p:ph type="sldNum" sz="quarter" idx="4294967295"/>
          </p:nvPr>
        </p:nvSpPr>
        <p:spPr>
          <a:xfrm>
            <a:off x="8610600" y="0"/>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1400" dirty="0" smtClean="0">
              <a:solidFill>
                <a:schemeClr val="bg1"/>
              </a:solidFill>
              <a:latin typeface="Arial" charset="0"/>
            </a:endParaRPr>
          </a:p>
          <a:p>
            <a:pPr eaLnBrk="1" hangingPunct="1"/>
            <a:fld id="{6A184413-3BC7-4BDE-8D58-9AF4EF545424}" type="slidenum">
              <a:rPr lang="en-US" sz="1400" smtClean="0">
                <a:solidFill>
                  <a:schemeClr val="bg1"/>
                </a:solidFill>
                <a:latin typeface="Arial" charset="0"/>
              </a:rPr>
              <a:pPr eaLnBrk="1" hangingPunct="1"/>
              <a:t>34</a:t>
            </a:fld>
            <a:endParaRPr lang="en-US" sz="1400" dirty="0" smtClean="0">
              <a:solidFill>
                <a:schemeClr val="bg1"/>
              </a:solidFill>
              <a:latin typeface="Arial" charset="0"/>
            </a:endParaRPr>
          </a:p>
        </p:txBody>
      </p:sp>
    </p:spTree>
    <p:extLst>
      <p:ext uri="{BB962C8B-B14F-4D97-AF65-F5344CB8AC3E}">
        <p14:creationId xmlns:p14="http://schemas.microsoft.com/office/powerpoint/2010/main" val="4089463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cs typeface="Arial" pitchFamily="34" charset="0"/>
              </a:rPr>
              <a:t>Business Case</a:t>
            </a:r>
            <a:endParaRPr lang="en-US" dirty="0">
              <a:cs typeface="Arial" pitchFamily="34" charset="0"/>
            </a:endParaRPr>
          </a:p>
        </p:txBody>
      </p:sp>
      <p:sp>
        <p:nvSpPr>
          <p:cNvPr id="5" name="Content Placeholder 4"/>
          <p:cNvSpPr>
            <a:spLocks noGrp="1"/>
          </p:cNvSpPr>
          <p:nvPr>
            <p:ph idx="1"/>
          </p:nvPr>
        </p:nvSpPr>
        <p:spPr>
          <a:xfrm>
            <a:off x="381000" y="1371600"/>
            <a:ext cx="8458200" cy="5103813"/>
          </a:xfrm>
        </p:spPr>
        <p:txBody>
          <a:bodyPr>
            <a:normAutofit/>
          </a:bodyPr>
          <a:lstStyle/>
          <a:p>
            <a:r>
              <a:rPr lang="en-US" sz="2600" dirty="0" smtClean="0"/>
              <a:t>Cost</a:t>
            </a:r>
          </a:p>
          <a:p>
            <a:pPr lvl="1"/>
            <a:r>
              <a:rPr lang="en-US" sz="2200" dirty="0" smtClean="0"/>
              <a:t>Average payback is ½ year simple payback</a:t>
            </a:r>
          </a:p>
          <a:p>
            <a:pPr lvl="1"/>
            <a:r>
              <a:rPr lang="en-US" sz="2200" dirty="0" smtClean="0"/>
              <a:t>$105,000 / 2 = Implementation Cost $52,500</a:t>
            </a:r>
          </a:p>
          <a:p>
            <a:pPr lvl="1"/>
            <a:r>
              <a:rPr lang="en-US" sz="2200" dirty="0" smtClean="0"/>
              <a:t>Plus Planning and Investigation Phase Costs (assume $7,500)</a:t>
            </a:r>
          </a:p>
          <a:p>
            <a:pPr lvl="1"/>
            <a:r>
              <a:rPr lang="en-US" sz="2200" dirty="0" smtClean="0"/>
              <a:t>BOC Training Cost $1000 (8 full days) </a:t>
            </a:r>
          </a:p>
          <a:p>
            <a:pPr lvl="1"/>
            <a:r>
              <a:rPr lang="en-US" sz="2200" b="1" dirty="0" smtClean="0">
                <a:solidFill>
                  <a:srgbClr val="C00000"/>
                </a:solidFill>
              </a:rPr>
              <a:t>Total Cost = $61,000</a:t>
            </a:r>
          </a:p>
          <a:p>
            <a:pPr lvl="1"/>
            <a:r>
              <a:rPr lang="en-US" sz="2200" b="1" dirty="0" smtClean="0">
                <a:solidFill>
                  <a:srgbClr val="C00000"/>
                </a:solidFill>
              </a:rPr>
              <a:t>CAN YOU SPEND THIS OUT OF THE OPERATING BUDGET??</a:t>
            </a:r>
          </a:p>
          <a:p>
            <a:pPr lvl="1"/>
            <a:r>
              <a:rPr lang="en-US" sz="2200" dirty="0" smtClean="0"/>
              <a:t>Determine the project size and scope based on budget</a:t>
            </a:r>
          </a:p>
          <a:p>
            <a:r>
              <a:rPr lang="en-US" sz="2600" dirty="0"/>
              <a:t>NO cost for RSP engineering </a:t>
            </a:r>
            <a:r>
              <a:rPr lang="en-US" sz="2600" dirty="0" smtClean="0"/>
              <a:t>services</a:t>
            </a:r>
          </a:p>
          <a:p>
            <a:r>
              <a:rPr lang="en-US" sz="2600" dirty="0" smtClean="0"/>
              <a:t>NO cost for Nexant program management services</a:t>
            </a:r>
            <a:endParaRPr lang="en-US" sz="2600" dirty="0"/>
          </a:p>
          <a:p>
            <a:pPr lvl="1"/>
            <a:endParaRPr lang="en-US" sz="2200" dirty="0"/>
          </a:p>
          <a:p>
            <a:pPr marL="0" indent="0">
              <a:buNone/>
            </a:pPr>
            <a:endParaRPr lang="en-US" dirty="0"/>
          </a:p>
        </p:txBody>
      </p:sp>
      <p:sp>
        <p:nvSpPr>
          <p:cNvPr id="6" name="Slide Number Placeholder 3"/>
          <p:cNvSpPr>
            <a:spLocks noGrp="1"/>
          </p:cNvSpPr>
          <p:nvPr>
            <p:ph type="sldNum" sz="quarter" idx="4294967295"/>
          </p:nvPr>
        </p:nvSpPr>
        <p:spPr>
          <a:xfrm>
            <a:off x="8610600" y="0"/>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1400" dirty="0" smtClean="0">
              <a:solidFill>
                <a:schemeClr val="bg1"/>
              </a:solidFill>
              <a:latin typeface="Arial" charset="0"/>
            </a:endParaRPr>
          </a:p>
          <a:p>
            <a:pPr eaLnBrk="1" hangingPunct="1"/>
            <a:fld id="{6A184413-3BC7-4BDE-8D58-9AF4EF545424}" type="slidenum">
              <a:rPr lang="en-US" sz="1400" smtClean="0">
                <a:solidFill>
                  <a:schemeClr val="bg1"/>
                </a:solidFill>
                <a:latin typeface="Arial" charset="0"/>
              </a:rPr>
              <a:pPr eaLnBrk="1" hangingPunct="1"/>
              <a:t>35</a:t>
            </a:fld>
            <a:endParaRPr lang="en-US" sz="1400" dirty="0" smtClean="0">
              <a:solidFill>
                <a:schemeClr val="bg1"/>
              </a:solidFill>
              <a:latin typeface="Arial" charset="0"/>
            </a:endParaRPr>
          </a:p>
        </p:txBody>
      </p:sp>
    </p:spTree>
    <p:extLst>
      <p:ext uri="{BB962C8B-B14F-4D97-AF65-F5344CB8AC3E}">
        <p14:creationId xmlns:p14="http://schemas.microsoft.com/office/powerpoint/2010/main" val="23868073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 y="152400"/>
            <a:ext cx="8779899" cy="1143000"/>
          </a:xfrm>
        </p:spPr>
        <p:txBody>
          <a:bodyPr>
            <a:normAutofit fontScale="90000"/>
          </a:bodyPr>
          <a:lstStyle/>
          <a:p>
            <a:r>
              <a:rPr lang="en-US" dirty="0"/>
              <a:t>Thank </a:t>
            </a:r>
            <a:r>
              <a:rPr lang="en-US" dirty="0" smtClean="0"/>
              <a:t>You/Questions: Are we having fun yet?</a:t>
            </a:r>
            <a:endParaRPr lang="en-US" dirty="0"/>
          </a:p>
        </p:txBody>
      </p:sp>
      <p:sp>
        <p:nvSpPr>
          <p:cNvPr id="8" name="Content Placeholder 7"/>
          <p:cNvSpPr txBox="1">
            <a:spLocks noGrp="1"/>
          </p:cNvSpPr>
          <p:nvPr>
            <p:ph idx="1"/>
          </p:nvPr>
        </p:nvSpPr>
        <p:spPr>
          <a:xfrm>
            <a:off x="4648200" y="6118289"/>
            <a:ext cx="4428067" cy="523220"/>
          </a:xfrm>
          <a:prstGeom prst="rect">
            <a:avLst/>
          </a:prstGeom>
          <a:noFill/>
        </p:spPr>
        <p:txBody>
          <a:bodyPr wrap="square" rtlCol="0">
            <a:spAutoFit/>
          </a:bodyPr>
          <a:lstStyle/>
          <a:p>
            <a:r>
              <a:rPr lang="en-US" sz="1400" dirty="0" smtClean="0">
                <a:latin typeface="+mj-lt"/>
              </a:rPr>
              <a:t>John Villani, </a:t>
            </a:r>
            <a:r>
              <a:rPr lang="en-US" sz="1400" dirty="0"/>
              <a:t>P.E., LEED AP, QCxP, CEM, </a:t>
            </a:r>
            <a:r>
              <a:rPr lang="en-US" sz="1400" dirty="0" smtClean="0"/>
              <a:t>GBE</a:t>
            </a:r>
            <a:br>
              <a:rPr lang="en-US" sz="1400" dirty="0" smtClean="0"/>
            </a:br>
            <a:r>
              <a:rPr lang="en-US" sz="1400" dirty="0" smtClean="0">
                <a:latin typeface="+mj-lt"/>
                <a:hlinkClick r:id="rId2"/>
              </a:rPr>
              <a:t>jvillani@grummanbutkus.com</a:t>
            </a:r>
            <a:endParaRPr lang="en-US" sz="1400" dirty="0" smtClean="0">
              <a:latin typeface="+mj-lt"/>
            </a:endParaRPr>
          </a:p>
        </p:txBody>
      </p:sp>
      <p:sp>
        <p:nvSpPr>
          <p:cNvPr id="7" name="Rectangle 6"/>
          <p:cNvSpPr/>
          <p:nvPr/>
        </p:nvSpPr>
        <p:spPr>
          <a:xfrm>
            <a:off x="1600200" y="6019801"/>
            <a:ext cx="3810000" cy="830997"/>
          </a:xfrm>
          <a:prstGeom prst="rect">
            <a:avLst/>
          </a:prstGeom>
        </p:spPr>
        <p:txBody>
          <a:bodyPr wrap="square">
            <a:spAutoFit/>
          </a:bodyPr>
          <a:lstStyle/>
          <a:p>
            <a:r>
              <a:rPr lang="en-US" sz="1600" b="1" dirty="0" smtClean="0">
                <a:solidFill>
                  <a:schemeClr val="tx2"/>
                </a:solidFill>
                <a:latin typeface="Palatino Linotype" pitchFamily="18" charset="0"/>
              </a:rPr>
              <a:t>Grumman/Butkus Associates</a:t>
            </a:r>
          </a:p>
          <a:p>
            <a:r>
              <a:rPr lang="en-US" sz="1600" b="1" i="1" dirty="0">
                <a:solidFill>
                  <a:schemeClr val="tx2"/>
                </a:solidFill>
                <a:latin typeface="Palatino Linotype" pitchFamily="18" charset="0"/>
              </a:rPr>
              <a:t>Energy Efficiency Consultants </a:t>
            </a:r>
            <a:endParaRPr lang="en-US" sz="1600" b="1" i="1" dirty="0" smtClean="0">
              <a:solidFill>
                <a:schemeClr val="tx2"/>
              </a:solidFill>
              <a:latin typeface="Palatino Linotype" pitchFamily="18" charset="0"/>
            </a:endParaRPr>
          </a:p>
          <a:p>
            <a:r>
              <a:rPr lang="en-US" sz="1600" b="1" i="1" dirty="0" smtClean="0">
                <a:solidFill>
                  <a:schemeClr val="tx2"/>
                </a:solidFill>
                <a:latin typeface="Palatino Linotype" pitchFamily="18" charset="0"/>
              </a:rPr>
              <a:t>and </a:t>
            </a:r>
            <a:r>
              <a:rPr lang="en-US" sz="1600" b="1" i="1" dirty="0">
                <a:solidFill>
                  <a:schemeClr val="tx2"/>
                </a:solidFill>
                <a:latin typeface="Palatino Linotype" pitchFamily="18" charset="0"/>
              </a:rPr>
              <a:t>Sustainable Design Engineers</a:t>
            </a:r>
            <a:endParaRPr lang="en-US" dirty="0">
              <a:solidFill>
                <a:schemeClr val="accent1">
                  <a:lumMod val="50000"/>
                </a:schemeClr>
              </a:solidFill>
              <a:latin typeface="Palatino Linotype" pitchFamily="18" charset="0"/>
            </a:endParaRPr>
          </a:p>
        </p:txBody>
      </p:sp>
      <p:sp>
        <p:nvSpPr>
          <p:cNvPr id="9" name="Content Placeholder 4"/>
          <p:cNvSpPr txBox="1">
            <a:spLocks/>
          </p:cNvSpPr>
          <p:nvPr/>
        </p:nvSpPr>
        <p:spPr>
          <a:xfrm>
            <a:off x="381000" y="1371601"/>
            <a:ext cx="85344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Ø"/>
              <a:defRPr sz="28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24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t>Who knows how to supercharge your cooling tower?</a:t>
            </a:r>
            <a:endParaRPr lang="en-US" sz="2200" dirty="0" smtClean="0"/>
          </a:p>
          <a:p>
            <a:pPr marL="0" indent="0">
              <a:buFont typeface="Wingdings" pitchFamily="2" charset="2"/>
              <a:buNone/>
            </a:pPr>
            <a:endParaRPr lang="en-US" sz="2600" b="1" dirty="0" smtClean="0">
              <a:solidFill>
                <a:srgbClr val="C00000"/>
              </a:solidFill>
            </a:endParaRPr>
          </a:p>
          <a:p>
            <a:pPr lvl="1"/>
            <a:endParaRPr lang="en-US" dirty="0" smtClean="0"/>
          </a:p>
          <a:p>
            <a:pPr marL="0" indent="0">
              <a:buFont typeface="Wingdings" pitchFamily="2" charset="2"/>
              <a:buNone/>
            </a:pPr>
            <a:endParaRPr lang="en-US" dirty="0"/>
          </a:p>
        </p:txBody>
      </p:sp>
      <p:pic>
        <p:nvPicPr>
          <p:cNvPr id="1026" name="Picture 2" descr="C:\Users\jdv\Desktop\ATT17287 1.jpg"/>
          <p:cNvPicPr>
            <a:picLocks noChangeAspect="1" noChangeArrowheads="1"/>
          </p:cNvPicPr>
          <p:nvPr/>
        </p:nvPicPr>
        <p:blipFill rotWithShape="1">
          <a:blip r:embed="rId3">
            <a:extLst>
              <a:ext uri="{28A0092B-C50C-407E-A947-70E740481C1C}">
                <a14:useLocalDpi xmlns:a14="http://schemas.microsoft.com/office/drawing/2010/main" val="0"/>
              </a:ext>
            </a:extLst>
          </a:blip>
          <a:srcRect r="9203"/>
          <a:stretch/>
        </p:blipFill>
        <p:spPr bwMode="auto">
          <a:xfrm>
            <a:off x="140725" y="2209801"/>
            <a:ext cx="4964675" cy="37570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dv\Desktop\ATT79210 2.jpg"/>
          <p:cNvPicPr>
            <a:picLocks noChangeAspect="1" noChangeArrowheads="1"/>
          </p:cNvPicPr>
          <p:nvPr/>
        </p:nvPicPr>
        <p:blipFill rotWithShape="1">
          <a:blip r:embed="rId4">
            <a:extLst>
              <a:ext uri="{28A0092B-C50C-407E-A947-70E740481C1C}">
                <a14:useLocalDpi xmlns:a14="http://schemas.microsoft.com/office/drawing/2010/main" val="0"/>
              </a:ext>
            </a:extLst>
          </a:blip>
          <a:srcRect t="10741" b="10622"/>
          <a:stretch/>
        </p:blipFill>
        <p:spPr bwMode="auto">
          <a:xfrm>
            <a:off x="5181600" y="2209801"/>
            <a:ext cx="3826899" cy="3757051"/>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633560" y="4191000"/>
            <a:ext cx="856788"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1503387" y="4075391"/>
            <a:ext cx="4234791" cy="555303"/>
            <a:chOff x="1503387" y="4075391"/>
            <a:chExt cx="4234791" cy="555303"/>
          </a:xfrm>
        </p:grpSpPr>
        <p:sp>
          <p:nvSpPr>
            <p:cNvPr id="10" name="Right Arrow 9"/>
            <p:cNvSpPr/>
            <p:nvPr/>
          </p:nvSpPr>
          <p:spPr>
            <a:xfrm rot="21145126">
              <a:off x="1503387" y="4075391"/>
              <a:ext cx="4234791" cy="555303"/>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rot="21138848">
              <a:off x="2514600" y="4184668"/>
              <a:ext cx="2590800" cy="276999"/>
            </a:xfrm>
            <a:prstGeom prst="rect">
              <a:avLst/>
            </a:prstGeom>
            <a:noFill/>
          </p:spPr>
          <p:txBody>
            <a:bodyPr wrap="square" rtlCol="0">
              <a:spAutoFit/>
            </a:bodyPr>
            <a:lstStyle/>
            <a:p>
              <a:r>
                <a:rPr lang="en-US" sz="1200" b="1" dirty="0" smtClean="0">
                  <a:solidFill>
                    <a:srgbClr val="FF0000"/>
                  </a:solidFill>
                </a:rPr>
                <a:t>Cooling Tower Supercharger Fan </a:t>
              </a:r>
              <a:endParaRPr lang="en-US" sz="1200" b="1" dirty="0">
                <a:solidFill>
                  <a:srgbClr val="FF0000"/>
                </a:solidFill>
              </a:endParaRPr>
            </a:p>
          </p:txBody>
        </p:sp>
      </p:grpSp>
    </p:spTree>
    <p:extLst>
      <p:ext uri="{BB962C8B-B14F-4D97-AF65-F5344CB8AC3E}">
        <p14:creationId xmlns:p14="http://schemas.microsoft.com/office/powerpoint/2010/main" val="335971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wipe(down)">
                                      <p:cBhvr>
                                        <p:cTn id="21" dur="500"/>
                                        <p:tgtEl>
                                          <p:spTgt spid="10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56989" y="381880"/>
            <a:ext cx="8630022" cy="6438733"/>
            <a:chOff x="887798" y="1175613"/>
            <a:chExt cx="7298540" cy="5682387"/>
          </a:xfrm>
        </p:grpSpPr>
        <p:pic>
          <p:nvPicPr>
            <p:cNvPr id="5" name="Picture 3" descr="081211 AHU-2 1700a.JPG"/>
            <p:cNvPicPr>
              <a:picLocks noChangeAspect="1" noChangeArrowheads="1"/>
            </p:cNvPicPr>
            <p:nvPr/>
          </p:nvPicPr>
          <p:blipFill>
            <a:blip r:embed="rId2" cstate="print">
              <a:extLst>
                <a:ext uri="{28A0092B-C50C-407E-A947-70E740481C1C}">
                  <a14:useLocalDpi xmlns:a14="http://schemas.microsoft.com/office/drawing/2010/main" val="0"/>
                </a:ext>
              </a:extLst>
            </a:blip>
            <a:srcRect t="5800"/>
            <a:stretch>
              <a:fillRect/>
            </a:stretch>
          </p:blipFill>
          <p:spPr bwMode="auto">
            <a:xfrm>
              <a:off x="887798" y="1175613"/>
              <a:ext cx="7298540" cy="5638068"/>
            </a:xfrm>
            <a:prstGeom prst="rect">
              <a:avLst/>
            </a:prstGeom>
            <a:noFill/>
            <a:ln w="12700">
              <a:solidFill>
                <a:srgbClr val="779823"/>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3505200" y="3098202"/>
              <a:ext cx="685800" cy="410149"/>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Rectangle 8"/>
            <p:cNvSpPr/>
            <p:nvPr/>
          </p:nvSpPr>
          <p:spPr bwMode="auto">
            <a:xfrm>
              <a:off x="3505972" y="1371600"/>
              <a:ext cx="685800" cy="2286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Rectangle 9"/>
            <p:cNvSpPr/>
            <p:nvPr/>
          </p:nvSpPr>
          <p:spPr bwMode="auto">
            <a:xfrm>
              <a:off x="6792590" y="5867400"/>
              <a:ext cx="762000" cy="2286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Rectangle 10"/>
            <p:cNvSpPr/>
            <p:nvPr/>
          </p:nvSpPr>
          <p:spPr bwMode="auto">
            <a:xfrm>
              <a:off x="5568164" y="5882261"/>
              <a:ext cx="762000" cy="2286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 name="Rectangle 11"/>
            <p:cNvSpPr/>
            <p:nvPr/>
          </p:nvSpPr>
          <p:spPr bwMode="auto">
            <a:xfrm>
              <a:off x="4665955" y="6191653"/>
              <a:ext cx="762000" cy="2286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12"/>
            <p:cNvSpPr/>
            <p:nvPr/>
          </p:nvSpPr>
          <p:spPr bwMode="auto">
            <a:xfrm>
              <a:off x="3634859" y="5334000"/>
              <a:ext cx="609600" cy="2286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4" name="Rectangle 13"/>
            <p:cNvSpPr/>
            <p:nvPr/>
          </p:nvSpPr>
          <p:spPr bwMode="auto">
            <a:xfrm>
              <a:off x="3377085" y="4953000"/>
              <a:ext cx="685800" cy="1524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5" name="Rectangle 14"/>
            <p:cNvSpPr/>
            <p:nvPr/>
          </p:nvSpPr>
          <p:spPr bwMode="auto">
            <a:xfrm>
              <a:off x="1508224" y="3394051"/>
              <a:ext cx="762000" cy="2286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6" name="Rectangle 15"/>
            <p:cNvSpPr/>
            <p:nvPr/>
          </p:nvSpPr>
          <p:spPr bwMode="auto">
            <a:xfrm>
              <a:off x="1447800" y="4267200"/>
              <a:ext cx="762000" cy="2286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7" name="Rectangle 16"/>
            <p:cNvSpPr/>
            <p:nvPr/>
          </p:nvSpPr>
          <p:spPr bwMode="auto">
            <a:xfrm>
              <a:off x="4876800" y="6629400"/>
              <a:ext cx="762000" cy="2286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sp>
        <p:nvSpPr>
          <p:cNvPr id="20" name="TextBox 19"/>
          <p:cNvSpPr txBox="1"/>
          <p:nvPr/>
        </p:nvSpPr>
        <p:spPr>
          <a:xfrm>
            <a:off x="86616" y="74103"/>
            <a:ext cx="3467100" cy="307777"/>
          </a:xfrm>
          <a:prstGeom prst="rect">
            <a:avLst/>
          </a:prstGeom>
          <a:solidFill>
            <a:schemeClr val="bg1"/>
          </a:solidFill>
          <a:ln w="15875">
            <a:solidFill>
              <a:srgbClr val="FF0000"/>
            </a:solidFill>
          </a:ln>
        </p:spPr>
        <p:txBody>
          <a:bodyPr wrap="square" rtlCol="0">
            <a:spAutoFit/>
          </a:bodyPr>
          <a:lstStyle/>
          <a:p>
            <a:r>
              <a:rPr lang="en-US" sz="1400" dirty="0" smtClean="0">
                <a:latin typeface="Arial" pitchFamily="34" charset="0"/>
                <a:cs typeface="Arial" pitchFamily="34" charset="0"/>
              </a:rPr>
              <a:t>RETURN SIDE OF AIR HANDLING UNIT</a:t>
            </a:r>
            <a:endParaRPr lang="en-US" sz="1400" dirty="0">
              <a:latin typeface="Arial" pitchFamily="34" charset="0"/>
              <a:cs typeface="Arial" pitchFamily="34" charset="0"/>
            </a:endParaRPr>
          </a:p>
        </p:txBody>
      </p:sp>
      <p:sp>
        <p:nvSpPr>
          <p:cNvPr id="18" name="TextBox 17"/>
          <p:cNvSpPr txBox="1"/>
          <p:nvPr/>
        </p:nvSpPr>
        <p:spPr>
          <a:xfrm>
            <a:off x="76200" y="3262921"/>
            <a:ext cx="1724211" cy="523220"/>
          </a:xfrm>
          <a:prstGeom prst="rect">
            <a:avLst/>
          </a:prstGeom>
          <a:solidFill>
            <a:schemeClr val="bg1"/>
          </a:solidFill>
          <a:ln w="15875">
            <a:solidFill>
              <a:srgbClr val="FF0000"/>
            </a:solidFill>
          </a:ln>
        </p:spPr>
        <p:txBody>
          <a:bodyPr wrap="square" rtlCol="0">
            <a:spAutoFit/>
          </a:bodyPr>
          <a:lstStyle/>
          <a:p>
            <a:r>
              <a:rPr lang="en-US" sz="1400" dirty="0" smtClean="0">
                <a:latin typeface="Arial" pitchFamily="34" charset="0"/>
                <a:cs typeface="Arial" pitchFamily="34" charset="0"/>
              </a:rPr>
              <a:t>Why is the unit in economizer mode?</a:t>
            </a:r>
            <a:endParaRPr lang="en-US" sz="1400" dirty="0">
              <a:latin typeface="Arial" pitchFamily="34" charset="0"/>
              <a:cs typeface="Arial" pitchFamily="34" charset="0"/>
            </a:endParaRPr>
          </a:p>
        </p:txBody>
      </p:sp>
      <p:sp>
        <p:nvSpPr>
          <p:cNvPr id="21" name="Rectangle 20"/>
          <p:cNvSpPr/>
          <p:nvPr/>
        </p:nvSpPr>
        <p:spPr bwMode="auto">
          <a:xfrm>
            <a:off x="6400800" y="3881602"/>
            <a:ext cx="1304377" cy="259027"/>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 name="Rectangle 21"/>
          <p:cNvSpPr/>
          <p:nvPr/>
        </p:nvSpPr>
        <p:spPr bwMode="auto">
          <a:xfrm>
            <a:off x="2687782" y="3733800"/>
            <a:ext cx="865934" cy="388265"/>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 name="TextBox 22"/>
          <p:cNvSpPr txBox="1"/>
          <p:nvPr/>
        </p:nvSpPr>
        <p:spPr>
          <a:xfrm>
            <a:off x="4286560" y="3273836"/>
            <a:ext cx="1516185" cy="307777"/>
          </a:xfrm>
          <a:prstGeom prst="rect">
            <a:avLst/>
          </a:prstGeom>
          <a:solidFill>
            <a:schemeClr val="bg1"/>
          </a:solidFill>
          <a:ln w="15875">
            <a:solidFill>
              <a:srgbClr val="FF0000"/>
            </a:solidFill>
          </a:ln>
        </p:spPr>
        <p:txBody>
          <a:bodyPr wrap="square" rtlCol="0">
            <a:spAutoFit/>
          </a:bodyPr>
          <a:lstStyle/>
          <a:p>
            <a:pPr algn="ctr"/>
            <a:r>
              <a:rPr lang="en-US" sz="1400" dirty="0" smtClean="0">
                <a:latin typeface="Arial" pitchFamily="34" charset="0"/>
                <a:cs typeface="Arial" pitchFamily="34" charset="0"/>
              </a:rPr>
              <a:t>23.1F Heat Gain</a:t>
            </a:r>
            <a:endParaRPr lang="en-US" sz="1400" dirty="0">
              <a:latin typeface="Arial" pitchFamily="34" charset="0"/>
              <a:cs typeface="Arial" pitchFamily="34" charset="0"/>
            </a:endParaRPr>
          </a:p>
        </p:txBody>
      </p:sp>
      <p:cxnSp>
        <p:nvCxnSpPr>
          <p:cNvPr id="3" name="Straight Arrow Connector 2"/>
          <p:cNvCxnSpPr/>
          <p:nvPr/>
        </p:nvCxnSpPr>
        <p:spPr>
          <a:xfrm flipH="1">
            <a:off x="3553716" y="3581613"/>
            <a:ext cx="732844" cy="1521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802746" y="3581613"/>
            <a:ext cx="598054" cy="29998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36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2400" y="152400"/>
            <a:ext cx="8229600" cy="685800"/>
          </a:xfrm>
        </p:spPr>
        <p:txBody>
          <a:bodyPr>
            <a:normAutofit/>
          </a:bodyPr>
          <a:lstStyle/>
          <a:p>
            <a:r>
              <a:rPr lang="en-US" dirty="0" smtClean="0"/>
              <a:t>New Construction RCx</a:t>
            </a:r>
            <a:endParaRPr lang="en-US" dirty="0"/>
          </a:p>
        </p:txBody>
      </p:sp>
      <p:pic>
        <p:nvPicPr>
          <p:cNvPr id="5" name="Picture 3" descr="OR 1.JPG"/>
          <p:cNvPicPr>
            <a:picLocks noGrp="1" noChangeAspect="1" noChangeArrowheads="1"/>
          </p:cNvPicPr>
          <p:nvPr>
            <p:ph idx="4294967295"/>
          </p:nvPr>
        </p:nvPicPr>
        <p:blipFill>
          <a:blip r:embed="rId2" cstate="print"/>
          <a:srcRect t="5472"/>
          <a:stretch>
            <a:fillRect/>
          </a:stretch>
        </p:blipFill>
        <p:spPr bwMode="auto">
          <a:xfrm>
            <a:off x="227446" y="785211"/>
            <a:ext cx="8689109" cy="6072789"/>
          </a:xfrm>
          <a:prstGeom prst="rect">
            <a:avLst/>
          </a:prstGeom>
          <a:noFill/>
          <a:ln w="12700">
            <a:solidFill>
              <a:srgbClr val="779823"/>
            </a:solidFill>
            <a:miter lim="800000"/>
            <a:headEnd/>
            <a:tailEnd/>
          </a:ln>
        </p:spPr>
      </p:pic>
      <p:sp>
        <p:nvSpPr>
          <p:cNvPr id="6" name="TextBox 5"/>
          <p:cNvSpPr txBox="1"/>
          <p:nvPr/>
        </p:nvSpPr>
        <p:spPr>
          <a:xfrm>
            <a:off x="2896874" y="5613404"/>
            <a:ext cx="5583382" cy="369332"/>
          </a:xfrm>
          <a:prstGeom prst="rect">
            <a:avLst/>
          </a:prstGeom>
          <a:solidFill>
            <a:schemeClr val="bg1"/>
          </a:solidFill>
          <a:ln w="15875">
            <a:solidFill>
              <a:srgbClr val="FF0000"/>
            </a:solidFill>
          </a:ln>
        </p:spPr>
        <p:txBody>
          <a:bodyPr wrap="square" rtlCol="0">
            <a:spAutoFit/>
          </a:bodyPr>
          <a:lstStyle/>
          <a:p>
            <a:r>
              <a:rPr lang="en-US" dirty="0" smtClean="0">
                <a:latin typeface="Arial" pitchFamily="34" charset="0"/>
                <a:cs typeface="Arial" pitchFamily="34" charset="0"/>
              </a:rPr>
              <a:t>Room Pressurization is controlled by actual pressure</a:t>
            </a:r>
            <a:endParaRPr lang="en-US" sz="1800" dirty="0">
              <a:latin typeface="Arial" pitchFamily="34" charset="0"/>
              <a:cs typeface="Arial" pitchFamily="34" charset="0"/>
            </a:endParaRPr>
          </a:p>
        </p:txBody>
      </p:sp>
      <p:sp>
        <p:nvSpPr>
          <p:cNvPr id="8" name="Rectangle 7"/>
          <p:cNvSpPr/>
          <p:nvPr/>
        </p:nvSpPr>
        <p:spPr>
          <a:xfrm>
            <a:off x="2667000" y="3581400"/>
            <a:ext cx="1666461"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V="1">
            <a:off x="533400" y="5062573"/>
            <a:ext cx="2133600" cy="8048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679329" y="2133600"/>
            <a:ext cx="1331071"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324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09600"/>
          </a:xfrm>
        </p:spPr>
        <p:txBody>
          <a:bodyPr>
            <a:normAutofit fontScale="90000"/>
          </a:bodyPr>
          <a:lstStyle/>
          <a:p>
            <a:r>
              <a:rPr lang="en-US" dirty="0"/>
              <a:t>New Construction RCx</a:t>
            </a:r>
          </a:p>
        </p:txBody>
      </p:sp>
      <p:sp>
        <p:nvSpPr>
          <p:cNvPr id="5" name="Content Placeholder 4"/>
          <p:cNvSpPr>
            <a:spLocks noGrp="1"/>
          </p:cNvSpPr>
          <p:nvPr>
            <p:ph idx="1"/>
          </p:nvPr>
        </p:nvSpPr>
        <p:spPr/>
        <p:txBody>
          <a:bodyPr/>
          <a:lstStyle/>
          <a:p>
            <a:pPr lvl="1"/>
            <a:endParaRPr lang="en-US" dirty="0"/>
          </a:p>
          <a:p>
            <a:endParaRPr lang="en-US" dirty="0" smtClean="0"/>
          </a:p>
        </p:txBody>
      </p:sp>
      <p:pic>
        <p:nvPicPr>
          <p:cNvPr id="6" name="Picture 5" descr="Capture3.jpg"/>
          <p:cNvPicPr>
            <a:picLocks noChangeAspect="1"/>
          </p:cNvPicPr>
          <p:nvPr/>
        </p:nvPicPr>
        <p:blipFill>
          <a:blip r:embed="rId2" cstate="print"/>
          <a:srcRect/>
          <a:stretch>
            <a:fillRect/>
          </a:stretch>
        </p:blipFill>
        <p:spPr bwMode="auto">
          <a:xfrm>
            <a:off x="3606308" y="762000"/>
            <a:ext cx="5492729" cy="6096000"/>
          </a:xfrm>
          <a:prstGeom prst="rect">
            <a:avLst/>
          </a:prstGeom>
          <a:noFill/>
          <a:ln w="12700">
            <a:noFill/>
            <a:miter lim="800000"/>
            <a:headEnd/>
            <a:tailEnd/>
          </a:ln>
        </p:spPr>
      </p:pic>
      <p:pic>
        <p:nvPicPr>
          <p:cNvPr id="8" name="Picture 6" descr="Capture1.jpg"/>
          <p:cNvPicPr>
            <a:picLocks noChangeAspect="1"/>
          </p:cNvPicPr>
          <p:nvPr/>
        </p:nvPicPr>
        <p:blipFill>
          <a:blip r:embed="rId3" cstate="print"/>
          <a:srcRect/>
          <a:stretch>
            <a:fillRect/>
          </a:stretch>
        </p:blipFill>
        <p:spPr bwMode="auto">
          <a:xfrm>
            <a:off x="118905" y="3442881"/>
            <a:ext cx="3386295" cy="1738719"/>
          </a:xfrm>
          <a:prstGeom prst="rect">
            <a:avLst/>
          </a:prstGeom>
          <a:noFill/>
          <a:ln w="12700">
            <a:solidFill>
              <a:srgbClr val="779823"/>
            </a:solidFill>
            <a:miter lim="800000"/>
            <a:headEnd/>
            <a:tailEnd/>
          </a:ln>
        </p:spPr>
      </p:pic>
      <p:sp>
        <p:nvSpPr>
          <p:cNvPr id="9" name="TextBox 8"/>
          <p:cNvSpPr txBox="1"/>
          <p:nvPr/>
        </p:nvSpPr>
        <p:spPr>
          <a:xfrm>
            <a:off x="2094345" y="2743200"/>
            <a:ext cx="1447800" cy="523220"/>
          </a:xfrm>
          <a:prstGeom prst="rect">
            <a:avLst/>
          </a:prstGeom>
          <a:solidFill>
            <a:schemeClr val="bg1"/>
          </a:solidFill>
          <a:ln>
            <a:solidFill>
              <a:srgbClr val="FF0000"/>
            </a:solidFill>
          </a:ln>
        </p:spPr>
        <p:txBody>
          <a:bodyPr wrap="square" rtlCol="0">
            <a:spAutoFit/>
          </a:bodyPr>
          <a:lstStyle/>
          <a:p>
            <a:pPr algn="ctr"/>
            <a:r>
              <a:rPr lang="en-US" sz="1400" dirty="0" smtClean="0">
                <a:solidFill>
                  <a:srgbClr val="FF0000"/>
                </a:solidFill>
              </a:rPr>
              <a:t>Negative OR Pressurization</a:t>
            </a:r>
            <a:endParaRPr lang="en-US" sz="1400" dirty="0">
              <a:solidFill>
                <a:srgbClr val="FF0000"/>
              </a:solidFill>
            </a:endParaRPr>
          </a:p>
        </p:txBody>
      </p:sp>
      <p:sp>
        <p:nvSpPr>
          <p:cNvPr id="11" name="TextBox 10"/>
          <p:cNvSpPr txBox="1"/>
          <p:nvPr/>
        </p:nvSpPr>
        <p:spPr>
          <a:xfrm>
            <a:off x="2057400" y="5590992"/>
            <a:ext cx="1447800" cy="523220"/>
          </a:xfrm>
          <a:prstGeom prst="rect">
            <a:avLst/>
          </a:prstGeom>
          <a:solidFill>
            <a:schemeClr val="bg1"/>
          </a:solidFill>
          <a:ln>
            <a:solidFill>
              <a:srgbClr val="FF0000"/>
            </a:solidFill>
          </a:ln>
        </p:spPr>
        <p:txBody>
          <a:bodyPr wrap="square" rtlCol="0">
            <a:spAutoFit/>
          </a:bodyPr>
          <a:lstStyle/>
          <a:p>
            <a:pPr algn="ctr"/>
            <a:r>
              <a:rPr lang="en-US" sz="1400" dirty="0" smtClean="0">
                <a:solidFill>
                  <a:srgbClr val="FF0000"/>
                </a:solidFill>
              </a:rPr>
              <a:t>Neutral OR Pressurization</a:t>
            </a:r>
            <a:endParaRPr lang="en-US" sz="1400" dirty="0">
              <a:solidFill>
                <a:srgbClr val="FF0000"/>
              </a:solidFill>
            </a:endParaRPr>
          </a:p>
        </p:txBody>
      </p:sp>
      <p:sp>
        <p:nvSpPr>
          <p:cNvPr id="12" name="TextBox 11"/>
          <p:cNvSpPr txBox="1"/>
          <p:nvPr/>
        </p:nvSpPr>
        <p:spPr>
          <a:xfrm>
            <a:off x="152400" y="1752600"/>
            <a:ext cx="3355223" cy="584775"/>
          </a:xfrm>
          <a:prstGeom prst="rect">
            <a:avLst/>
          </a:prstGeom>
          <a:solidFill>
            <a:schemeClr val="bg1"/>
          </a:solidFill>
          <a:ln w="19050">
            <a:solidFill>
              <a:srgbClr val="FF0000"/>
            </a:solidFill>
          </a:ln>
        </p:spPr>
        <p:txBody>
          <a:bodyPr wrap="square" rtlCol="0">
            <a:spAutoFit/>
          </a:bodyPr>
          <a:lstStyle/>
          <a:p>
            <a:pPr algn="ctr"/>
            <a:r>
              <a:rPr lang="en-US" sz="1600" dirty="0" smtClean="0">
                <a:latin typeface="Arial" pitchFamily="34" charset="0"/>
                <a:cs typeface="Arial" pitchFamily="34" charset="0"/>
              </a:rPr>
              <a:t>Trending showed this happening 3 to 4 times per night per OR</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24413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Construction RCx</a:t>
            </a:r>
            <a:endParaRPr lang="en-US" dirty="0"/>
          </a:p>
        </p:txBody>
      </p:sp>
      <p:pic>
        <p:nvPicPr>
          <p:cNvPr id="1026" name="Picture 2" descr="P:\13 Projects\13153pres-sjj\BAS Screenshots\L Bldg\AHU-52.JPG"/>
          <p:cNvPicPr>
            <a:picLocks noChangeAspect="1" noChangeArrowheads="1"/>
          </p:cNvPicPr>
          <p:nvPr/>
        </p:nvPicPr>
        <p:blipFill rotWithShape="1">
          <a:blip r:embed="rId2">
            <a:extLst>
              <a:ext uri="{28A0092B-C50C-407E-A947-70E740481C1C}">
                <a14:useLocalDpi xmlns:a14="http://schemas.microsoft.com/office/drawing/2010/main" val="0"/>
              </a:ext>
            </a:extLst>
          </a:blip>
          <a:srcRect t="10436" r="25785" b="1868"/>
          <a:stretch/>
        </p:blipFill>
        <p:spPr bwMode="auto">
          <a:xfrm>
            <a:off x="0" y="1341425"/>
            <a:ext cx="9144000" cy="55050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0" y="6019800"/>
            <a:ext cx="1371600" cy="6096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 name="Rectangle 5"/>
          <p:cNvSpPr/>
          <p:nvPr/>
        </p:nvSpPr>
        <p:spPr bwMode="auto">
          <a:xfrm>
            <a:off x="3505200" y="4343400"/>
            <a:ext cx="762000" cy="3048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ectangle 6"/>
          <p:cNvSpPr/>
          <p:nvPr/>
        </p:nvSpPr>
        <p:spPr bwMode="auto">
          <a:xfrm>
            <a:off x="7543800" y="4350327"/>
            <a:ext cx="762000" cy="3048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Rectangle 7"/>
          <p:cNvSpPr/>
          <p:nvPr/>
        </p:nvSpPr>
        <p:spPr bwMode="auto">
          <a:xfrm>
            <a:off x="3048000" y="5715000"/>
            <a:ext cx="1066800" cy="8382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Rectangle 8"/>
          <p:cNvSpPr/>
          <p:nvPr/>
        </p:nvSpPr>
        <p:spPr bwMode="auto">
          <a:xfrm>
            <a:off x="5562600" y="3352800"/>
            <a:ext cx="762000" cy="3048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5512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13 Projects\13153pres-sjj\BAS Screenshots\L Bldg\AHU-53.JPG"/>
          <p:cNvPicPr>
            <a:picLocks noChangeAspect="1" noChangeArrowheads="1"/>
          </p:cNvPicPr>
          <p:nvPr/>
        </p:nvPicPr>
        <p:blipFill rotWithShape="1">
          <a:blip r:embed="rId2">
            <a:extLst>
              <a:ext uri="{28A0092B-C50C-407E-A947-70E740481C1C}">
                <a14:useLocalDpi xmlns:a14="http://schemas.microsoft.com/office/drawing/2010/main" val="0"/>
              </a:ext>
            </a:extLst>
          </a:blip>
          <a:srcRect t="10431" r="25433" b="1554"/>
          <a:stretch/>
        </p:blipFill>
        <p:spPr bwMode="auto">
          <a:xfrm>
            <a:off x="11544" y="1365949"/>
            <a:ext cx="9132455" cy="54920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New Construction RCx</a:t>
            </a:r>
            <a:endParaRPr lang="en-US" dirty="0"/>
          </a:p>
        </p:txBody>
      </p:sp>
      <p:sp>
        <p:nvSpPr>
          <p:cNvPr id="5" name="Rectangle 4"/>
          <p:cNvSpPr/>
          <p:nvPr/>
        </p:nvSpPr>
        <p:spPr bwMode="auto">
          <a:xfrm>
            <a:off x="0" y="6019800"/>
            <a:ext cx="1371600" cy="6096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 name="Rectangle 5"/>
          <p:cNvSpPr/>
          <p:nvPr/>
        </p:nvSpPr>
        <p:spPr bwMode="auto">
          <a:xfrm>
            <a:off x="3336636" y="4352636"/>
            <a:ext cx="762000" cy="3048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ectangle 6"/>
          <p:cNvSpPr/>
          <p:nvPr/>
        </p:nvSpPr>
        <p:spPr bwMode="auto">
          <a:xfrm>
            <a:off x="7315200" y="4352636"/>
            <a:ext cx="762000" cy="3048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Rectangle 7"/>
          <p:cNvSpPr/>
          <p:nvPr/>
        </p:nvSpPr>
        <p:spPr bwMode="auto">
          <a:xfrm>
            <a:off x="3124200" y="5562600"/>
            <a:ext cx="914400" cy="9906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Rectangle 8"/>
          <p:cNvSpPr/>
          <p:nvPr/>
        </p:nvSpPr>
        <p:spPr bwMode="auto">
          <a:xfrm>
            <a:off x="4343400" y="3357418"/>
            <a:ext cx="762000" cy="3048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Rectangle 9"/>
          <p:cNvSpPr/>
          <p:nvPr/>
        </p:nvSpPr>
        <p:spPr bwMode="auto">
          <a:xfrm>
            <a:off x="228600" y="5257800"/>
            <a:ext cx="990600" cy="6858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1359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13 Projects\13153pres-sjj\BAS Screenshots\L Bldg\AHU-54.JPG"/>
          <p:cNvPicPr>
            <a:picLocks noChangeAspect="1" noChangeArrowheads="1"/>
          </p:cNvPicPr>
          <p:nvPr/>
        </p:nvPicPr>
        <p:blipFill rotWithShape="1">
          <a:blip r:embed="rId2">
            <a:extLst>
              <a:ext uri="{28A0092B-C50C-407E-A947-70E740481C1C}">
                <a14:useLocalDpi xmlns:a14="http://schemas.microsoft.com/office/drawing/2010/main" val="0"/>
              </a:ext>
            </a:extLst>
          </a:blip>
          <a:srcRect t="10738" r="25708" b="1747"/>
          <a:stretch/>
        </p:blipFill>
        <p:spPr bwMode="auto">
          <a:xfrm>
            <a:off x="-11546" y="1363048"/>
            <a:ext cx="9155545" cy="54949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New Construction RCx</a:t>
            </a:r>
            <a:endParaRPr lang="en-US" dirty="0"/>
          </a:p>
        </p:txBody>
      </p:sp>
      <p:sp>
        <p:nvSpPr>
          <p:cNvPr id="5" name="Rectangle 4"/>
          <p:cNvSpPr/>
          <p:nvPr/>
        </p:nvSpPr>
        <p:spPr bwMode="auto">
          <a:xfrm>
            <a:off x="0" y="6019800"/>
            <a:ext cx="1371600" cy="6096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 name="Rectangle 5"/>
          <p:cNvSpPr/>
          <p:nvPr/>
        </p:nvSpPr>
        <p:spPr bwMode="auto">
          <a:xfrm>
            <a:off x="3352800" y="4352636"/>
            <a:ext cx="762000" cy="3048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ectangle 6"/>
          <p:cNvSpPr/>
          <p:nvPr/>
        </p:nvSpPr>
        <p:spPr bwMode="auto">
          <a:xfrm>
            <a:off x="7162800" y="4352636"/>
            <a:ext cx="762000" cy="3048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Rectangle 7"/>
          <p:cNvSpPr/>
          <p:nvPr/>
        </p:nvSpPr>
        <p:spPr bwMode="auto">
          <a:xfrm>
            <a:off x="3124200" y="5562600"/>
            <a:ext cx="914400" cy="9906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Rectangle 8"/>
          <p:cNvSpPr/>
          <p:nvPr/>
        </p:nvSpPr>
        <p:spPr bwMode="auto">
          <a:xfrm>
            <a:off x="4343400" y="3357418"/>
            <a:ext cx="762000" cy="3048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Rectangle 9"/>
          <p:cNvSpPr/>
          <p:nvPr/>
        </p:nvSpPr>
        <p:spPr bwMode="auto">
          <a:xfrm>
            <a:off x="228600" y="5257800"/>
            <a:ext cx="990600" cy="6858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54043233"/>
      </p:ext>
    </p:extLst>
  </p:cSld>
  <p:clrMapOvr>
    <a:masterClrMapping/>
  </p:clrMapOvr>
</p:sld>
</file>

<file path=ppt/theme/theme1.xml><?xml version="1.0" encoding="utf-8"?>
<a:theme xmlns:a="http://schemas.openxmlformats.org/drawingml/2006/main" name="New Powerpoint Template">
  <a:themeElements>
    <a:clrScheme name="GBA Standard">
      <a:dk1>
        <a:srgbClr val="013457"/>
      </a:dk1>
      <a:lt1>
        <a:sysClr val="window" lastClr="FFFFFF"/>
      </a:lt1>
      <a:dk2>
        <a:srgbClr val="025C9A"/>
      </a:dk2>
      <a:lt2>
        <a:srgbClr val="E3E5ED"/>
      </a:lt2>
      <a:accent1>
        <a:srgbClr val="025C9A"/>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GBA Standard">
      <a:majorFont>
        <a:latin typeface="Palatino Linotype"/>
        <a:ea typeface=""/>
        <a:cs typeface=""/>
      </a:majorFont>
      <a:minorFont>
        <a:latin typeface="Palatino Linotype"/>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GBA Presentation Format</Template>
  <TotalTime>3834</TotalTime>
  <Words>1231</Words>
  <Application>Microsoft Office PowerPoint</Application>
  <PresentationFormat>On-screen Show (4:3)</PresentationFormat>
  <Paragraphs>240</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New Powerpoint Template</vt:lpstr>
      <vt:lpstr>Healthcare Retro-commissioning  Real world problems - real world results</vt:lpstr>
      <vt:lpstr>This Presentation will cover…. </vt:lpstr>
      <vt:lpstr>PowerPoint Presentation</vt:lpstr>
      <vt:lpstr>PowerPoint Presentation</vt:lpstr>
      <vt:lpstr>New Construction RCx</vt:lpstr>
      <vt:lpstr>New Construction RCx</vt:lpstr>
      <vt:lpstr>New Construction RCx</vt:lpstr>
      <vt:lpstr>New Construction RCx</vt:lpstr>
      <vt:lpstr>New Construction RCx</vt:lpstr>
      <vt:lpstr>New Construction RCx</vt:lpstr>
      <vt:lpstr>Operating Rooms RCx</vt:lpstr>
      <vt:lpstr>Operating Rooms RCx</vt:lpstr>
      <vt:lpstr>Operating Rooms RCx Unoccupied Mode for OR’s 1 though 6</vt:lpstr>
      <vt:lpstr>Operating Rooms RCx Unoccupied Mode for OR’s 7 though 12</vt:lpstr>
      <vt:lpstr>PowerPoint Presentation</vt:lpstr>
      <vt:lpstr>PowerPoint Presentation</vt:lpstr>
      <vt:lpstr>PowerPoint Presentation</vt:lpstr>
      <vt:lpstr>PowerPoint Presentation</vt:lpstr>
      <vt:lpstr>Older Hospital RCx – What will you find? Isolation Rooms</vt:lpstr>
      <vt:lpstr>Older Hospital RCx – What will you find? University of Chicago</vt:lpstr>
      <vt:lpstr>Older Hospital RCx – What will you find?  Hot Water Heating System</vt:lpstr>
      <vt:lpstr>Older Hospital RCx – AHU Scheduling</vt:lpstr>
      <vt:lpstr>Chilled Water System RCx</vt:lpstr>
      <vt:lpstr>Chilled Water System RCx</vt:lpstr>
      <vt:lpstr>Chilled Water System RCx</vt:lpstr>
      <vt:lpstr>Older Hospital RCx – What will you find? Pumping Systems DP Setpoints - BEFORE</vt:lpstr>
      <vt:lpstr>Older Hospital RCx – What will you find? Pumping Systems DP Setpoints - AFTER</vt:lpstr>
      <vt:lpstr>Chilled Water System RCx</vt:lpstr>
      <vt:lpstr>Chilled Water System RCx</vt:lpstr>
      <vt:lpstr>Heating System RCx</vt:lpstr>
      <vt:lpstr>Heating RCx - VAV &amp; Heating Controls</vt:lpstr>
      <vt:lpstr>Heating RCx - Radiant Panels broken down by exposure</vt:lpstr>
      <vt:lpstr>RCx Cost and Time</vt:lpstr>
      <vt:lpstr>Business Case</vt:lpstr>
      <vt:lpstr>Business Case</vt:lpstr>
      <vt:lpstr>Thank You/Questions: Are we having fun yet?</vt:lpstr>
    </vt:vector>
  </TitlesOfParts>
  <Company>GBA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Overview of the DCEO / ComEd Energy Efficiency and Demand Response Plan</dc:title>
  <dc:creator>wsh</dc:creator>
  <cp:lastModifiedBy>John D. Villani</cp:lastModifiedBy>
  <cp:revision>370</cp:revision>
  <cp:lastPrinted>2012-10-24T16:24:14Z</cp:lastPrinted>
  <dcterms:created xsi:type="dcterms:W3CDTF">2008-01-08T20:13:00Z</dcterms:created>
  <dcterms:modified xsi:type="dcterms:W3CDTF">2013-05-16T19:38:35Z</dcterms:modified>
</cp:coreProperties>
</file>